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AC79-16B6-4EEF-AEF2-4AC9ACC4093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9D73-0506-499D-8210-1CB2D3D35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90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AC79-16B6-4EEF-AEF2-4AC9ACC4093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9D73-0506-499D-8210-1CB2D3D35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29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AC79-16B6-4EEF-AEF2-4AC9ACC4093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9D73-0506-499D-8210-1CB2D3D35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28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AC79-16B6-4EEF-AEF2-4AC9ACC4093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9D73-0506-499D-8210-1CB2D3D35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98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AC79-16B6-4EEF-AEF2-4AC9ACC4093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9D73-0506-499D-8210-1CB2D3D35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26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AC79-16B6-4EEF-AEF2-4AC9ACC4093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9D73-0506-499D-8210-1CB2D3D35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44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AC79-16B6-4EEF-AEF2-4AC9ACC4093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9D73-0506-499D-8210-1CB2D3D35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49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AC79-16B6-4EEF-AEF2-4AC9ACC4093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9D73-0506-499D-8210-1CB2D3D35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95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AC79-16B6-4EEF-AEF2-4AC9ACC4093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9D73-0506-499D-8210-1CB2D3D35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86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AC79-16B6-4EEF-AEF2-4AC9ACC4093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9D73-0506-499D-8210-1CB2D3D35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52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AC79-16B6-4EEF-AEF2-4AC9ACC4093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9D73-0506-499D-8210-1CB2D3D35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05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AC79-16B6-4EEF-AEF2-4AC9ACC4093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9D73-0506-499D-8210-1CB2D3D35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98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SarimaWeather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03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85" y="1285739"/>
            <a:ext cx="10829829" cy="53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2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266" y="1442493"/>
            <a:ext cx="10628088" cy="528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5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AIC and pdq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83" y="2610643"/>
            <a:ext cx="11819234" cy="322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Диагностика модели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04" y="1751043"/>
            <a:ext cx="10620592" cy="510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9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Samira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573" y="1825625"/>
            <a:ext cx="90728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0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Postman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48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168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</Words>
  <Application>Microsoft Office PowerPoint</Application>
  <PresentationFormat>Широкоэкранный</PresentationFormat>
  <Paragraphs>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SarimaWeather</vt:lpstr>
      <vt:lpstr>Данные</vt:lpstr>
      <vt:lpstr>Анализ</vt:lpstr>
      <vt:lpstr>AIC and pdq</vt:lpstr>
      <vt:lpstr>Диагностика модели </vt:lpstr>
      <vt:lpstr>Samira</vt:lpstr>
      <vt:lpstr>Postman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Ватутин</dc:creator>
  <cp:lastModifiedBy>Александр Ватутин</cp:lastModifiedBy>
  <cp:revision>4</cp:revision>
  <dcterms:created xsi:type="dcterms:W3CDTF">2021-01-19T13:04:14Z</dcterms:created>
  <dcterms:modified xsi:type="dcterms:W3CDTF">2021-01-19T13:36:04Z</dcterms:modified>
</cp:coreProperties>
</file>