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1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81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95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4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39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6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1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4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3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5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9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0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22DE-A3DB-4D2B-A69B-EF653A6B732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A0B86A-C29C-4589-9C0F-1B1BFF82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7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45C4-CA8A-5196-5ECF-101E551A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645" y="1311277"/>
            <a:ext cx="7766936" cy="1862490"/>
          </a:xfrm>
        </p:spPr>
        <p:txBody>
          <a:bodyPr/>
          <a:lstStyle/>
          <a:p>
            <a:pPr algn="ctr"/>
            <a:r>
              <a:rPr lang="en-IN" dirty="0"/>
              <a:t>APB to I2C Bridge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288BC-4025-8B53-CA3E-D07FEBEAFEC5}"/>
              </a:ext>
            </a:extLst>
          </p:cNvPr>
          <p:cNvSpPr txBox="1"/>
          <p:nvPr/>
        </p:nvSpPr>
        <p:spPr>
          <a:xfrm>
            <a:off x="2060645" y="3657602"/>
            <a:ext cx="7288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Team Name :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Amit Mohanty</a:t>
            </a:r>
          </a:p>
          <a:p>
            <a:pPr algn="ctr"/>
            <a:r>
              <a:rPr lang="en-IN" dirty="0"/>
              <a:t>G. Akshay Kumar</a:t>
            </a:r>
          </a:p>
          <a:p>
            <a:pPr algn="ctr"/>
            <a:r>
              <a:rPr lang="en-IN" dirty="0"/>
              <a:t>Kirti Kumar</a:t>
            </a:r>
          </a:p>
          <a:p>
            <a:pPr algn="ctr"/>
            <a:r>
              <a:rPr lang="en-IN" dirty="0"/>
              <a:t>Pratik Kumar Panda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86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BC93-834D-EA93-8AAF-F94BF0F4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85FB-4B83-E3DE-23AC-9FE787D6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Work assigned</a:t>
            </a:r>
          </a:p>
          <a:p>
            <a:r>
              <a:rPr lang="en-IN" sz="2000" dirty="0"/>
              <a:t>TB Architecture</a:t>
            </a:r>
          </a:p>
          <a:p>
            <a:r>
              <a:rPr lang="en-IN" sz="2000" dirty="0"/>
              <a:t>Architecture progress</a:t>
            </a:r>
          </a:p>
          <a:p>
            <a:r>
              <a:rPr lang="en-IN" sz="2000" dirty="0"/>
              <a:t>Testcases planned</a:t>
            </a:r>
          </a:p>
          <a:p>
            <a:r>
              <a:rPr lang="en-IN" sz="2000" dirty="0"/>
              <a:t>Coverage plan</a:t>
            </a:r>
          </a:p>
          <a:p>
            <a:r>
              <a:rPr lang="en-IN" sz="2000" dirty="0"/>
              <a:t>Work remaining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96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E3C0-4E22-50F0-3EEA-37283B6E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assigned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0A853B-AE0D-BE50-4091-E42B52098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064860"/>
              </p:ext>
            </p:extLst>
          </p:nvPr>
        </p:nvGraphicFramePr>
        <p:xfrm>
          <a:off x="677863" y="2160588"/>
          <a:ext cx="93095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172">
                  <a:extLst>
                    <a:ext uri="{9D8B030D-6E8A-4147-A177-3AD203B41FA5}">
                      <a16:colId xmlns:a16="http://schemas.microsoft.com/office/drawing/2014/main" val="464859776"/>
                    </a:ext>
                  </a:extLst>
                </a:gridCol>
                <a:gridCol w="3103172">
                  <a:extLst>
                    <a:ext uri="{9D8B030D-6E8A-4147-A177-3AD203B41FA5}">
                      <a16:colId xmlns:a16="http://schemas.microsoft.com/office/drawing/2014/main" val="2282962516"/>
                    </a:ext>
                  </a:extLst>
                </a:gridCol>
                <a:gridCol w="3103172">
                  <a:extLst>
                    <a:ext uri="{9D8B030D-6E8A-4147-A177-3AD203B41FA5}">
                      <a16:colId xmlns:a16="http://schemas.microsoft.com/office/drawing/2014/main" val="397843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Spec.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3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Verification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100 %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9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TB structure and testcases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70% Completed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4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Debugging and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Upcoming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2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2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E3C0-4E22-50F0-3EEA-37283B6E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r>
              <a:rPr lang="en-IN" dirty="0"/>
              <a:t>TB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812152-BF84-3B4C-F774-7FF8C9C5A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42" y="1447060"/>
            <a:ext cx="9468224" cy="4594965"/>
          </a:xfrm>
        </p:spPr>
      </p:pic>
    </p:spTree>
    <p:extLst>
      <p:ext uri="{BB962C8B-B14F-4D97-AF65-F5344CB8AC3E}">
        <p14:creationId xmlns:p14="http://schemas.microsoft.com/office/powerpoint/2010/main" val="343573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E3C0-4E22-50F0-3EEA-37283B6E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Architecture</a:t>
            </a:r>
            <a:r>
              <a:rPr lang="en-IN" dirty="0"/>
              <a:t> progress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11F000-A6E6-E10F-E5B5-9C05EE813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30302"/>
              </p:ext>
            </p:extLst>
          </p:nvPr>
        </p:nvGraphicFramePr>
        <p:xfrm>
          <a:off x="677334" y="1920891"/>
          <a:ext cx="96735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500">
                  <a:extLst>
                    <a:ext uri="{9D8B030D-6E8A-4147-A177-3AD203B41FA5}">
                      <a16:colId xmlns:a16="http://schemas.microsoft.com/office/drawing/2014/main" val="2256472314"/>
                    </a:ext>
                  </a:extLst>
                </a:gridCol>
                <a:gridCol w="3224500">
                  <a:extLst>
                    <a:ext uri="{9D8B030D-6E8A-4147-A177-3AD203B41FA5}">
                      <a16:colId xmlns:a16="http://schemas.microsoft.com/office/drawing/2014/main" val="3707027793"/>
                    </a:ext>
                  </a:extLst>
                </a:gridCol>
                <a:gridCol w="3224500">
                  <a:extLst>
                    <a:ext uri="{9D8B030D-6E8A-4147-A177-3AD203B41FA5}">
                      <a16:colId xmlns:a16="http://schemas.microsoft.com/office/drawing/2014/main" val="375295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2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APB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3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I2C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4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Scoreboard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7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Virtual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Virtual Sequencer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0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2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Functional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2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Ongoing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0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6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E3C0-4E22-50F0-3EEA-37283B6E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IN" dirty="0"/>
              <a:t>Testcases </a:t>
            </a:r>
            <a:r>
              <a:rPr lang="en-IN" sz="4000" dirty="0"/>
              <a:t>planned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8FBBEF-CE03-5A4D-9333-78FC83F75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1" y="2201662"/>
            <a:ext cx="11298756" cy="3213717"/>
          </a:xfrm>
        </p:spPr>
      </p:pic>
    </p:spTree>
    <p:extLst>
      <p:ext uri="{BB962C8B-B14F-4D97-AF65-F5344CB8AC3E}">
        <p14:creationId xmlns:p14="http://schemas.microsoft.com/office/powerpoint/2010/main" val="276237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E3C0-4E22-50F0-3EEA-37283B6E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5313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IN" dirty="0"/>
              <a:t>Coverage </a:t>
            </a:r>
            <a:r>
              <a:rPr lang="en-IN" sz="4000" dirty="0"/>
              <a:t>plan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0AB062-44B0-4B1E-BACB-0481E0197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21817"/>
            <a:ext cx="7454612" cy="5228582"/>
          </a:xfrm>
        </p:spPr>
      </p:pic>
    </p:spTree>
    <p:extLst>
      <p:ext uri="{BB962C8B-B14F-4D97-AF65-F5344CB8AC3E}">
        <p14:creationId xmlns:p14="http://schemas.microsoft.com/office/powerpoint/2010/main" val="12009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D72-2802-C116-92C3-C0FF9562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en-IN" dirty="0"/>
              <a:t>Work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CA06-A48B-4430-3A10-561EA20D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296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/>
              <a:t>Implementing assertions</a:t>
            </a:r>
          </a:p>
          <a:p>
            <a:r>
              <a:rPr lang="en-IN" sz="2000" dirty="0"/>
              <a:t>Code optimizations </a:t>
            </a:r>
          </a:p>
          <a:p>
            <a:r>
              <a:rPr lang="en-IN" sz="2000" dirty="0"/>
              <a:t>Adding comments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0763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135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APB to I2C Bridge Project </vt:lpstr>
      <vt:lpstr>Contents</vt:lpstr>
      <vt:lpstr>Work assigned</vt:lpstr>
      <vt:lpstr>TB Architecture</vt:lpstr>
      <vt:lpstr>Architecture progress </vt:lpstr>
      <vt:lpstr>Testcases planned</vt:lpstr>
      <vt:lpstr>Coverage plan</vt:lpstr>
      <vt:lpstr>Work remaining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APB to I2C Bridge</dc:title>
  <dc:creator>Kirti Kumar</dc:creator>
  <cp:lastModifiedBy>Kirti</cp:lastModifiedBy>
  <cp:revision>9</cp:revision>
  <dcterms:created xsi:type="dcterms:W3CDTF">2023-10-19T17:11:43Z</dcterms:created>
  <dcterms:modified xsi:type="dcterms:W3CDTF">2023-11-02T05:40:29Z</dcterms:modified>
</cp:coreProperties>
</file>