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is express: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This is a server side web framework for node</a:t>
              </a:r>
              <a:endParaRPr 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385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Develop Server Side Rest API For Mobile, Desktop, Web Applications and IOT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Using template engine with express you can develop complete web site or web application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You can use react, </a:t>
            </a:r>
            <a:r>
              <a:rPr lang="en-US" sz="1600" dirty="0" err="1" smtClean="0"/>
              <a:t>vue</a:t>
            </a:r>
            <a:r>
              <a:rPr lang="en-US" sz="1600" dirty="0" smtClean="0"/>
              <a:t>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be our learning strategy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Tools: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err="1" smtClean="0"/>
                <a:t>WebStrom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Postman </a:t>
              </a:r>
            </a:p>
            <a:p>
              <a:endParaRPr lang="en-US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Knowledge Required: 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and JavaScript </a:t>
              </a:r>
            </a:p>
            <a:p>
              <a:endParaRPr lang="en-US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My First </a:t>
            </a:r>
          </a:p>
          <a:p>
            <a:pPr algn="ctr"/>
            <a:r>
              <a:rPr lang="en-US" sz="3200" dirty="0" smtClean="0"/>
              <a:t>Express Application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478" y="681970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ontserrat" pitchFamily="50" charset="0"/>
              </a:rPr>
              <a:t>What is Rest API</a:t>
            </a:r>
            <a:endParaRPr lang="en-US" sz="2000" b="1" dirty="0">
              <a:latin typeface="Montserrat" pitchFamily="50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4433" y="1624129"/>
            <a:ext cx="8384806" cy="2010466"/>
            <a:chOff x="430000" y="1814238"/>
            <a:chExt cx="8384806" cy="2010466"/>
          </a:xfrm>
        </p:grpSpPr>
        <p:pic>
          <p:nvPicPr>
            <p:cNvPr id="6" name="Picture 2" descr="C:\Users\Rabbil\Desktop\Lumen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00" y="1885950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Rabbil\Desktop\Lumen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1814238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54931" y="3486150"/>
              <a:ext cx="1345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Client Side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9" name="Picture 4" descr="C:\Users\Rabbil\AppData\Local\Temp\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362" y="1840215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Rabbil\AppData\Local\Temp\globa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76" y="2724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Rabbil\AppData\Local\Temp\internet-of-thing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747" y="27241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505200" y="2737240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ontserrat" pitchFamily="50" charset="0"/>
                </a:rPr>
                <a:t>Server Script /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 Server Side</a:t>
              </a:r>
            </a:p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Rest API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  <p:pic>
          <p:nvPicPr>
            <p:cNvPr id="13" name="Picture 7" descr="C:\Users\Rabbil\AppData\Local\Temp\ap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1145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5305959" y="2525854"/>
              <a:ext cx="2161641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438400" y="2525853"/>
              <a:ext cx="1623975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17042" y="3333750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Montserrat" pitchFamily="50" charset="0"/>
                </a:rPr>
                <a:t>Database</a:t>
              </a:r>
              <a:endParaRPr lang="en-US" sz="1600" b="1" dirty="0">
                <a:solidFill>
                  <a:srgbClr val="002060"/>
                </a:solidFill>
                <a:latin typeface="Montserrat" pitchFamily="50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10234" y="681970"/>
            <a:ext cx="387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Montserrat" pitchFamily="50" charset="0"/>
              </a:rPr>
              <a:t>( Representational </a:t>
            </a:r>
            <a:r>
              <a:rPr lang="en-US" sz="1600" b="1" dirty="0">
                <a:solidFill>
                  <a:srgbClr val="FF0000"/>
                </a:solidFill>
                <a:latin typeface="Montserrat" pitchFamily="50" charset="0"/>
              </a:rPr>
              <a:t>State </a:t>
            </a:r>
            <a:r>
              <a:rPr lang="en-US" sz="1600" b="1" dirty="0" smtClean="0">
                <a:solidFill>
                  <a:srgbClr val="FF0000"/>
                </a:solidFill>
                <a:latin typeface="Montserrat" pitchFamily="50" charset="0"/>
              </a:rPr>
              <a:t>Transfer) </a:t>
            </a:r>
            <a:endParaRPr lang="en-US" sz="1600" b="1" dirty="0">
              <a:solidFill>
                <a:srgbClr val="FF0000"/>
              </a:solidFill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129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228</cp:revision>
  <dcterms:created xsi:type="dcterms:W3CDTF">2006-08-16T00:00:00Z</dcterms:created>
  <dcterms:modified xsi:type="dcterms:W3CDTF">2020-10-31T14:50:01Z</dcterms:modified>
</cp:coreProperties>
</file>