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3" autoAdjust="0"/>
    <p:restoredTop sz="94660"/>
  </p:normalViewPr>
  <p:slideViewPr>
    <p:cSldViewPr>
      <p:cViewPr>
        <p:scale>
          <a:sx n="100" d="100"/>
          <a:sy n="100" d="100"/>
        </p:scale>
        <p:origin x="-48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5530" y="874236"/>
            <a:ext cx="4196470" cy="707886"/>
            <a:chOff x="228600" y="830818"/>
            <a:chExt cx="4196470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830818"/>
              <a:ext cx="1798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What is express: 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1200150"/>
              <a:ext cx="4196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This is a server side web framework for node</a:t>
              </a:r>
              <a:endParaRPr lang="en-US" sz="16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6806" y="18097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Uses: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756" y="2190750"/>
            <a:ext cx="8385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To Develop Server Side Rest API For Mobile, Desktop, Web Applications and IOT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Using template engine with express you can develop complete web site or web application too.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You can use react, </a:t>
            </a:r>
            <a:r>
              <a:rPr lang="en-US" sz="1600" dirty="0" err="1" smtClean="0"/>
              <a:t>vue</a:t>
            </a:r>
            <a:r>
              <a:rPr lang="en-US" sz="1600" dirty="0" smtClean="0"/>
              <a:t> or angular with express to develop complete web site or web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904" y="895350"/>
            <a:ext cx="348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will be our learning strategy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3904" y="1264682"/>
            <a:ext cx="4902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Express Rest API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Working with template engine and express together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Working with react and express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Deploy &amp; Testing With Real server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24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02541" y="830818"/>
            <a:ext cx="1381917" cy="1446550"/>
            <a:chOff x="228600" y="830818"/>
            <a:chExt cx="1381917" cy="1446550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830818"/>
              <a:ext cx="789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Tools: 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1200150"/>
              <a:ext cx="13819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Node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err="1" smtClean="0"/>
                <a:t>WebStrom</a:t>
              </a:r>
              <a:endParaRPr lang="en-US" sz="16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Postman </a:t>
              </a:r>
            </a:p>
            <a:p>
              <a:endParaRPr lang="en-US" sz="1600" b="1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208" y="2190750"/>
            <a:ext cx="2276392" cy="954107"/>
            <a:chOff x="228600" y="830818"/>
            <a:chExt cx="2276392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830818"/>
              <a:ext cx="2276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Knowledge Required: 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" y="1200150"/>
              <a:ext cx="2185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Node and JavaScript </a:t>
              </a:r>
            </a:p>
            <a:p>
              <a:endParaRPr lang="en-US" sz="16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485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2959" y="1962150"/>
            <a:ext cx="3638817" cy="10772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My First </a:t>
            </a:r>
          </a:p>
          <a:p>
            <a:pPr algn="ctr"/>
            <a:r>
              <a:rPr lang="en-US" sz="3200" dirty="0" smtClean="0"/>
              <a:t>Express Application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38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962150"/>
            <a:ext cx="3276599" cy="10772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Express JS</a:t>
            </a:r>
          </a:p>
          <a:p>
            <a:pPr algn="ctr"/>
            <a:r>
              <a:rPr lang="en-US" sz="3200" dirty="0" smtClean="0"/>
              <a:t>Routing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7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062" y="840422"/>
            <a:ext cx="6188138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bn-IN" b="1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সার্ভার </a:t>
            </a:r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সাইডে দক্ষতার জন্য-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চারটি  বিষয় ভালো করে </a:t>
            </a:r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বুঝ</a:t>
            </a:r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তে </a:t>
            </a:r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হবে  শিখতে </a:t>
            </a:r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হবে</a:t>
            </a:r>
          </a:p>
          <a:p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2190750"/>
            <a:ext cx="2380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Request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Response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Middleware </a:t>
            </a:r>
            <a:endParaRPr lang="bn-IN" dirty="0" smtClean="0">
              <a:latin typeface="Roboto Condensed" pitchFamily="2" charset="0"/>
              <a:ea typeface="Roboto Condensed" pitchFamily="2" charset="0"/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Database Operations</a:t>
            </a:r>
          </a:p>
        </p:txBody>
      </p:sp>
    </p:spTree>
    <p:extLst>
      <p:ext uri="{BB962C8B-B14F-4D97-AF65-F5344CB8AC3E}">
        <p14:creationId xmlns:p14="http://schemas.microsoft.com/office/powerpoint/2010/main" val="22556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42950"/>
            <a:ext cx="6797738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b="1" dirty="0" smtClean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Body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Header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Status</a:t>
            </a:r>
          </a:p>
          <a:p>
            <a:pPr lvl="1"/>
            <a:endParaRPr lang="en-U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04800" y="955238"/>
            <a:ext cx="52341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Simple Get/Post Request </a:t>
            </a: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String Response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endParaRPr lang="bn-IN" b="1" dirty="0" smtClean="0">
              <a:solidFill>
                <a:srgbClr val="0070C0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</a:rPr>
              <a:t>Simple Get/Post Request </a:t>
            </a: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Response Status Code </a:t>
            </a:r>
            <a:endParaRPr lang="en-US" b="1" dirty="0" smtClean="0">
              <a:solidFill>
                <a:srgbClr val="0070C0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Simple Get/Post Request </a:t>
            </a: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JSON Response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Simple Get/Post Request 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Download Response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Simple </a:t>
            </a: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Get/Post </a:t>
            </a: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Request 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Response Redirect </a:t>
            </a:r>
            <a:endParaRPr lang="en-US" b="1" dirty="0">
              <a:solidFill>
                <a:srgbClr val="0070C0"/>
              </a:solidFill>
              <a:latin typeface="Roboto Condensed" pitchFamily="2" charset="0"/>
              <a:ea typeface="Roboto Condensed" pitchFamily="2" charset="0"/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Simple Get/Post Request 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Response Header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Simple Get/Post Request 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Set Response Cookie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Simple Get/Post Request 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Clear Response </a:t>
            </a:r>
            <a:r>
              <a:rPr lang="en-US" b="1" dirty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Cookie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189</Words>
  <Application>Microsoft Office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298</cp:revision>
  <dcterms:created xsi:type="dcterms:W3CDTF">2006-08-16T00:00:00Z</dcterms:created>
  <dcterms:modified xsi:type="dcterms:W3CDTF">2020-11-05T18:00:48Z</dcterms:modified>
</cp:coreProperties>
</file>