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85E41-7C52-47E3-A419-94715CD2C4AA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364CA-AF7C-4020-A662-9A87E9C22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717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5832-B314-470E-8425-40DA4F8799A5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2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D805-DED9-4F2D-8BF7-2DB5C5D35C79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53DD-EF1E-417F-9403-EE6ECFD5B3B5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238A-79CE-447E-9133-2F225B15A632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5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EE47B0-8E33-402F-ACF4-A9F1A6EE06E4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0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AA82-A8AF-49D8-93F2-1AB048572B77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9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6594-512E-428A-8DE6-BC5FEA9B6FE6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EC12-E47C-4002-97E4-E0B399E0BD30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0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31D2-BC69-4F0E-8BDC-8FC25EFE84EB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9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5EB9-A306-4742-B572-EF38EB4CC772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FD2E-457C-4311-A479-321AD548BA83}" type="datetime1">
              <a:rPr lang="en-US" smtClean="0"/>
              <a:t>5/26/2017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7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9DA55A-6639-43D1-A57B-7412EC5527F5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0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a.gov/" TargetMode="External"/><Relationship Id="rId2" Type="http://schemas.openxmlformats.org/officeDocument/2006/relationships/hyperlink" Target="https://www.spotify.com/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ottentomatoes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000" dirty="0"/>
              <a:t>Bootstrap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Luka Kröger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1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sz="2800" dirty="0"/>
              <a:t>Open Source Projekt</a:t>
            </a:r>
          </a:p>
          <a:p>
            <a:pPr fontAlgn="base"/>
            <a:r>
              <a:rPr lang="de-DE" sz="2800" dirty="0"/>
              <a:t>HTML, CSS und JavaScript Framework</a:t>
            </a:r>
          </a:p>
          <a:p>
            <a:pPr fontAlgn="base"/>
            <a:r>
              <a:rPr lang="de-DE" sz="2800" dirty="0"/>
              <a:t>Front-End Nutzung für Webprojekte</a:t>
            </a:r>
          </a:p>
          <a:p>
            <a:pPr fontAlgn="base"/>
            <a:r>
              <a:rPr lang="de-DE" sz="2800" dirty="0"/>
              <a:t>Responsive Design </a:t>
            </a:r>
          </a:p>
          <a:p>
            <a:pPr fontAlgn="base"/>
            <a:r>
              <a:rPr lang="de-DE" sz="2800" dirty="0"/>
              <a:t>Templates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Seiten mit Bootstrap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sz="2800" dirty="0"/>
              <a:t>Spotify: </a:t>
            </a:r>
            <a:r>
              <a:rPr lang="de-DE" sz="2800" dirty="0">
                <a:solidFill>
                  <a:srgbClr val="FFC000"/>
                </a:solidFill>
                <a:hlinkClick r:id="rId2"/>
              </a:rPr>
              <a:t>https://www.spotify.com/de/</a:t>
            </a:r>
            <a:endParaRPr lang="de-DE" sz="2800" dirty="0">
              <a:solidFill>
                <a:srgbClr val="FFC000"/>
              </a:solidFill>
            </a:endParaRPr>
          </a:p>
          <a:p>
            <a:pPr fontAlgn="base"/>
            <a:r>
              <a:rPr lang="de-DE" sz="2800" dirty="0"/>
              <a:t>NASA: </a:t>
            </a:r>
            <a:r>
              <a:rPr lang="de-DE" sz="2800" u="sng" dirty="0">
                <a:solidFill>
                  <a:srgbClr val="FFC000"/>
                </a:solidFill>
                <a:hlinkClick r:id="rId3"/>
              </a:rPr>
              <a:t>https://www.nasa.gov/</a:t>
            </a:r>
            <a:endParaRPr lang="de-DE" sz="2800" dirty="0">
              <a:solidFill>
                <a:srgbClr val="FFC000"/>
              </a:solidFill>
            </a:endParaRPr>
          </a:p>
          <a:p>
            <a:pPr fontAlgn="base"/>
            <a:r>
              <a:rPr lang="de-DE" sz="2800" dirty="0"/>
              <a:t>Rotten Tomatoes: </a:t>
            </a:r>
            <a:r>
              <a:rPr lang="de-DE" sz="2800" u="sng" dirty="0">
                <a:hlinkClick r:id="rId4"/>
              </a:rPr>
              <a:t>https://www.rottentomatoes.com/</a:t>
            </a:r>
            <a:endParaRPr lang="de-DE" sz="28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9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83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Holzar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lzart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</Words>
  <Application>Microsoft Office PowerPoint</Application>
  <PresentationFormat>Breitbild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Calibri</vt:lpstr>
      <vt:lpstr>Rockwell</vt:lpstr>
      <vt:lpstr>Rockwell Condensed</vt:lpstr>
      <vt:lpstr>Wingdings</vt:lpstr>
      <vt:lpstr>Holzart</vt:lpstr>
      <vt:lpstr>Bootstrap</vt:lpstr>
      <vt:lpstr>Allgemeines</vt:lpstr>
      <vt:lpstr>Seiten mit Bootstrap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Luka Kroeger</dc:creator>
  <cp:lastModifiedBy>Luka Kroeger</cp:lastModifiedBy>
  <cp:revision>14</cp:revision>
  <dcterms:created xsi:type="dcterms:W3CDTF">2017-05-24T14:49:15Z</dcterms:created>
  <dcterms:modified xsi:type="dcterms:W3CDTF">2017-05-26T14:52:33Z</dcterms:modified>
</cp:coreProperties>
</file>