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4A81-EB55-4B20-90D2-A45F75DCA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9A5AF-5C4D-418E-93CE-DEF0952B3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B735-EBB3-4699-BE09-3A084623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715D-AA44-44A1-90EA-C19B178E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63D14-5DC2-403B-9020-DA788F01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AC84-7C36-48B6-BA76-E39D669B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32DD7-FE35-46AC-963B-01850F1F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D75F-BB89-4BF4-B312-9EDAB94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6DD39-0A8B-47FB-9C02-DD8573D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176D-7A97-42B5-9CEE-4520BD85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28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06EAF-BBDC-4689-8652-BD9BCDBDF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FD2BE-95C4-4043-A1E7-B9F73D9F3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AFCE7-CEEB-4725-883E-9863511C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56D0-F926-4510-AE5A-939BAEF1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7EB0-FD92-40D2-B95E-5ED2C486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12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2E12-BCD8-4099-BAE9-EDE633DD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717E-9341-474A-AECE-9D190CF2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9DCD-B453-4184-9507-1981808C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34294-7740-4ABE-8CAD-50762B50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E365-2FC4-4342-AC18-ABBC126E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1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C52B-BEBB-4716-95A1-F50325FB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9E0FB-5A32-44B3-8E5C-47040EF5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0D2D-4DC1-43F8-959D-1432FDB1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911E-9172-4D59-BA2D-BDB7D441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C21B-EFC1-4E14-BF3B-9ECA31AF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9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1D6E-9B6F-4939-B2A3-7BFDB580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599A-FDDF-4C0A-BD73-38DAC705E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8D16A-2474-45E7-A745-B8A0337FD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B870-1A85-44CB-807F-8556E3DB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9662-D7C0-489F-A67C-2E796690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B8E0-0D5A-4437-8C1A-59838861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6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10D7-C473-4BAC-AA33-071BD25E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39BFF-A2DA-45AA-B9D4-CF1CBC5B8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1307D-8E67-4B48-AC65-02183F197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4A1B2-9580-4FF2-8ABB-8F717373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BF473-7E2C-458E-A96D-2A990CE9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26918-80BB-482F-94A0-6525FD1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7F1E5-3D69-4B72-AE24-3171D15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A4C2B-F88F-4A28-BD1F-4BA6C8DE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3C2B-73C5-43B7-BD03-6E257D77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07F46-3B27-4ABF-825C-0504DC14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0B180-4DD1-4C26-B59E-EE10D5F4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C0367-EE31-42BE-A168-4A75772B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0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47ECA-9D91-4022-9A19-692EF312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778B2-99A2-49A7-B2C0-4D70F66F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9671C-3A11-4D3C-BA74-9CC6A8EF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9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E778-99DA-49FA-B60C-F14126F7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AF8B-0A72-47F8-976A-F3DBFC4E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806FB-BC7F-4ABD-BF28-B04D74CC7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C19D6-68B7-4BCD-A892-77DDD5CF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EEAB6-7626-4708-961C-8CA6E124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EE3AE-173C-45A6-97E5-6DBCB691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6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E898-49E4-409C-99AE-E0EF480C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BC387-8840-437F-9CEC-0FA205E45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E62C8-0A15-4440-BB95-A890F8B2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52E5-8716-4E19-B78F-55132872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E14A2-361F-4189-BA50-A924235E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E12A-66FA-497D-B2D5-8663630E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6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16EC2-CAEC-47C8-AA75-9FC7300B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72E9-4318-4E1F-B037-1B368FE9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C51E-277D-40BC-9964-48E337A0D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5E2C-6976-485F-9781-4DF82F923B76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CEB3-34B5-46D0-BD2C-760356A47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B907-4AD0-4310-9267-D6D34553E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78A1-D410-4549-BFC0-A47EFA797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28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s.uk/conditions/coronavirus-covid-1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DC8401-0835-48C9-9692-6BFECD0A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630" y="129074"/>
            <a:ext cx="1283860" cy="122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B5CD20-9B40-411C-8B27-1F22F52110ED}"/>
              </a:ext>
            </a:extLst>
          </p:cNvPr>
          <p:cNvSpPr/>
          <p:nvPr/>
        </p:nvSpPr>
        <p:spPr>
          <a:xfrm>
            <a:off x="4541267" y="225325"/>
            <a:ext cx="1895912" cy="114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/>
              <a:t>Would you have kept your child out of Nursery before </a:t>
            </a:r>
            <a:r>
              <a:rPr lang="en-GB" sz="1300" dirty="0" err="1"/>
              <a:t>Covid</a:t>
            </a:r>
            <a:r>
              <a:rPr lang="en-GB" sz="1300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B3852-126C-49AC-AA7A-A2ED08C889F1}"/>
              </a:ext>
            </a:extLst>
          </p:cNvPr>
          <p:cNvSpPr/>
          <p:nvPr/>
        </p:nvSpPr>
        <p:spPr>
          <a:xfrm>
            <a:off x="587229" y="1303533"/>
            <a:ext cx="13674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/>
              <a:t>Please keep your child off Nursery.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557D40B-7292-4870-989E-79339982E1EF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5400000">
            <a:off x="3527252" y="-201239"/>
            <a:ext cx="389355" cy="3534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533E98F-F4AC-44F1-81AF-01DD93728827}"/>
              </a:ext>
            </a:extLst>
          </p:cNvPr>
          <p:cNvSpPr/>
          <p:nvPr/>
        </p:nvSpPr>
        <p:spPr>
          <a:xfrm>
            <a:off x="7771030" y="631888"/>
            <a:ext cx="2902590" cy="2600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/>
              <a:t>Does your child have:</a:t>
            </a:r>
          </a:p>
          <a:p>
            <a:pPr algn="ctr"/>
            <a:endParaRPr lang="en-GB" sz="1300" dirty="0"/>
          </a:p>
          <a:p>
            <a:pPr marL="342900" indent="-342900">
              <a:buAutoNum type="arabicPeriod"/>
            </a:pPr>
            <a:r>
              <a:rPr lang="en-GB" sz="1300" dirty="0"/>
              <a:t>A high temperature</a:t>
            </a:r>
          </a:p>
          <a:p>
            <a:pPr marL="342900" indent="-342900">
              <a:buAutoNum type="arabicPeriod"/>
            </a:pPr>
            <a:r>
              <a:rPr lang="en-GB" sz="1300" dirty="0"/>
              <a:t>A new, continuous cough (Coughing a lot for more than an hour, or 3 or more coughing episodes in 24 hours)</a:t>
            </a:r>
          </a:p>
          <a:p>
            <a:pPr marL="342900" indent="-342900">
              <a:buAutoNum type="arabicPeriod"/>
            </a:pPr>
            <a:r>
              <a:rPr lang="en-GB" sz="1300" dirty="0"/>
              <a:t>A loss or change to their sense of smell or taste.</a:t>
            </a:r>
          </a:p>
          <a:p>
            <a:pPr algn="ctr"/>
            <a:endParaRPr lang="en-GB" dirty="0"/>
          </a:p>
          <a:p>
            <a:pPr algn="ctr"/>
            <a:r>
              <a:rPr lang="en-GB" sz="800" dirty="0"/>
              <a:t>(Most people with coronavirus have </a:t>
            </a:r>
            <a:r>
              <a:rPr lang="en-GB" sz="800" dirty="0" err="1"/>
              <a:t>atleast</a:t>
            </a:r>
            <a:r>
              <a:rPr lang="en-GB" sz="800" dirty="0"/>
              <a:t> 1 or these symptoms)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ACAA15-D7B2-499A-9226-29DF4E8B91F9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rot="16200000" flipH="1">
            <a:off x="6349724" y="510876"/>
            <a:ext cx="560804" cy="2281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E6892B4-1C42-4152-82B3-1A3E72CB5D07}"/>
              </a:ext>
            </a:extLst>
          </p:cNvPr>
          <p:cNvSpPr/>
          <p:nvPr/>
        </p:nvSpPr>
        <p:spPr>
          <a:xfrm>
            <a:off x="3540154" y="1479701"/>
            <a:ext cx="771787" cy="17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149003-D4C8-4D0D-B075-24799B7E189D}"/>
              </a:ext>
            </a:extLst>
          </p:cNvPr>
          <p:cNvSpPr/>
          <p:nvPr/>
        </p:nvSpPr>
        <p:spPr>
          <a:xfrm>
            <a:off x="6400992" y="1457717"/>
            <a:ext cx="771787" cy="17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No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F531C4-2D2B-40C9-B32B-81A3D9CFD914}"/>
              </a:ext>
            </a:extLst>
          </p:cNvPr>
          <p:cNvSpPr/>
          <p:nvPr/>
        </p:nvSpPr>
        <p:spPr>
          <a:xfrm>
            <a:off x="7771029" y="3679812"/>
            <a:ext cx="2902590" cy="993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/>
              <a:t>Does your child have a chronic underlying medical condition such as cystic fibrosis?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BBB9CEE-189E-4FD6-AF65-F8C07C88830D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 flipH="1">
            <a:off x="9222324" y="3232475"/>
            <a:ext cx="1" cy="44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F6D90FE1-521A-42DE-8B7E-4AAD57EF847E}"/>
              </a:ext>
            </a:extLst>
          </p:cNvPr>
          <p:cNvSpPr/>
          <p:nvPr/>
        </p:nvSpPr>
        <p:spPr>
          <a:xfrm>
            <a:off x="9374126" y="3390348"/>
            <a:ext cx="771787" cy="17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No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A28E6CA-439E-45DF-B533-719A1CB31CA1}"/>
              </a:ext>
            </a:extLst>
          </p:cNvPr>
          <p:cNvSpPr/>
          <p:nvPr/>
        </p:nvSpPr>
        <p:spPr>
          <a:xfrm>
            <a:off x="7771029" y="5120288"/>
            <a:ext cx="2981601" cy="1612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/>
              <a:t>Children who are otherwise well with:</a:t>
            </a:r>
          </a:p>
          <a:p>
            <a:pPr marL="285750" indent="-285750">
              <a:buFontTx/>
              <a:buChar char="-"/>
            </a:pPr>
            <a:r>
              <a:rPr lang="en-GB" sz="1300" dirty="0"/>
              <a:t>Runny noses</a:t>
            </a:r>
          </a:p>
          <a:p>
            <a:pPr marL="285750" indent="-285750">
              <a:buFontTx/>
              <a:buChar char="-"/>
            </a:pPr>
            <a:r>
              <a:rPr lang="en-GB" sz="1300" dirty="0"/>
              <a:t>Sore throats without a temperature</a:t>
            </a:r>
          </a:p>
          <a:p>
            <a:pPr marL="285750" indent="-285750">
              <a:buFontTx/>
              <a:buChar char="-"/>
            </a:pPr>
            <a:r>
              <a:rPr lang="en-GB" sz="1300" dirty="0"/>
              <a:t>Mild colds</a:t>
            </a:r>
          </a:p>
          <a:p>
            <a:pPr algn="ctr"/>
            <a:r>
              <a:rPr lang="en-GB" sz="1300" dirty="0"/>
              <a:t>Should attend Nursery as normal, provided they are well enough to do </a:t>
            </a:r>
            <a:r>
              <a:rPr lang="en-GB" sz="1400" dirty="0"/>
              <a:t>so.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3CDB34-BC7D-4F93-814A-342EEF61888C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9211738" y="4672951"/>
            <a:ext cx="10586" cy="4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28D4D59-07CC-4D8B-A1B1-116CE6E3E8B5}"/>
              </a:ext>
            </a:extLst>
          </p:cNvPr>
          <p:cNvSpPr/>
          <p:nvPr/>
        </p:nvSpPr>
        <p:spPr>
          <a:xfrm>
            <a:off x="9434681" y="4789485"/>
            <a:ext cx="771787" cy="17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No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73DFE17-FD62-48F3-9953-F807F7F9A0F0}"/>
              </a:ext>
            </a:extLst>
          </p:cNvPr>
          <p:cNvSpPr/>
          <p:nvPr/>
        </p:nvSpPr>
        <p:spPr>
          <a:xfrm>
            <a:off x="4311941" y="5097268"/>
            <a:ext cx="2981601" cy="1558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/>
              <a:t>Speak to their specialist care team about testing criteria if you haven’t already seen or spoken to them or received a letter advising you when to worry.</a:t>
            </a:r>
          </a:p>
        </p:txBody>
      </p: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ACFDBF0E-AAA7-47F1-BD9F-243B87C88C67}"/>
              </a:ext>
            </a:extLst>
          </p:cNvPr>
          <p:cNvCxnSpPr>
            <a:cxnSpLocks/>
          </p:cNvCxnSpPr>
          <p:nvPr/>
        </p:nvCxnSpPr>
        <p:spPr>
          <a:xfrm rot="5400000">
            <a:off x="6387865" y="588832"/>
            <a:ext cx="218402" cy="5469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CC8EC53-D374-4840-AC97-044A8EBC37EF}"/>
              </a:ext>
            </a:extLst>
          </p:cNvPr>
          <p:cNvSpPr/>
          <p:nvPr/>
        </p:nvSpPr>
        <p:spPr>
          <a:xfrm>
            <a:off x="5649109" y="3146010"/>
            <a:ext cx="771787" cy="17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Yes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B4B9EFF-73AE-4E80-AF79-853F7AA09CAA}"/>
              </a:ext>
            </a:extLst>
          </p:cNvPr>
          <p:cNvSpPr/>
          <p:nvPr/>
        </p:nvSpPr>
        <p:spPr>
          <a:xfrm>
            <a:off x="850607" y="2926227"/>
            <a:ext cx="2902590" cy="2600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/>
              <a:t>Keep your child off school and at home.</a:t>
            </a:r>
          </a:p>
          <a:p>
            <a:pPr algn="ctr"/>
            <a:endParaRPr lang="en-GB" sz="1300" dirty="0"/>
          </a:p>
          <a:p>
            <a:pPr algn="ctr"/>
            <a:r>
              <a:rPr lang="en-GB" sz="1300" dirty="0"/>
              <a:t>Speak to 119 or go to the </a:t>
            </a:r>
          </a:p>
          <a:p>
            <a:pPr algn="ctr"/>
            <a:r>
              <a:rPr lang="en-GB" sz="1300" dirty="0">
                <a:hlinkClick r:id="rId3"/>
              </a:rPr>
              <a:t>www.nhs.uk/conditions/coronavirus-covid-19/</a:t>
            </a:r>
            <a:endParaRPr lang="en-GB" sz="1300" dirty="0"/>
          </a:p>
          <a:p>
            <a:pPr algn="ctr"/>
            <a:r>
              <a:rPr lang="en-GB" sz="1300" dirty="0"/>
              <a:t>Website and arrange for a test.</a:t>
            </a:r>
          </a:p>
          <a:p>
            <a:pPr algn="ctr"/>
            <a:endParaRPr lang="en-GB" sz="1300" dirty="0"/>
          </a:p>
          <a:p>
            <a:pPr algn="ctr"/>
            <a:r>
              <a:rPr lang="en-GB" sz="1300" dirty="0"/>
              <a:t>Your child, along your household and anyone in yours support bubble, must self- isolate until you have received the result of this test.</a:t>
            </a:r>
          </a:p>
        </p:txBody>
      </p:sp>
      <p:cxnSp>
        <p:nvCxnSpPr>
          <p:cNvPr id="1051" name="Connector: Elbow 1050">
            <a:extLst>
              <a:ext uri="{FF2B5EF4-FFF2-40B4-BE49-F238E27FC236}">
                <a16:creationId xmlns:a16="http://schemas.microsoft.com/office/drawing/2014/main" id="{BCCDE7EB-F85B-4D62-AB64-2BCAFB924C60}"/>
              </a:ext>
            </a:extLst>
          </p:cNvPr>
          <p:cNvCxnSpPr>
            <a:cxnSpLocks/>
            <a:stCxn id="29" idx="1"/>
            <a:endCxn id="1041" idx="0"/>
          </p:cNvCxnSpPr>
          <p:nvPr/>
        </p:nvCxnSpPr>
        <p:spPr>
          <a:xfrm rot="10800000" flipV="1">
            <a:off x="5802743" y="4176382"/>
            <a:ext cx="1968287" cy="920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0C9FFA4-BA71-48F8-BF22-C1C7993EA52A}"/>
              </a:ext>
            </a:extLst>
          </p:cNvPr>
          <p:cNvSpPr/>
          <p:nvPr/>
        </p:nvSpPr>
        <p:spPr>
          <a:xfrm>
            <a:off x="6437179" y="3969416"/>
            <a:ext cx="771787" cy="172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2923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Sweetman</dc:creator>
  <cp:lastModifiedBy>Michelle Phillips</cp:lastModifiedBy>
  <cp:revision>6</cp:revision>
  <dcterms:created xsi:type="dcterms:W3CDTF">2020-09-15T19:36:12Z</dcterms:created>
  <dcterms:modified xsi:type="dcterms:W3CDTF">2020-09-16T07:56:47Z</dcterms:modified>
</cp:coreProperties>
</file>