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95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5" autoAdjust="0"/>
    <p:restoredTop sz="94680"/>
  </p:normalViewPr>
  <p:slideViewPr>
    <p:cSldViewPr snapToGrid="0">
      <p:cViewPr varScale="1">
        <p:scale>
          <a:sx n="80" d="100"/>
          <a:sy n="80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225C0-87DD-4D32-8AD5-9FDB1443419A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DD8C3-9CAD-41DF-AB01-0C9E305FF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40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DD8C3-9CAD-41DF-AB01-0C9E305FFEB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77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DD8C3-9CAD-41DF-AB01-0C9E305FFEB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05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DAA88-3F74-E760-1587-62CA01573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83C4F1-116A-C98D-54FD-412D39A0B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968EAA-E267-7889-37B8-57D11590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4AFE-A7DC-9840-A6DE-96989FDD326B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D233D8-ADB4-E93C-2A3E-81667805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DA6F85-08C2-5459-E6B8-E0E08FA1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DDEC-92E9-5342-8502-839E4E87C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71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4F5E0-689A-01B2-D953-E4F15690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D38691-B8DA-0ECE-9F8E-7C8F74DA8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01180-0E26-17B9-6528-696C6B39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4AFE-A7DC-9840-A6DE-96989FDD326B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E14902-F2DB-EA13-F02D-E06CC11A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850656-C4D5-370D-CD86-A04430F2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DDEC-92E9-5342-8502-839E4E87C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72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DFA653-2F42-7FE4-B6C6-FCBDDB6FB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C6BB16-56BD-1CF3-FF99-3A0F29741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2945B5-B985-F64E-7CA1-EEB6100D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4AFE-A7DC-9840-A6DE-96989FDD326B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4FFDB-6518-3A38-C2E7-0CE76960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7A1BAC-E746-ACF5-8E85-A0D82DFC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DDEC-92E9-5342-8502-839E4E87C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05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9E136-F6BC-049F-DA78-D450A567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05AF20-EDF2-9BE9-5124-C45EAFE9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3BBBCD-A5E7-8089-5188-2D73C082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4AFE-A7DC-9840-A6DE-96989FDD326B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DC02F1-04D6-BC51-7504-D5C8C4F6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114AD6-B756-BB07-1C22-2EE451D9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DDEC-92E9-5342-8502-839E4E87C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15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9E6B3-2B84-A546-08E2-721F251B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01A534-4119-DED3-2A08-5CE2F8E9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597685-B552-E490-9F27-B2869B57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4AFE-A7DC-9840-A6DE-96989FDD326B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978126-4544-1CA4-A92C-42CCC17A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7253C2-041D-7A06-CDD3-E8B6C7A0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DDEC-92E9-5342-8502-839E4E87C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5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DB794-471E-BFCC-1546-D9A0DF0D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505AC-D56C-54DB-CAAC-5A5EA543B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DB863E-C3FC-91DA-0E62-2385C7D04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153561-4971-46D9-CB4A-2594D548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4AFE-A7DC-9840-A6DE-96989FDD326B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B0EA15-B270-5A5C-610B-74BDE759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9DEC78-97DF-6AE7-7DEE-053A12F8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DDEC-92E9-5342-8502-839E4E87C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62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DD0E9-8737-7CA8-2797-094C1115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6C1E63-0709-90CD-DCE9-7DD2AF6E2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35785B-85C9-7EB8-BDDF-5193E6875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BF478E-705F-7C99-EA28-3C6D6C4B2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F7CE3B-073B-034F-7240-A9707EECB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A565EA-2E00-5D75-801C-32D15538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4AFE-A7DC-9840-A6DE-96989FDD326B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47F864-3256-71E5-971F-F1879440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0810C7-DCD2-AF7A-A620-0F1B8600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DDEC-92E9-5342-8502-839E4E87C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7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EA29C-0542-4486-7ED5-DBECD90A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3201C6-CBEF-7F30-F75D-C29D24DF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4AFE-A7DC-9840-A6DE-96989FDD326B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BEA5C8-AB29-5480-A2DA-FF047219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1D9AA2-B589-B48C-491E-E07DB164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DDEC-92E9-5342-8502-839E4E87C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31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7FB3E9-3CC3-D67E-CF99-980AFD7A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4AFE-A7DC-9840-A6DE-96989FDD326B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F1C542-0E50-10B3-CD32-DB7BFB95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A0A1F8-49F2-86A2-B88F-F7F4B5B4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DDEC-92E9-5342-8502-839E4E87C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04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7A9CE-3722-D361-B5CA-8AEEA5AD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72C72-47F8-C3AE-FFB7-DC4C3ACDA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87D7A3-8957-3D98-F2EC-CEEA93854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41E80F-0EC9-E81D-F205-621884F2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4AFE-A7DC-9840-A6DE-96989FDD326B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1AE90F-F5A2-095A-99B1-3412877B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0346AE-4A53-28C6-756A-54F2A9F8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DDEC-92E9-5342-8502-839E4E87C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52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57CFA-6CFD-C01E-B0A2-58684324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B96E53-03AE-F4B7-172B-1F84E123A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8FBB70-1D03-44E1-A28D-CA42CB73F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173820-6136-4561-6DFE-738175C6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4AFE-A7DC-9840-A6DE-96989FDD326B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4E89D4-85BE-A8F8-F0E3-72F4FDDF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41823A-CC7C-48AD-A5FC-31EB69E1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DDEC-92E9-5342-8502-839E4E87C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85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68FE0-D17A-967D-308A-D13D3252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60B027-745D-E193-D58F-A39B1206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1ED9B-BDA4-C983-3BB6-ABC680F9D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214AFE-A7DC-9840-A6DE-96989FDD326B}" type="datetimeFigureOut">
              <a:rPr lang="ru-RU" smtClean="0"/>
              <a:t>04.01.2025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537F3A-182D-EC11-3173-6FD1A5062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7CF651-E8BF-7899-7E4F-35C3EEFF9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3DDEC-92E9-5342-8502-839E4E87C6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59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0A9F8-26F4-7E36-FDFE-CD5206862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489" y="1545286"/>
            <a:ext cx="7292622" cy="644754"/>
          </a:xfrm>
        </p:spPr>
        <p:txBody>
          <a:bodyPr>
            <a:normAutofit/>
          </a:bodyPr>
          <a:lstStyle/>
          <a:p>
            <a:pPr algn="l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Итоговая аттестация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52984F3-9E52-9663-5FB5-08B257D2D761}"/>
              </a:ext>
            </a:extLst>
          </p:cNvPr>
          <p:cNvSpPr txBox="1">
            <a:spLocks/>
          </p:cNvSpPr>
          <p:nvPr/>
        </p:nvSpPr>
        <p:spPr>
          <a:xfrm>
            <a:off x="722488" y="2068479"/>
            <a:ext cx="8116711" cy="644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ДПП ПП Нейросетевые технологии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E5AE069-F092-A2AA-327F-D2B4C10B27B4}"/>
              </a:ext>
            </a:extLst>
          </p:cNvPr>
          <p:cNvSpPr txBox="1">
            <a:spLocks/>
          </p:cNvSpPr>
          <p:nvPr/>
        </p:nvSpPr>
        <p:spPr>
          <a:xfrm>
            <a:off x="722489" y="2767736"/>
            <a:ext cx="7405512" cy="1002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rgbClr val="69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Телеграмм бота с использованием </a:t>
            </a:r>
            <a:r>
              <a:rPr lang="ru-RU" sz="2400" b="1" dirty="0" err="1">
                <a:solidFill>
                  <a:srgbClr val="69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нейросетевых</a:t>
            </a:r>
            <a:r>
              <a:rPr lang="ru-RU" sz="2400" b="1" dirty="0">
                <a:solidFill>
                  <a:srgbClr val="695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4109220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210DC-931F-9D6E-499D-49EBE701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16930"/>
            <a:ext cx="741807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моделей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бота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63880" y="166489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Интегрировать обученные модели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-бота для предоставления пользователям функциональности классификации изображений и определения адресов зданий.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функционала для обработки изображений и вывода результатов.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интеграции на реальных данных.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Полностью функциональный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-бот, предоставляющий пользователям доступ к расписанию, классификации изображений и определению адресов зданий Московского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Политеха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44" y="4869439"/>
            <a:ext cx="2591162" cy="314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44" y="5268078"/>
            <a:ext cx="5846445" cy="1132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921" y="1179719"/>
            <a:ext cx="5068007" cy="5220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62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210DC-931F-9D6E-499D-49EBE701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16930"/>
            <a:ext cx="741807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моделей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бота.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08" y="1559422"/>
            <a:ext cx="4534533" cy="4039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1559422"/>
            <a:ext cx="3404003" cy="48128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94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210DC-931F-9D6E-499D-49EBE701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16930"/>
            <a:ext cx="741807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63880" y="1559421"/>
            <a:ext cx="72710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проектом был успешно разработан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-бот, который интегрирует API Московского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Политеха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модели машинного обучения для предоставления удобного доступа к информации и услугам университета.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Достигнуты следующие результаты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-бот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Интегрировано API Московского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Политеха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Подготовлены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обучения моделей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Обучены модели машинного обучения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Интегрированы модели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-бота</a:t>
            </a:r>
          </a:p>
        </p:txBody>
      </p:sp>
    </p:spTree>
    <p:extLst>
      <p:ext uri="{BB962C8B-B14F-4D97-AF65-F5344CB8AC3E}">
        <p14:creationId xmlns:p14="http://schemas.microsoft.com/office/powerpoint/2010/main" val="5181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069" y="114300"/>
            <a:ext cx="8749862" cy="6858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E6ED85-4B45-0360-2281-8B8AD5D43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2872" y="5640581"/>
            <a:ext cx="6945409" cy="1844288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Фильчинков Даниил Павлович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E5AE069-F092-A2AA-327F-D2B4C10B27B4}"/>
              </a:ext>
            </a:extLst>
          </p:cNvPr>
          <p:cNvSpPr txBox="1">
            <a:spLocks/>
          </p:cNvSpPr>
          <p:nvPr/>
        </p:nvSpPr>
        <p:spPr>
          <a:xfrm>
            <a:off x="3273184" y="2469353"/>
            <a:ext cx="5793814" cy="1002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9533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210DC-931F-9D6E-499D-49EBE701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9" y="37475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8AC0BB-FF3D-57CA-B06D-E34CE942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19" y="1835250"/>
            <a:ext cx="83731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-бота, который интегрирует API Московского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Политеха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модели машинного обучения для предоставления удобного доступа к информации и услугам университета.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выбор технологий.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-бота.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API Московского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Политеха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обучения моделей.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моделей машинного обучения.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моделей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-бота.</a:t>
            </a:r>
          </a:p>
        </p:txBody>
      </p:sp>
    </p:spTree>
    <p:extLst>
      <p:ext uri="{BB962C8B-B14F-4D97-AF65-F5344CB8AC3E}">
        <p14:creationId xmlns:p14="http://schemas.microsoft.com/office/powerpoint/2010/main" val="31907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210DC-931F-9D6E-499D-49EBE701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1693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8AC0BB-FF3D-57CA-B06D-E34CE942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974" y="1244326"/>
            <a:ext cx="5561513" cy="5130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удобного расширения архитектура проекта была разбита на отдельные директории: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-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со сторонним сервисом.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cache/ -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в себе кэш изображений.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config_data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-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основных параметров бота.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database/ -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базой данных.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handlers/ -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обработчики сообщений.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keyboards/ -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кнопок.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models/ -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обученными моделями.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states/ -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состояния.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-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вспомогательные функции.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переменные окружения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loader.py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бота.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main.py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бота из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loader.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1244326"/>
            <a:ext cx="2248214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210DC-931F-9D6E-499D-49EBE701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1693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8AC0BB-FF3D-57CA-B06D-E34CE942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442493"/>
            <a:ext cx="5861643" cy="2204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Создать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-бота для взаимодействия с пользователями.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Прием команд от пользователей.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Работающий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-бот, готовый к интеграции с API и моделями.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3456877"/>
            <a:ext cx="4452257" cy="2265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583" y="3336393"/>
            <a:ext cx="4950823" cy="2386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32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210DC-931F-9D6E-499D-49EBE701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16930"/>
            <a:ext cx="859282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Политеха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8AC0BB-FF3D-57CA-B06D-E34CE942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689837"/>
            <a:ext cx="6954520" cy="3154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Получать актуальную информацию о расписании и группах.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URL-адресов и заголовков для запросов к API.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полученных данных и их представление в удобном формате.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Возможность получения и вывода расписания занятий и другой информации через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-бота.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58" y="374195"/>
            <a:ext cx="4393742" cy="57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210DC-931F-9D6E-499D-49EBE701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16930"/>
            <a:ext cx="859282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обучения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8AC0BB-FF3D-57CA-B06D-E34CE942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689837"/>
            <a:ext cx="6954520" cy="3154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Подготовить данные для обучения моделей машинного обучения.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cifar10: Для обучения модели классификации изображений объектов.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Здания Московского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Политеха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Для обучения модели определения адресов зданий.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Подготовленные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готовые к использованию в обучении моделей.</a:t>
            </a:r>
          </a:p>
        </p:txBody>
      </p:sp>
      <p:pic>
        <p:nvPicPr>
          <p:cNvPr id="1026" name="Picture 2" descr="https://avatars.mds.yandex.net/get-entity_search/1922058/801837390/S600xU_2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282" y="4062549"/>
            <a:ext cx="5212959" cy="256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32" y="4844744"/>
            <a:ext cx="2152950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3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210DC-931F-9D6E-499D-49EBE701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16930"/>
            <a:ext cx="859282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моделей машинного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8AC0BB-FF3D-57CA-B06D-E34CE942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689837"/>
            <a:ext cx="6954520" cy="24510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Обучить модели для классификации изображений и определения адресов зданий.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обучения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и обучения моделей.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и эффективности моделей на тестовых данных.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Обученные модели, готовые к интеграции 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-бота.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055" y="4260938"/>
            <a:ext cx="5087060" cy="185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8" y="4260938"/>
            <a:ext cx="4210638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960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210DC-931F-9D6E-499D-49EBE701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16930"/>
            <a:ext cx="859282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модели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cifar10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7" y="1270067"/>
            <a:ext cx="5487638" cy="1891144"/>
          </a:xfr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3332014"/>
            <a:ext cx="4101397" cy="299040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665277" y="48272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Модель: CNN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эпох: 10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обучения: 67%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69%</a:t>
            </a:r>
          </a:p>
        </p:txBody>
      </p:sp>
    </p:spTree>
    <p:extLst>
      <p:ext uri="{BB962C8B-B14F-4D97-AF65-F5344CB8AC3E}">
        <p14:creationId xmlns:p14="http://schemas.microsoft.com/office/powerpoint/2010/main" val="372975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210DC-931F-9D6E-499D-49EBE701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116930"/>
            <a:ext cx="859282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модели корпусов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Мосполитеха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1" y="3330608"/>
            <a:ext cx="4256313" cy="32381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1442493"/>
            <a:ext cx="7090954" cy="184751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860290" y="5081218"/>
            <a:ext cx="2940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Модель: CNN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эпох: 50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обучения: 100%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100%</a:t>
            </a:r>
          </a:p>
        </p:txBody>
      </p:sp>
    </p:spTree>
    <p:extLst>
      <p:ext uri="{BB962C8B-B14F-4D97-AF65-F5344CB8AC3E}">
        <p14:creationId xmlns:p14="http://schemas.microsoft.com/office/powerpoint/2010/main" val="6098228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528</Words>
  <Application>Microsoft Office PowerPoint</Application>
  <PresentationFormat>Широкоэкранный</PresentationFormat>
  <Paragraphs>72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Тема Office</vt:lpstr>
      <vt:lpstr>Итоговая аттестация</vt:lpstr>
      <vt:lpstr>Цель и задачи</vt:lpstr>
      <vt:lpstr>Архитектура проекта</vt:lpstr>
      <vt:lpstr>Разработка Telegram-бота</vt:lpstr>
      <vt:lpstr>Интеграция API Московского Политеха</vt:lpstr>
      <vt:lpstr>Подготовка датасетов для обучения моделей</vt:lpstr>
      <vt:lpstr>Обучение моделей машинного обучения</vt:lpstr>
      <vt:lpstr>Оценка модели cifar10</vt:lpstr>
      <vt:lpstr>Оценка модели корпусов Мосполитеха</vt:lpstr>
      <vt:lpstr>Интеграция моделей в Telegram-бота</vt:lpstr>
      <vt:lpstr>Демонстрация работы моделей через бота.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аттестация</dc:title>
  <dc:creator>Office365</dc:creator>
  <cp:lastModifiedBy>Даня Фильчинков</cp:lastModifiedBy>
  <cp:revision>31</cp:revision>
  <cp:lastPrinted>2024-07-17T11:32:50Z</cp:lastPrinted>
  <dcterms:created xsi:type="dcterms:W3CDTF">2024-07-17T11:08:06Z</dcterms:created>
  <dcterms:modified xsi:type="dcterms:W3CDTF">2025-01-04T20:33:33Z</dcterms:modified>
</cp:coreProperties>
</file>