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314D-AF73-46D1-8E54-316950B5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D3E6D-ABB3-482D-B938-61823E6C1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9FBFB-FF0D-4284-954E-62FE2CDE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5E70-1EA3-482F-983A-022BB7D5FD10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2069C-4659-429B-90A8-A7651478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EE4D1-5C53-4921-9D81-9D2FC45A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42F8-3963-493A-9139-D5C712506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0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5C54-3512-46AC-A78B-88C643CE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0FB94-68D5-409E-9918-727570670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3169D-9C7C-4D68-8024-C766C9A4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5E70-1EA3-482F-983A-022BB7D5FD10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8B9E5-223B-45AB-9D01-E8D62925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28383-8274-4837-B67F-E0491E00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42F8-3963-493A-9139-D5C712506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7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CEFFE-5D1D-4582-837F-CE7D997C3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EF6F0-8F56-455A-B4B1-DFFBE97FF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25685-5378-4E96-BBD6-104347D7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5E70-1EA3-482F-983A-022BB7D5FD10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DD3F3-9D32-4C7A-93F1-D20E1697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E0727-BD4B-4172-938E-96D2D3C1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42F8-3963-493A-9139-D5C712506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23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C61D-AA49-4A89-A62F-BAA5303F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D4871-1B49-4B63-96C1-917C7B7E9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CD10-21A6-4AD8-A0E9-0A2A5452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5E70-1EA3-482F-983A-022BB7D5FD10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874F5-6AD3-4589-86B3-AB3C1812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92CA7-E802-4063-9907-8AF71988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42F8-3963-493A-9139-D5C712506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7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84AC-C97E-43E0-8A2F-EC19971F4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8B8F4-0365-42A7-83F4-3D5D241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33A59-836F-4161-A66E-30D3CD9F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5E70-1EA3-482F-983A-022BB7D5FD10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7B4C4-2E70-4478-BB3B-72884E2F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D37FE-44A0-4ECF-A429-941EE2FB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42F8-3963-493A-9139-D5C712506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45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D555-D84E-47FE-9C7C-8E56F3A1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CCAD7-DE6D-45E8-90CB-0F4AFF9A7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64D32-4089-4DD9-A00D-DEF42F6BF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0CC17-ACB3-4D6C-ABB1-1088AA4F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5E70-1EA3-482F-983A-022BB7D5FD10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074E2-12FA-4F9C-A4B4-0D156C24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0EC3C-C2D0-4497-A014-47733024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42F8-3963-493A-9139-D5C712506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0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1EFB-CB81-4BF3-9128-9182D3EB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0B428-F545-4636-A0A2-C869B54D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8AA75-96C2-404C-AFDC-22C65A75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313DB-A3D7-4A0E-A5C1-B6E991E02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3A0D6-16F9-4D87-B5EB-7C915A526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CE17A-26DA-4BCA-8088-F77FC48A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5E70-1EA3-482F-983A-022BB7D5FD10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89614-E1B0-4571-A3F5-95AE45E6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833FA-1DAB-4898-AD4B-C5C784D1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42F8-3963-493A-9139-D5C712506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96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FC64-CE59-4A5C-81C2-A2EB5AEA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9F5E7-0ADF-4965-8DC2-9181F9A2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5E70-1EA3-482F-983A-022BB7D5FD10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6B576-1601-4B65-A267-0DA19CD4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F8434-2630-4379-886D-B1BB2818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42F8-3963-493A-9139-D5C712506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06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1FA601-9798-466E-B5F5-7BD7F9B3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5E70-1EA3-482F-983A-022BB7D5FD10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061CF-73AD-4BD2-847C-A192D2C2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3761-21DA-4952-8786-379F66FA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42F8-3963-493A-9139-D5C712506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60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BAD1-EC4B-453C-9D1B-86F6CF3D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7936E-528D-4C56-9AC8-52A6B44E5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1DBB4-7E39-4A33-AA58-CA3F86E98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E2E04-A01A-49C4-B6A8-AEC0BCC8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5E70-1EA3-482F-983A-022BB7D5FD10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4BE58-DBF2-48A4-AD64-F7C20744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DA5E9-304A-435C-9221-822B20C5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42F8-3963-493A-9139-D5C712506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22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4FD4-B245-49D2-BB41-C4AA8CE4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AA9CC-9D79-4DC6-BEC4-A8F374B12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62F57-0ADB-462E-93CE-14EECDBA9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0CD28-BB0C-4662-931E-B00402A2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5E70-1EA3-482F-983A-022BB7D5FD10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946C3-9FB5-45F2-99FF-804B9B26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18353-2A88-49F0-9DF2-863383AF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42F8-3963-493A-9139-D5C712506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07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19BD0-F545-4AED-8320-8DCBA5CB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71816-AAD5-4A53-8DAF-433AE8626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20ACD-5B86-4FAF-A03F-208EA3AF7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15E70-1EA3-482F-983A-022BB7D5FD10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C6106-675F-494D-B733-CB48206F7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1FFC1-47CD-44EC-A3E8-92C6DA338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142F8-3963-493A-9139-D5C712506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1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4B25-8CDF-45E1-8EFF-50C85A18C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Testing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12FF2-3895-4635-AD39-CE90684C1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Just added a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7132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Testing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GitHub</dc:title>
  <dc:creator>Alpesh Tailor</dc:creator>
  <cp:lastModifiedBy>Alpesh Tailor</cp:lastModifiedBy>
  <cp:revision>3</cp:revision>
  <dcterms:created xsi:type="dcterms:W3CDTF">2019-12-30T14:56:36Z</dcterms:created>
  <dcterms:modified xsi:type="dcterms:W3CDTF">2019-12-30T15:04:32Z</dcterms:modified>
</cp:coreProperties>
</file>