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70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7391FD-A415-482C-9437-A6CC62D7F870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D8A680-C73C-4CD7-8304-EFE7AE067E9D}">
      <dgm:prSet phldrT="[Text]" custT="1"/>
      <dgm:spPr/>
      <dgm:t>
        <a:bodyPr/>
        <a:lstStyle/>
        <a:p>
          <a:r>
            <a:rPr lang="en-US" sz="1600" dirty="0"/>
            <a:t>.</a:t>
          </a:r>
          <a:r>
            <a:rPr lang="en-US" sz="1600" dirty="0" err="1"/>
            <a:t>cpp</a:t>
          </a:r>
          <a:r>
            <a:rPr lang="en-US" sz="1600" dirty="0"/>
            <a:t> &amp; .h files</a:t>
          </a:r>
        </a:p>
      </dgm:t>
    </dgm:pt>
    <dgm:pt modelId="{E2F0B60A-7D83-45D4-B2DF-89EC9FD6FE79}" type="parTrans" cxnId="{33454525-AD1C-4760-A816-1D4991551690}">
      <dgm:prSet/>
      <dgm:spPr/>
      <dgm:t>
        <a:bodyPr/>
        <a:lstStyle/>
        <a:p>
          <a:endParaRPr lang="en-US"/>
        </a:p>
      </dgm:t>
    </dgm:pt>
    <dgm:pt modelId="{E4D98FD7-F247-41C4-AB5B-DC7F5BB10EF4}" type="sibTrans" cxnId="{33454525-AD1C-4760-A816-1D4991551690}">
      <dgm:prSet/>
      <dgm:spPr/>
      <dgm:t>
        <a:bodyPr/>
        <a:lstStyle/>
        <a:p>
          <a:endParaRPr lang="en-US"/>
        </a:p>
      </dgm:t>
    </dgm:pt>
    <dgm:pt modelId="{222976A0-67DA-4D54-95C9-E23FC97B50E4}">
      <dgm:prSet phldrT="[Text]"/>
      <dgm:spPr/>
      <dgm:t>
        <a:bodyPr/>
        <a:lstStyle/>
        <a:p>
          <a:r>
            <a:rPr lang="en-US" b="1" dirty="0"/>
            <a:t>Preprocessing</a:t>
          </a:r>
        </a:p>
      </dgm:t>
    </dgm:pt>
    <dgm:pt modelId="{CB759D92-57F4-499D-B998-898D232247BF}" type="parTrans" cxnId="{31632895-3612-41DF-8D05-DE6906713472}">
      <dgm:prSet/>
      <dgm:spPr/>
      <dgm:t>
        <a:bodyPr/>
        <a:lstStyle/>
        <a:p>
          <a:endParaRPr lang="en-US"/>
        </a:p>
      </dgm:t>
    </dgm:pt>
    <dgm:pt modelId="{943B89C1-CE23-4289-969B-73D3128259F8}" type="sibTrans" cxnId="{31632895-3612-41DF-8D05-DE6906713472}">
      <dgm:prSet/>
      <dgm:spPr/>
      <dgm:t>
        <a:bodyPr/>
        <a:lstStyle/>
        <a:p>
          <a:endParaRPr lang="en-US"/>
        </a:p>
      </dgm:t>
    </dgm:pt>
    <dgm:pt modelId="{7858EE53-C2AE-4AE7-A25B-B891B8A98538}">
      <dgm:prSet phldrT="[Text]" custT="1"/>
      <dgm:spPr/>
      <dgm:t>
        <a:bodyPr/>
        <a:lstStyle/>
        <a:p>
          <a:r>
            <a:rPr lang="en-US" sz="1600" dirty="0"/>
            <a:t>.</a:t>
          </a:r>
          <a:r>
            <a:rPr lang="en-US" sz="1600" dirty="0" err="1"/>
            <a:t>cpp</a:t>
          </a:r>
          <a:r>
            <a:rPr lang="en-US" sz="1600" dirty="0"/>
            <a:t> files</a:t>
          </a:r>
        </a:p>
      </dgm:t>
    </dgm:pt>
    <dgm:pt modelId="{A08C7DE4-9238-41B4-AB45-78FF6A443738}" type="parTrans" cxnId="{2ED70C45-6917-4AA6-8526-39B70794CFB8}">
      <dgm:prSet/>
      <dgm:spPr/>
      <dgm:t>
        <a:bodyPr/>
        <a:lstStyle/>
        <a:p>
          <a:endParaRPr lang="en-US"/>
        </a:p>
      </dgm:t>
    </dgm:pt>
    <dgm:pt modelId="{5C3C871A-138E-49D3-98DF-7D97C3AA29F6}" type="sibTrans" cxnId="{2ED70C45-6917-4AA6-8526-39B70794CFB8}">
      <dgm:prSet/>
      <dgm:spPr/>
      <dgm:t>
        <a:bodyPr/>
        <a:lstStyle/>
        <a:p>
          <a:endParaRPr lang="en-US"/>
        </a:p>
      </dgm:t>
    </dgm:pt>
    <dgm:pt modelId="{A4C0F25C-BF30-4185-8993-B526A620E96D}">
      <dgm:prSet phldrT="[Text]"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Compiling</a:t>
          </a:r>
        </a:p>
      </dgm:t>
    </dgm:pt>
    <dgm:pt modelId="{16848919-94C2-461A-9DC7-CB595D7BDB6D}" type="parTrans" cxnId="{42A62327-8856-4296-9E33-9527244678B7}">
      <dgm:prSet/>
      <dgm:spPr/>
      <dgm:t>
        <a:bodyPr/>
        <a:lstStyle/>
        <a:p>
          <a:endParaRPr lang="en-US"/>
        </a:p>
      </dgm:t>
    </dgm:pt>
    <dgm:pt modelId="{A73F9419-7846-4E12-9948-947ACA138071}" type="sibTrans" cxnId="{42A62327-8856-4296-9E33-9527244678B7}">
      <dgm:prSet/>
      <dgm:spPr/>
      <dgm:t>
        <a:bodyPr/>
        <a:lstStyle/>
        <a:p>
          <a:endParaRPr lang="en-US"/>
        </a:p>
      </dgm:t>
    </dgm:pt>
    <dgm:pt modelId="{BABC6825-2E2D-4D71-BB79-465F0DEBE9F4}">
      <dgm:prSet phldrT="[Text]" custT="1"/>
      <dgm:spPr/>
      <dgm:t>
        <a:bodyPr/>
        <a:lstStyle/>
        <a:p>
          <a:r>
            <a:rPr lang="en-US" sz="1400" dirty="0"/>
            <a:t>Object files (.o)</a:t>
          </a:r>
        </a:p>
      </dgm:t>
    </dgm:pt>
    <dgm:pt modelId="{39603086-37D2-47CB-B706-4968399579B0}" type="parTrans" cxnId="{144EA90A-3D19-4772-B33B-C7808F62472D}">
      <dgm:prSet/>
      <dgm:spPr/>
      <dgm:t>
        <a:bodyPr/>
        <a:lstStyle/>
        <a:p>
          <a:endParaRPr lang="en-US"/>
        </a:p>
      </dgm:t>
    </dgm:pt>
    <dgm:pt modelId="{0AF30C57-E684-4444-8EB8-1F4757C613B4}" type="sibTrans" cxnId="{144EA90A-3D19-4772-B33B-C7808F62472D}">
      <dgm:prSet/>
      <dgm:spPr/>
      <dgm:t>
        <a:bodyPr/>
        <a:lstStyle/>
        <a:p>
          <a:endParaRPr lang="en-US"/>
        </a:p>
      </dgm:t>
    </dgm:pt>
    <dgm:pt modelId="{76A84D3C-D120-4DF0-90B2-AE4EDAA676AD}">
      <dgm:prSet phldrT="[Text]" custT="1"/>
      <dgm:spPr/>
      <dgm:t>
        <a:bodyPr/>
        <a:lstStyle/>
        <a:p>
          <a:r>
            <a:rPr lang="en-US" sz="1800" b="1" dirty="0"/>
            <a:t>Linking</a:t>
          </a:r>
        </a:p>
      </dgm:t>
    </dgm:pt>
    <dgm:pt modelId="{81F17D0F-3FDB-4360-91EE-FB40DF6B96C3}" type="parTrans" cxnId="{9A7B73C6-ACDB-4063-ABBA-3ADB241C0109}">
      <dgm:prSet/>
      <dgm:spPr/>
      <dgm:t>
        <a:bodyPr/>
        <a:lstStyle/>
        <a:p>
          <a:endParaRPr lang="en-US"/>
        </a:p>
      </dgm:t>
    </dgm:pt>
    <dgm:pt modelId="{FB325E25-6EB4-4DED-8A00-46391FA6724A}" type="sibTrans" cxnId="{9A7B73C6-ACDB-4063-ABBA-3ADB241C0109}">
      <dgm:prSet/>
      <dgm:spPr/>
      <dgm:t>
        <a:bodyPr/>
        <a:lstStyle/>
        <a:p>
          <a:endParaRPr lang="en-US"/>
        </a:p>
      </dgm:t>
    </dgm:pt>
    <dgm:pt modelId="{77EDB6F0-8D4D-4F68-AF9E-B40160186839}" type="pres">
      <dgm:prSet presAssocID="{147391FD-A415-482C-9437-A6CC62D7F870}" presName="theList" presStyleCnt="0">
        <dgm:presLayoutVars>
          <dgm:dir/>
          <dgm:animLvl val="lvl"/>
          <dgm:resizeHandles val="exact"/>
        </dgm:presLayoutVars>
      </dgm:prSet>
      <dgm:spPr/>
    </dgm:pt>
    <dgm:pt modelId="{71954E3D-CB76-4D6B-9B93-CAD0F001E715}" type="pres">
      <dgm:prSet presAssocID="{E6D8A680-C73C-4CD7-8304-EFE7AE067E9D}" presName="compNode" presStyleCnt="0"/>
      <dgm:spPr/>
    </dgm:pt>
    <dgm:pt modelId="{A7C1DE7C-7244-4906-86FB-6FA7F84165A0}" type="pres">
      <dgm:prSet presAssocID="{E6D8A680-C73C-4CD7-8304-EFE7AE067E9D}" presName="noGeometry" presStyleCnt="0"/>
      <dgm:spPr/>
    </dgm:pt>
    <dgm:pt modelId="{61318866-FE42-48F4-A239-7D268F435639}" type="pres">
      <dgm:prSet presAssocID="{E6D8A680-C73C-4CD7-8304-EFE7AE067E9D}" presName="childTextVisible" presStyleLbl="bgAccFollowNode1" presStyleIdx="0" presStyleCnt="3">
        <dgm:presLayoutVars>
          <dgm:bulletEnabled val="1"/>
        </dgm:presLayoutVars>
      </dgm:prSet>
      <dgm:spPr/>
    </dgm:pt>
    <dgm:pt modelId="{6BE2FB6C-AF1C-4D67-996A-96034A6A1808}" type="pres">
      <dgm:prSet presAssocID="{E6D8A680-C73C-4CD7-8304-EFE7AE067E9D}" presName="childTextHidden" presStyleLbl="bgAccFollowNode1" presStyleIdx="0" presStyleCnt="3"/>
      <dgm:spPr/>
    </dgm:pt>
    <dgm:pt modelId="{BF491BEE-DD90-49F2-8E2E-5102031E47B1}" type="pres">
      <dgm:prSet presAssocID="{E6D8A680-C73C-4CD7-8304-EFE7AE067E9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C7129A1-A47D-421B-9490-27498E83A0E0}" type="pres">
      <dgm:prSet presAssocID="{E6D8A680-C73C-4CD7-8304-EFE7AE067E9D}" presName="aSpace" presStyleCnt="0"/>
      <dgm:spPr/>
    </dgm:pt>
    <dgm:pt modelId="{CE76B102-83D0-454D-9EC0-9EDF368AD62D}" type="pres">
      <dgm:prSet presAssocID="{7858EE53-C2AE-4AE7-A25B-B891B8A98538}" presName="compNode" presStyleCnt="0"/>
      <dgm:spPr/>
    </dgm:pt>
    <dgm:pt modelId="{820A6D69-2C76-4325-805C-024F0555A678}" type="pres">
      <dgm:prSet presAssocID="{7858EE53-C2AE-4AE7-A25B-B891B8A98538}" presName="noGeometry" presStyleCnt="0"/>
      <dgm:spPr/>
    </dgm:pt>
    <dgm:pt modelId="{8EF0A22B-CFCA-4C35-93A1-45338F3784F1}" type="pres">
      <dgm:prSet presAssocID="{7858EE53-C2AE-4AE7-A25B-B891B8A98538}" presName="childTextVisible" presStyleLbl="bgAccFollowNode1" presStyleIdx="1" presStyleCnt="3">
        <dgm:presLayoutVars>
          <dgm:bulletEnabled val="1"/>
        </dgm:presLayoutVars>
      </dgm:prSet>
      <dgm:spPr/>
    </dgm:pt>
    <dgm:pt modelId="{D186EE9A-F3AF-4A4A-A0F2-CD8F35A3836C}" type="pres">
      <dgm:prSet presAssocID="{7858EE53-C2AE-4AE7-A25B-B891B8A98538}" presName="childTextHidden" presStyleLbl="bgAccFollowNode1" presStyleIdx="1" presStyleCnt="3"/>
      <dgm:spPr/>
    </dgm:pt>
    <dgm:pt modelId="{74DFE8E6-5146-41BA-8DF5-772581896EDD}" type="pres">
      <dgm:prSet presAssocID="{7858EE53-C2AE-4AE7-A25B-B891B8A9853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A4C8C1F-A003-4737-8545-F531CCB29866}" type="pres">
      <dgm:prSet presAssocID="{7858EE53-C2AE-4AE7-A25B-B891B8A98538}" presName="aSpace" presStyleCnt="0"/>
      <dgm:spPr/>
    </dgm:pt>
    <dgm:pt modelId="{928A0227-1882-48CA-9F6C-00A8E706F901}" type="pres">
      <dgm:prSet presAssocID="{BABC6825-2E2D-4D71-BB79-465F0DEBE9F4}" presName="compNode" presStyleCnt="0"/>
      <dgm:spPr/>
    </dgm:pt>
    <dgm:pt modelId="{022A1163-0CE2-4979-99C8-45D0508A809E}" type="pres">
      <dgm:prSet presAssocID="{BABC6825-2E2D-4D71-BB79-465F0DEBE9F4}" presName="noGeometry" presStyleCnt="0"/>
      <dgm:spPr/>
    </dgm:pt>
    <dgm:pt modelId="{BEF4CBE9-4073-425F-9021-B3521C248E2C}" type="pres">
      <dgm:prSet presAssocID="{BABC6825-2E2D-4D71-BB79-465F0DEBE9F4}" presName="childTextVisible" presStyleLbl="bgAccFollowNode1" presStyleIdx="2" presStyleCnt="3">
        <dgm:presLayoutVars>
          <dgm:bulletEnabled val="1"/>
        </dgm:presLayoutVars>
      </dgm:prSet>
      <dgm:spPr/>
    </dgm:pt>
    <dgm:pt modelId="{29FE9569-DA08-4380-84F8-D1DC1561BF97}" type="pres">
      <dgm:prSet presAssocID="{BABC6825-2E2D-4D71-BB79-465F0DEBE9F4}" presName="childTextHidden" presStyleLbl="bgAccFollowNode1" presStyleIdx="2" presStyleCnt="3"/>
      <dgm:spPr/>
    </dgm:pt>
    <dgm:pt modelId="{04BE3571-AE0B-4837-84B6-44A70EEA77E2}" type="pres">
      <dgm:prSet presAssocID="{BABC6825-2E2D-4D71-BB79-465F0DEBE9F4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A7B73C6-ACDB-4063-ABBA-3ADB241C0109}" srcId="{BABC6825-2E2D-4D71-BB79-465F0DEBE9F4}" destId="{76A84D3C-D120-4DF0-90B2-AE4EDAA676AD}" srcOrd="0" destOrd="0" parTransId="{81F17D0F-3FDB-4360-91EE-FB40DF6B96C3}" sibTransId="{FB325E25-6EB4-4DED-8A00-46391FA6724A}"/>
    <dgm:cxn modelId="{DF1612BC-0C02-485B-8DB8-C194572C2254}" type="presOf" srcId="{76A84D3C-D120-4DF0-90B2-AE4EDAA676AD}" destId="{BEF4CBE9-4073-425F-9021-B3521C248E2C}" srcOrd="0" destOrd="0" presId="urn:microsoft.com/office/officeart/2005/8/layout/hProcess6"/>
    <dgm:cxn modelId="{281265F2-1BA3-4858-9870-B92E8DA7F4C6}" type="presOf" srcId="{222976A0-67DA-4D54-95C9-E23FC97B50E4}" destId="{6BE2FB6C-AF1C-4D67-996A-96034A6A1808}" srcOrd="1" destOrd="0" presId="urn:microsoft.com/office/officeart/2005/8/layout/hProcess6"/>
    <dgm:cxn modelId="{7A1D4BF7-3418-4699-B6DA-9AC58FBEDC2E}" type="presOf" srcId="{7858EE53-C2AE-4AE7-A25B-B891B8A98538}" destId="{74DFE8E6-5146-41BA-8DF5-772581896EDD}" srcOrd="0" destOrd="0" presId="urn:microsoft.com/office/officeart/2005/8/layout/hProcess6"/>
    <dgm:cxn modelId="{9060F5EF-5D0F-4CF5-BC26-7294818FA1E5}" type="presOf" srcId="{222976A0-67DA-4D54-95C9-E23FC97B50E4}" destId="{61318866-FE42-48F4-A239-7D268F435639}" srcOrd="0" destOrd="0" presId="urn:microsoft.com/office/officeart/2005/8/layout/hProcess6"/>
    <dgm:cxn modelId="{5165254A-165B-481F-8978-BD31B004CEB1}" type="presOf" srcId="{BABC6825-2E2D-4D71-BB79-465F0DEBE9F4}" destId="{04BE3571-AE0B-4837-84B6-44A70EEA77E2}" srcOrd="0" destOrd="0" presId="urn:microsoft.com/office/officeart/2005/8/layout/hProcess6"/>
    <dgm:cxn modelId="{42A62327-8856-4296-9E33-9527244678B7}" srcId="{7858EE53-C2AE-4AE7-A25B-B891B8A98538}" destId="{A4C0F25C-BF30-4185-8993-B526A620E96D}" srcOrd="0" destOrd="0" parTransId="{16848919-94C2-461A-9DC7-CB595D7BDB6D}" sibTransId="{A73F9419-7846-4E12-9948-947ACA138071}"/>
    <dgm:cxn modelId="{380E16C6-A807-4516-BE4C-6257CA318074}" type="presOf" srcId="{147391FD-A415-482C-9437-A6CC62D7F870}" destId="{77EDB6F0-8D4D-4F68-AF9E-B40160186839}" srcOrd="0" destOrd="0" presId="urn:microsoft.com/office/officeart/2005/8/layout/hProcess6"/>
    <dgm:cxn modelId="{2ED70C45-6917-4AA6-8526-39B70794CFB8}" srcId="{147391FD-A415-482C-9437-A6CC62D7F870}" destId="{7858EE53-C2AE-4AE7-A25B-B891B8A98538}" srcOrd="1" destOrd="0" parTransId="{A08C7DE4-9238-41B4-AB45-78FF6A443738}" sibTransId="{5C3C871A-138E-49D3-98DF-7D97C3AA29F6}"/>
    <dgm:cxn modelId="{AED4C189-BE9F-43FC-AF50-68EE53739674}" type="presOf" srcId="{E6D8A680-C73C-4CD7-8304-EFE7AE067E9D}" destId="{BF491BEE-DD90-49F2-8E2E-5102031E47B1}" srcOrd="0" destOrd="0" presId="urn:microsoft.com/office/officeart/2005/8/layout/hProcess6"/>
    <dgm:cxn modelId="{33454525-AD1C-4760-A816-1D4991551690}" srcId="{147391FD-A415-482C-9437-A6CC62D7F870}" destId="{E6D8A680-C73C-4CD7-8304-EFE7AE067E9D}" srcOrd="0" destOrd="0" parTransId="{E2F0B60A-7D83-45D4-B2DF-89EC9FD6FE79}" sibTransId="{E4D98FD7-F247-41C4-AB5B-DC7F5BB10EF4}"/>
    <dgm:cxn modelId="{544C4999-9500-49D1-B072-30BFA04EEB8A}" type="presOf" srcId="{A4C0F25C-BF30-4185-8993-B526A620E96D}" destId="{D186EE9A-F3AF-4A4A-A0F2-CD8F35A3836C}" srcOrd="1" destOrd="0" presId="urn:microsoft.com/office/officeart/2005/8/layout/hProcess6"/>
    <dgm:cxn modelId="{31632895-3612-41DF-8D05-DE6906713472}" srcId="{E6D8A680-C73C-4CD7-8304-EFE7AE067E9D}" destId="{222976A0-67DA-4D54-95C9-E23FC97B50E4}" srcOrd="0" destOrd="0" parTransId="{CB759D92-57F4-499D-B998-898D232247BF}" sibTransId="{943B89C1-CE23-4289-969B-73D3128259F8}"/>
    <dgm:cxn modelId="{45974116-8BA4-4007-A44A-65E13ABCAC30}" type="presOf" srcId="{A4C0F25C-BF30-4185-8993-B526A620E96D}" destId="{8EF0A22B-CFCA-4C35-93A1-45338F3784F1}" srcOrd="0" destOrd="0" presId="urn:microsoft.com/office/officeart/2005/8/layout/hProcess6"/>
    <dgm:cxn modelId="{A3610F25-329F-419E-9740-44834FC30EF0}" type="presOf" srcId="{76A84D3C-D120-4DF0-90B2-AE4EDAA676AD}" destId="{29FE9569-DA08-4380-84F8-D1DC1561BF97}" srcOrd="1" destOrd="0" presId="urn:microsoft.com/office/officeart/2005/8/layout/hProcess6"/>
    <dgm:cxn modelId="{144EA90A-3D19-4772-B33B-C7808F62472D}" srcId="{147391FD-A415-482C-9437-A6CC62D7F870}" destId="{BABC6825-2E2D-4D71-BB79-465F0DEBE9F4}" srcOrd="2" destOrd="0" parTransId="{39603086-37D2-47CB-B706-4968399579B0}" sibTransId="{0AF30C57-E684-4444-8EB8-1F4757C613B4}"/>
    <dgm:cxn modelId="{C55FAC76-ACDF-4D94-B43C-B28ABC043007}" type="presParOf" srcId="{77EDB6F0-8D4D-4F68-AF9E-B40160186839}" destId="{71954E3D-CB76-4D6B-9B93-CAD0F001E715}" srcOrd="0" destOrd="0" presId="urn:microsoft.com/office/officeart/2005/8/layout/hProcess6"/>
    <dgm:cxn modelId="{16F68514-3191-4679-ACE0-489ED5E54033}" type="presParOf" srcId="{71954E3D-CB76-4D6B-9B93-CAD0F001E715}" destId="{A7C1DE7C-7244-4906-86FB-6FA7F84165A0}" srcOrd="0" destOrd="0" presId="urn:microsoft.com/office/officeart/2005/8/layout/hProcess6"/>
    <dgm:cxn modelId="{53F09E4D-0BBC-4490-A186-768815117BA9}" type="presParOf" srcId="{71954E3D-CB76-4D6B-9B93-CAD0F001E715}" destId="{61318866-FE42-48F4-A239-7D268F435639}" srcOrd="1" destOrd="0" presId="urn:microsoft.com/office/officeart/2005/8/layout/hProcess6"/>
    <dgm:cxn modelId="{26AA7466-BF08-4D59-8487-DC765859EE88}" type="presParOf" srcId="{71954E3D-CB76-4D6B-9B93-CAD0F001E715}" destId="{6BE2FB6C-AF1C-4D67-996A-96034A6A1808}" srcOrd="2" destOrd="0" presId="urn:microsoft.com/office/officeart/2005/8/layout/hProcess6"/>
    <dgm:cxn modelId="{D494E853-6DEA-4659-A570-E46410B6D6ED}" type="presParOf" srcId="{71954E3D-CB76-4D6B-9B93-CAD0F001E715}" destId="{BF491BEE-DD90-49F2-8E2E-5102031E47B1}" srcOrd="3" destOrd="0" presId="urn:microsoft.com/office/officeart/2005/8/layout/hProcess6"/>
    <dgm:cxn modelId="{41AED07D-EAFE-4C87-A818-E17CA7BD5EBC}" type="presParOf" srcId="{77EDB6F0-8D4D-4F68-AF9E-B40160186839}" destId="{BC7129A1-A47D-421B-9490-27498E83A0E0}" srcOrd="1" destOrd="0" presId="urn:microsoft.com/office/officeart/2005/8/layout/hProcess6"/>
    <dgm:cxn modelId="{8AA09EEE-5EEC-4BE8-851D-70B996C92FA0}" type="presParOf" srcId="{77EDB6F0-8D4D-4F68-AF9E-B40160186839}" destId="{CE76B102-83D0-454D-9EC0-9EDF368AD62D}" srcOrd="2" destOrd="0" presId="urn:microsoft.com/office/officeart/2005/8/layout/hProcess6"/>
    <dgm:cxn modelId="{940A7D7B-1E6F-4D48-A807-8C51D652ADB8}" type="presParOf" srcId="{CE76B102-83D0-454D-9EC0-9EDF368AD62D}" destId="{820A6D69-2C76-4325-805C-024F0555A678}" srcOrd="0" destOrd="0" presId="urn:microsoft.com/office/officeart/2005/8/layout/hProcess6"/>
    <dgm:cxn modelId="{8C6F8A43-EA26-4B12-8FA6-22BFDD76F73D}" type="presParOf" srcId="{CE76B102-83D0-454D-9EC0-9EDF368AD62D}" destId="{8EF0A22B-CFCA-4C35-93A1-45338F3784F1}" srcOrd="1" destOrd="0" presId="urn:microsoft.com/office/officeart/2005/8/layout/hProcess6"/>
    <dgm:cxn modelId="{2EB83672-7BE6-44AA-830A-D67157F173E0}" type="presParOf" srcId="{CE76B102-83D0-454D-9EC0-9EDF368AD62D}" destId="{D186EE9A-F3AF-4A4A-A0F2-CD8F35A3836C}" srcOrd="2" destOrd="0" presId="urn:microsoft.com/office/officeart/2005/8/layout/hProcess6"/>
    <dgm:cxn modelId="{D128D2A3-B8A8-4D42-BE44-00098520910F}" type="presParOf" srcId="{CE76B102-83D0-454D-9EC0-9EDF368AD62D}" destId="{74DFE8E6-5146-41BA-8DF5-772581896EDD}" srcOrd="3" destOrd="0" presId="urn:microsoft.com/office/officeart/2005/8/layout/hProcess6"/>
    <dgm:cxn modelId="{90E9FBEB-27D9-4F4C-A4BA-400243A30EF6}" type="presParOf" srcId="{77EDB6F0-8D4D-4F68-AF9E-B40160186839}" destId="{EA4C8C1F-A003-4737-8545-F531CCB29866}" srcOrd="3" destOrd="0" presId="urn:microsoft.com/office/officeart/2005/8/layout/hProcess6"/>
    <dgm:cxn modelId="{41D7360B-1674-44DF-BE82-09F9B1420895}" type="presParOf" srcId="{77EDB6F0-8D4D-4F68-AF9E-B40160186839}" destId="{928A0227-1882-48CA-9F6C-00A8E706F901}" srcOrd="4" destOrd="0" presId="urn:microsoft.com/office/officeart/2005/8/layout/hProcess6"/>
    <dgm:cxn modelId="{8C3DCD71-5F6A-4497-9D5D-8E1BF2FCDB73}" type="presParOf" srcId="{928A0227-1882-48CA-9F6C-00A8E706F901}" destId="{022A1163-0CE2-4979-99C8-45D0508A809E}" srcOrd="0" destOrd="0" presId="urn:microsoft.com/office/officeart/2005/8/layout/hProcess6"/>
    <dgm:cxn modelId="{251111E6-0992-4AE3-BC62-1FFAAC9A561C}" type="presParOf" srcId="{928A0227-1882-48CA-9F6C-00A8E706F901}" destId="{BEF4CBE9-4073-425F-9021-B3521C248E2C}" srcOrd="1" destOrd="0" presId="urn:microsoft.com/office/officeart/2005/8/layout/hProcess6"/>
    <dgm:cxn modelId="{03EBE75F-69B3-43F2-A8E2-37139987189F}" type="presParOf" srcId="{928A0227-1882-48CA-9F6C-00A8E706F901}" destId="{29FE9569-DA08-4380-84F8-D1DC1561BF97}" srcOrd="2" destOrd="0" presId="urn:microsoft.com/office/officeart/2005/8/layout/hProcess6"/>
    <dgm:cxn modelId="{497D13E5-B6E1-4BAF-940F-6DECD408FA3F}" type="presParOf" srcId="{928A0227-1882-48CA-9F6C-00A8E706F901}" destId="{04BE3571-AE0B-4837-84B6-44A70EEA77E2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653165-8752-4CA0-947D-91730483596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17738F-22B9-4EE2-80A7-7DFFD24C57E3}">
      <dgm:prSet phldrT="[Text]" custT="1"/>
      <dgm:spPr/>
      <dgm:t>
        <a:bodyPr/>
        <a:lstStyle/>
        <a:p>
          <a:r>
            <a:rPr lang="en-US" sz="1800" dirty="0"/>
            <a:t>A</a:t>
          </a:r>
        </a:p>
      </dgm:t>
    </dgm:pt>
    <dgm:pt modelId="{7869D844-11DB-400B-A10F-2CAA9F0553F2}" type="parTrans" cxnId="{CD7BBBC7-A93C-4595-86E9-4942E47C78F7}">
      <dgm:prSet/>
      <dgm:spPr/>
      <dgm:t>
        <a:bodyPr/>
        <a:lstStyle/>
        <a:p>
          <a:endParaRPr lang="en-US" sz="1800"/>
        </a:p>
      </dgm:t>
    </dgm:pt>
    <dgm:pt modelId="{B51FF7FE-3EEF-42A5-B919-FAA38144D3F8}" type="sibTrans" cxnId="{CD7BBBC7-A93C-4595-86E9-4942E47C78F7}">
      <dgm:prSet/>
      <dgm:spPr/>
      <dgm:t>
        <a:bodyPr/>
        <a:lstStyle/>
        <a:p>
          <a:endParaRPr lang="en-US" sz="1800"/>
        </a:p>
      </dgm:t>
    </dgm:pt>
    <dgm:pt modelId="{11E2B899-4FAC-430B-ADC0-1DCD9AD10251}">
      <dgm:prSet phldrT="[Text]" custT="1"/>
      <dgm:spPr/>
      <dgm:t>
        <a:bodyPr/>
        <a:lstStyle/>
        <a:p>
          <a:r>
            <a:rPr lang="en-US" sz="1800" dirty="0"/>
            <a:t>C</a:t>
          </a:r>
        </a:p>
      </dgm:t>
    </dgm:pt>
    <dgm:pt modelId="{856052E2-AA0A-45E6-BD9A-466D53A1040B}" type="parTrans" cxnId="{56DEAF7F-95A4-48CF-8429-6409E308EF67}">
      <dgm:prSet custT="1"/>
      <dgm:spPr/>
      <dgm:t>
        <a:bodyPr/>
        <a:lstStyle/>
        <a:p>
          <a:endParaRPr lang="en-US" sz="1800"/>
        </a:p>
      </dgm:t>
    </dgm:pt>
    <dgm:pt modelId="{199F1898-6471-4B6C-A027-4D82530A5848}" type="sibTrans" cxnId="{56DEAF7F-95A4-48CF-8429-6409E308EF67}">
      <dgm:prSet/>
      <dgm:spPr/>
      <dgm:t>
        <a:bodyPr/>
        <a:lstStyle/>
        <a:p>
          <a:endParaRPr lang="en-US" sz="1800"/>
        </a:p>
      </dgm:t>
    </dgm:pt>
    <dgm:pt modelId="{DDDA3E0A-E73B-450E-9B0E-612AF507638A}">
      <dgm:prSet phldrT="[Text]" custT="1"/>
      <dgm:spPr/>
      <dgm:t>
        <a:bodyPr/>
        <a:lstStyle/>
        <a:p>
          <a:r>
            <a:rPr lang="en-US" sz="1800" dirty="0"/>
            <a:t>E</a:t>
          </a:r>
        </a:p>
      </dgm:t>
    </dgm:pt>
    <dgm:pt modelId="{89C574C1-C47D-463B-9089-DEF36C25753F}" type="parTrans" cxnId="{B6E45FD1-1FE1-43DF-81F0-6F5F037D8E74}">
      <dgm:prSet custT="1"/>
      <dgm:spPr/>
      <dgm:t>
        <a:bodyPr/>
        <a:lstStyle/>
        <a:p>
          <a:endParaRPr lang="en-US" sz="1800"/>
        </a:p>
      </dgm:t>
    </dgm:pt>
    <dgm:pt modelId="{8E0F36AB-40E2-4756-8585-F06692BF6AD0}" type="sibTrans" cxnId="{B6E45FD1-1FE1-43DF-81F0-6F5F037D8E74}">
      <dgm:prSet/>
      <dgm:spPr/>
      <dgm:t>
        <a:bodyPr/>
        <a:lstStyle/>
        <a:p>
          <a:endParaRPr lang="en-US" sz="1800"/>
        </a:p>
      </dgm:t>
    </dgm:pt>
    <dgm:pt modelId="{02C4B223-7BED-4713-BC66-643A209F9B5C}">
      <dgm:prSet phldrT="[Text]" custT="1"/>
      <dgm:spPr/>
      <dgm:t>
        <a:bodyPr/>
        <a:lstStyle/>
        <a:p>
          <a:r>
            <a:rPr lang="en-US" sz="1800" dirty="0"/>
            <a:t>F</a:t>
          </a:r>
        </a:p>
      </dgm:t>
    </dgm:pt>
    <dgm:pt modelId="{429D80F5-CF25-4BDA-8C1D-D33CF7479941}" type="parTrans" cxnId="{514D9F2A-11A3-48D5-92F9-E5CAE6E808F2}">
      <dgm:prSet custT="1"/>
      <dgm:spPr/>
      <dgm:t>
        <a:bodyPr/>
        <a:lstStyle/>
        <a:p>
          <a:endParaRPr lang="en-US" sz="1800"/>
        </a:p>
      </dgm:t>
    </dgm:pt>
    <dgm:pt modelId="{A521F93C-E6AB-4264-A861-031614910D0D}" type="sibTrans" cxnId="{514D9F2A-11A3-48D5-92F9-E5CAE6E808F2}">
      <dgm:prSet/>
      <dgm:spPr/>
      <dgm:t>
        <a:bodyPr/>
        <a:lstStyle/>
        <a:p>
          <a:endParaRPr lang="en-US" sz="1800"/>
        </a:p>
      </dgm:t>
    </dgm:pt>
    <dgm:pt modelId="{D0F61664-AF5D-430C-8F92-47BEC3584150}">
      <dgm:prSet phldrT="[Text]" custT="1"/>
      <dgm:spPr/>
      <dgm:t>
        <a:bodyPr/>
        <a:lstStyle/>
        <a:p>
          <a:r>
            <a:rPr lang="en-US" sz="1800" dirty="0"/>
            <a:t>D</a:t>
          </a:r>
        </a:p>
      </dgm:t>
    </dgm:pt>
    <dgm:pt modelId="{6B3E19FD-F031-434C-A2DA-C56770E78790}" type="parTrans" cxnId="{628D122A-CB7F-40DE-9C6D-C74C4CE17849}">
      <dgm:prSet custT="1"/>
      <dgm:spPr/>
      <dgm:t>
        <a:bodyPr/>
        <a:lstStyle/>
        <a:p>
          <a:endParaRPr lang="en-US" sz="1800"/>
        </a:p>
      </dgm:t>
    </dgm:pt>
    <dgm:pt modelId="{2D080A67-062A-49C7-AC7F-EA4F6698C00D}" type="sibTrans" cxnId="{628D122A-CB7F-40DE-9C6D-C74C4CE17849}">
      <dgm:prSet/>
      <dgm:spPr/>
      <dgm:t>
        <a:bodyPr/>
        <a:lstStyle/>
        <a:p>
          <a:endParaRPr lang="en-US" sz="1800"/>
        </a:p>
      </dgm:t>
    </dgm:pt>
    <dgm:pt modelId="{81F7057B-D8DC-4ED1-935B-76DE2F822416}">
      <dgm:prSet phldrT="[Text]" custT="1"/>
      <dgm:spPr/>
      <dgm:t>
        <a:bodyPr/>
        <a:lstStyle/>
        <a:p>
          <a:r>
            <a:rPr lang="en-US" sz="1800" dirty="0"/>
            <a:t>G</a:t>
          </a:r>
        </a:p>
      </dgm:t>
    </dgm:pt>
    <dgm:pt modelId="{DE242F2C-2DBF-4E06-8B79-8492BA9AC54F}" type="parTrans" cxnId="{7780B4F9-5B24-47AA-8CE6-F11024A1B955}">
      <dgm:prSet custT="1"/>
      <dgm:spPr/>
      <dgm:t>
        <a:bodyPr/>
        <a:lstStyle/>
        <a:p>
          <a:endParaRPr lang="en-US" sz="1800"/>
        </a:p>
      </dgm:t>
    </dgm:pt>
    <dgm:pt modelId="{60B6F757-0E1F-4F97-9B69-B778B06B6D81}" type="sibTrans" cxnId="{7780B4F9-5B24-47AA-8CE6-F11024A1B955}">
      <dgm:prSet/>
      <dgm:spPr/>
      <dgm:t>
        <a:bodyPr/>
        <a:lstStyle/>
        <a:p>
          <a:endParaRPr lang="en-US" sz="1800"/>
        </a:p>
      </dgm:t>
    </dgm:pt>
    <dgm:pt modelId="{8606BFDC-2025-4569-988D-43F8C942BC6F}" type="pres">
      <dgm:prSet presAssocID="{44653165-8752-4CA0-947D-91730483596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DE70B4-0A64-4599-AF41-8A9959F61061}" type="pres">
      <dgm:prSet presAssocID="{AD17738F-22B9-4EE2-80A7-7DFFD24C57E3}" presName="root1" presStyleCnt="0"/>
      <dgm:spPr/>
    </dgm:pt>
    <dgm:pt modelId="{C4B6E764-054C-4470-AD0C-3DB64A5CB1DA}" type="pres">
      <dgm:prSet presAssocID="{AD17738F-22B9-4EE2-80A7-7DFFD24C57E3}" presName="LevelOneTextNode" presStyleLbl="node0" presStyleIdx="0" presStyleCnt="1">
        <dgm:presLayoutVars>
          <dgm:chPref val="3"/>
        </dgm:presLayoutVars>
      </dgm:prSet>
      <dgm:spPr/>
    </dgm:pt>
    <dgm:pt modelId="{CF2FCD43-0012-4A27-A7CC-29D9B59AE67D}" type="pres">
      <dgm:prSet presAssocID="{AD17738F-22B9-4EE2-80A7-7DFFD24C57E3}" presName="level2hierChild" presStyleCnt="0"/>
      <dgm:spPr/>
    </dgm:pt>
    <dgm:pt modelId="{B627D054-24F1-4272-86C3-53F8C0C150B7}" type="pres">
      <dgm:prSet presAssocID="{856052E2-AA0A-45E6-BD9A-466D53A1040B}" presName="conn2-1" presStyleLbl="parChTrans1D2" presStyleIdx="0" presStyleCnt="2"/>
      <dgm:spPr/>
    </dgm:pt>
    <dgm:pt modelId="{A74DF011-85CE-46FF-BA26-96938CDCAF9E}" type="pres">
      <dgm:prSet presAssocID="{856052E2-AA0A-45E6-BD9A-466D53A1040B}" presName="connTx" presStyleLbl="parChTrans1D2" presStyleIdx="0" presStyleCnt="2"/>
      <dgm:spPr/>
    </dgm:pt>
    <dgm:pt modelId="{048B4C3B-5649-4EED-9441-C4543B5DA271}" type="pres">
      <dgm:prSet presAssocID="{11E2B899-4FAC-430B-ADC0-1DCD9AD10251}" presName="root2" presStyleCnt="0"/>
      <dgm:spPr/>
    </dgm:pt>
    <dgm:pt modelId="{DA738A3F-4C6D-4B37-A873-75369AF6F0A2}" type="pres">
      <dgm:prSet presAssocID="{11E2B899-4FAC-430B-ADC0-1DCD9AD10251}" presName="LevelTwoTextNode" presStyleLbl="node2" presStyleIdx="0" presStyleCnt="2">
        <dgm:presLayoutVars>
          <dgm:chPref val="3"/>
        </dgm:presLayoutVars>
      </dgm:prSet>
      <dgm:spPr/>
    </dgm:pt>
    <dgm:pt modelId="{EF224090-3BD1-4F0A-BB29-661A9BC23739}" type="pres">
      <dgm:prSet presAssocID="{11E2B899-4FAC-430B-ADC0-1DCD9AD10251}" presName="level3hierChild" presStyleCnt="0"/>
      <dgm:spPr/>
    </dgm:pt>
    <dgm:pt modelId="{DE462206-8F4A-433C-90FB-7834E797ABF7}" type="pres">
      <dgm:prSet presAssocID="{89C574C1-C47D-463B-9089-DEF36C25753F}" presName="conn2-1" presStyleLbl="parChTrans1D3" presStyleIdx="0" presStyleCnt="3"/>
      <dgm:spPr/>
    </dgm:pt>
    <dgm:pt modelId="{746FD17E-D252-4C0A-BF1F-572A7DE0518E}" type="pres">
      <dgm:prSet presAssocID="{89C574C1-C47D-463B-9089-DEF36C25753F}" presName="connTx" presStyleLbl="parChTrans1D3" presStyleIdx="0" presStyleCnt="3"/>
      <dgm:spPr/>
    </dgm:pt>
    <dgm:pt modelId="{67729AFE-CC94-4061-9ACD-CE5A9B10052E}" type="pres">
      <dgm:prSet presAssocID="{DDDA3E0A-E73B-450E-9B0E-612AF507638A}" presName="root2" presStyleCnt="0"/>
      <dgm:spPr/>
    </dgm:pt>
    <dgm:pt modelId="{105D4128-40D4-4F6D-82F1-D61F0CA4FEF8}" type="pres">
      <dgm:prSet presAssocID="{DDDA3E0A-E73B-450E-9B0E-612AF507638A}" presName="LevelTwoTextNode" presStyleLbl="node3" presStyleIdx="0" presStyleCnt="3">
        <dgm:presLayoutVars>
          <dgm:chPref val="3"/>
        </dgm:presLayoutVars>
      </dgm:prSet>
      <dgm:spPr/>
    </dgm:pt>
    <dgm:pt modelId="{9C81F448-1DC7-42A9-A812-52F9879F4006}" type="pres">
      <dgm:prSet presAssocID="{DDDA3E0A-E73B-450E-9B0E-612AF507638A}" presName="level3hierChild" presStyleCnt="0"/>
      <dgm:spPr/>
    </dgm:pt>
    <dgm:pt modelId="{9478AD7B-2BC4-4DB2-9AE9-B6014A99284D}" type="pres">
      <dgm:prSet presAssocID="{429D80F5-CF25-4BDA-8C1D-D33CF7479941}" presName="conn2-1" presStyleLbl="parChTrans1D3" presStyleIdx="1" presStyleCnt="3"/>
      <dgm:spPr/>
    </dgm:pt>
    <dgm:pt modelId="{10DB3C1F-58A5-468B-9DB0-5E64D323D6A2}" type="pres">
      <dgm:prSet presAssocID="{429D80F5-CF25-4BDA-8C1D-D33CF7479941}" presName="connTx" presStyleLbl="parChTrans1D3" presStyleIdx="1" presStyleCnt="3"/>
      <dgm:spPr/>
    </dgm:pt>
    <dgm:pt modelId="{7F2EA541-99EA-41DE-9CEB-043D5C80711C}" type="pres">
      <dgm:prSet presAssocID="{02C4B223-7BED-4713-BC66-643A209F9B5C}" presName="root2" presStyleCnt="0"/>
      <dgm:spPr/>
    </dgm:pt>
    <dgm:pt modelId="{42636DF1-0865-4084-804D-8CE4A927F51C}" type="pres">
      <dgm:prSet presAssocID="{02C4B223-7BED-4713-BC66-643A209F9B5C}" presName="LevelTwoTextNode" presStyleLbl="node3" presStyleIdx="1" presStyleCnt="3">
        <dgm:presLayoutVars>
          <dgm:chPref val="3"/>
        </dgm:presLayoutVars>
      </dgm:prSet>
      <dgm:spPr/>
    </dgm:pt>
    <dgm:pt modelId="{FD636D73-205F-4409-90E5-F72E1C9FDE92}" type="pres">
      <dgm:prSet presAssocID="{02C4B223-7BED-4713-BC66-643A209F9B5C}" presName="level3hierChild" presStyleCnt="0"/>
      <dgm:spPr/>
    </dgm:pt>
    <dgm:pt modelId="{1499C3F8-5956-4FFA-B686-C456D8903520}" type="pres">
      <dgm:prSet presAssocID="{6B3E19FD-F031-434C-A2DA-C56770E78790}" presName="conn2-1" presStyleLbl="parChTrans1D2" presStyleIdx="1" presStyleCnt="2"/>
      <dgm:spPr/>
    </dgm:pt>
    <dgm:pt modelId="{73C2CCDC-4CE8-418F-8DCA-515EBE743D43}" type="pres">
      <dgm:prSet presAssocID="{6B3E19FD-F031-434C-A2DA-C56770E78790}" presName="connTx" presStyleLbl="parChTrans1D2" presStyleIdx="1" presStyleCnt="2"/>
      <dgm:spPr/>
    </dgm:pt>
    <dgm:pt modelId="{AF110360-7249-4EEC-9E0B-353082775D00}" type="pres">
      <dgm:prSet presAssocID="{D0F61664-AF5D-430C-8F92-47BEC3584150}" presName="root2" presStyleCnt="0"/>
      <dgm:spPr/>
    </dgm:pt>
    <dgm:pt modelId="{D21E3038-0440-4EB4-90B5-AE6EBB8B5B32}" type="pres">
      <dgm:prSet presAssocID="{D0F61664-AF5D-430C-8F92-47BEC3584150}" presName="LevelTwoTextNode" presStyleLbl="node2" presStyleIdx="1" presStyleCnt="2">
        <dgm:presLayoutVars>
          <dgm:chPref val="3"/>
        </dgm:presLayoutVars>
      </dgm:prSet>
      <dgm:spPr/>
    </dgm:pt>
    <dgm:pt modelId="{0D90C56D-332B-4401-A7A3-D02B59CD475D}" type="pres">
      <dgm:prSet presAssocID="{D0F61664-AF5D-430C-8F92-47BEC3584150}" presName="level3hierChild" presStyleCnt="0"/>
      <dgm:spPr/>
    </dgm:pt>
    <dgm:pt modelId="{D72F0C76-993D-4EFA-AD39-21A89A58323C}" type="pres">
      <dgm:prSet presAssocID="{DE242F2C-2DBF-4E06-8B79-8492BA9AC54F}" presName="conn2-1" presStyleLbl="parChTrans1D3" presStyleIdx="2" presStyleCnt="3"/>
      <dgm:spPr/>
    </dgm:pt>
    <dgm:pt modelId="{44141B6A-DE8C-4A45-90E5-CDAE7AE4B43E}" type="pres">
      <dgm:prSet presAssocID="{DE242F2C-2DBF-4E06-8B79-8492BA9AC54F}" presName="connTx" presStyleLbl="parChTrans1D3" presStyleIdx="2" presStyleCnt="3"/>
      <dgm:spPr/>
    </dgm:pt>
    <dgm:pt modelId="{69EB5ADD-B8EB-42B9-91DD-C5BC432B805E}" type="pres">
      <dgm:prSet presAssocID="{81F7057B-D8DC-4ED1-935B-76DE2F822416}" presName="root2" presStyleCnt="0"/>
      <dgm:spPr/>
    </dgm:pt>
    <dgm:pt modelId="{2AF6D44E-A5AC-49A6-A203-028B93D5BEEC}" type="pres">
      <dgm:prSet presAssocID="{81F7057B-D8DC-4ED1-935B-76DE2F822416}" presName="LevelTwoTextNode" presStyleLbl="node3" presStyleIdx="2" presStyleCnt="3">
        <dgm:presLayoutVars>
          <dgm:chPref val="3"/>
        </dgm:presLayoutVars>
      </dgm:prSet>
      <dgm:spPr/>
    </dgm:pt>
    <dgm:pt modelId="{1E5E230B-BC99-4B08-842B-0B52EB9171ED}" type="pres">
      <dgm:prSet presAssocID="{81F7057B-D8DC-4ED1-935B-76DE2F822416}" presName="level3hierChild" presStyleCnt="0"/>
      <dgm:spPr/>
    </dgm:pt>
  </dgm:ptLst>
  <dgm:cxnLst>
    <dgm:cxn modelId="{FF7CEE1E-6841-497E-AB56-6B4F9E26B3BC}" type="presOf" srcId="{DDDA3E0A-E73B-450E-9B0E-612AF507638A}" destId="{105D4128-40D4-4F6D-82F1-D61F0CA4FEF8}" srcOrd="0" destOrd="0" presId="urn:microsoft.com/office/officeart/2005/8/layout/hierarchy2"/>
    <dgm:cxn modelId="{B6E45FD1-1FE1-43DF-81F0-6F5F037D8E74}" srcId="{11E2B899-4FAC-430B-ADC0-1DCD9AD10251}" destId="{DDDA3E0A-E73B-450E-9B0E-612AF507638A}" srcOrd="0" destOrd="0" parTransId="{89C574C1-C47D-463B-9089-DEF36C25753F}" sibTransId="{8E0F36AB-40E2-4756-8585-F06692BF6AD0}"/>
    <dgm:cxn modelId="{402CC501-73ED-4770-8D47-D7EDDB3E6A07}" type="presOf" srcId="{44653165-8752-4CA0-947D-91730483596B}" destId="{8606BFDC-2025-4569-988D-43F8C942BC6F}" srcOrd="0" destOrd="0" presId="urn:microsoft.com/office/officeart/2005/8/layout/hierarchy2"/>
    <dgm:cxn modelId="{3F0922EE-4476-447F-BA86-9C9F3366FDE4}" type="presOf" srcId="{89C574C1-C47D-463B-9089-DEF36C25753F}" destId="{746FD17E-D252-4C0A-BF1F-572A7DE0518E}" srcOrd="1" destOrd="0" presId="urn:microsoft.com/office/officeart/2005/8/layout/hierarchy2"/>
    <dgm:cxn modelId="{9ED1D1E3-3F0E-40D4-8839-54D0EA5C4BFE}" type="presOf" srcId="{DE242F2C-2DBF-4E06-8B79-8492BA9AC54F}" destId="{44141B6A-DE8C-4A45-90E5-CDAE7AE4B43E}" srcOrd="1" destOrd="0" presId="urn:microsoft.com/office/officeart/2005/8/layout/hierarchy2"/>
    <dgm:cxn modelId="{CD7BBBC7-A93C-4595-86E9-4942E47C78F7}" srcId="{44653165-8752-4CA0-947D-91730483596B}" destId="{AD17738F-22B9-4EE2-80A7-7DFFD24C57E3}" srcOrd="0" destOrd="0" parTransId="{7869D844-11DB-400B-A10F-2CAA9F0553F2}" sibTransId="{B51FF7FE-3EEF-42A5-B919-FAA38144D3F8}"/>
    <dgm:cxn modelId="{6FDD0630-7B97-46C2-9242-07D2C8985E3C}" type="presOf" srcId="{429D80F5-CF25-4BDA-8C1D-D33CF7479941}" destId="{9478AD7B-2BC4-4DB2-9AE9-B6014A99284D}" srcOrd="0" destOrd="0" presId="urn:microsoft.com/office/officeart/2005/8/layout/hierarchy2"/>
    <dgm:cxn modelId="{7780B4F9-5B24-47AA-8CE6-F11024A1B955}" srcId="{D0F61664-AF5D-430C-8F92-47BEC3584150}" destId="{81F7057B-D8DC-4ED1-935B-76DE2F822416}" srcOrd="0" destOrd="0" parTransId="{DE242F2C-2DBF-4E06-8B79-8492BA9AC54F}" sibTransId="{60B6F757-0E1F-4F97-9B69-B778B06B6D81}"/>
    <dgm:cxn modelId="{514D9F2A-11A3-48D5-92F9-E5CAE6E808F2}" srcId="{11E2B899-4FAC-430B-ADC0-1DCD9AD10251}" destId="{02C4B223-7BED-4713-BC66-643A209F9B5C}" srcOrd="1" destOrd="0" parTransId="{429D80F5-CF25-4BDA-8C1D-D33CF7479941}" sibTransId="{A521F93C-E6AB-4264-A861-031614910D0D}"/>
    <dgm:cxn modelId="{4A989378-F843-4040-AC81-B7E0CA262D60}" type="presOf" srcId="{89C574C1-C47D-463B-9089-DEF36C25753F}" destId="{DE462206-8F4A-433C-90FB-7834E797ABF7}" srcOrd="0" destOrd="0" presId="urn:microsoft.com/office/officeart/2005/8/layout/hierarchy2"/>
    <dgm:cxn modelId="{8D69F6BC-8EC3-4FF5-9F4E-21ADB1D8521B}" type="presOf" srcId="{429D80F5-CF25-4BDA-8C1D-D33CF7479941}" destId="{10DB3C1F-58A5-468B-9DB0-5E64D323D6A2}" srcOrd="1" destOrd="0" presId="urn:microsoft.com/office/officeart/2005/8/layout/hierarchy2"/>
    <dgm:cxn modelId="{38FB31D5-AD2F-479C-999C-073955A6C710}" type="presOf" srcId="{856052E2-AA0A-45E6-BD9A-466D53A1040B}" destId="{B627D054-24F1-4272-86C3-53F8C0C150B7}" srcOrd="0" destOrd="0" presId="urn:microsoft.com/office/officeart/2005/8/layout/hierarchy2"/>
    <dgm:cxn modelId="{4C48AAAA-C819-4B69-B4DA-42B7C08E24E3}" type="presOf" srcId="{DE242F2C-2DBF-4E06-8B79-8492BA9AC54F}" destId="{D72F0C76-993D-4EFA-AD39-21A89A58323C}" srcOrd="0" destOrd="0" presId="urn:microsoft.com/office/officeart/2005/8/layout/hierarchy2"/>
    <dgm:cxn modelId="{4E4ADCBD-3B87-46A6-B25F-704B09063F25}" type="presOf" srcId="{AD17738F-22B9-4EE2-80A7-7DFFD24C57E3}" destId="{C4B6E764-054C-4470-AD0C-3DB64A5CB1DA}" srcOrd="0" destOrd="0" presId="urn:microsoft.com/office/officeart/2005/8/layout/hierarchy2"/>
    <dgm:cxn modelId="{893EE7F0-8827-4B55-8961-5AE11EAB6471}" type="presOf" srcId="{6B3E19FD-F031-434C-A2DA-C56770E78790}" destId="{1499C3F8-5956-4FFA-B686-C456D8903520}" srcOrd="0" destOrd="0" presId="urn:microsoft.com/office/officeart/2005/8/layout/hierarchy2"/>
    <dgm:cxn modelId="{7E3600B1-A262-413F-8DA4-D78529AAB421}" type="presOf" srcId="{856052E2-AA0A-45E6-BD9A-466D53A1040B}" destId="{A74DF011-85CE-46FF-BA26-96938CDCAF9E}" srcOrd="1" destOrd="0" presId="urn:microsoft.com/office/officeart/2005/8/layout/hierarchy2"/>
    <dgm:cxn modelId="{3982B10F-3230-4DFA-89E4-0E29E6C1C212}" type="presOf" srcId="{11E2B899-4FAC-430B-ADC0-1DCD9AD10251}" destId="{DA738A3F-4C6D-4B37-A873-75369AF6F0A2}" srcOrd="0" destOrd="0" presId="urn:microsoft.com/office/officeart/2005/8/layout/hierarchy2"/>
    <dgm:cxn modelId="{B136FE68-0A34-4117-B21F-4656F17CEB66}" type="presOf" srcId="{81F7057B-D8DC-4ED1-935B-76DE2F822416}" destId="{2AF6D44E-A5AC-49A6-A203-028B93D5BEEC}" srcOrd="0" destOrd="0" presId="urn:microsoft.com/office/officeart/2005/8/layout/hierarchy2"/>
    <dgm:cxn modelId="{628D122A-CB7F-40DE-9C6D-C74C4CE17849}" srcId="{AD17738F-22B9-4EE2-80A7-7DFFD24C57E3}" destId="{D0F61664-AF5D-430C-8F92-47BEC3584150}" srcOrd="1" destOrd="0" parTransId="{6B3E19FD-F031-434C-A2DA-C56770E78790}" sibTransId="{2D080A67-062A-49C7-AC7F-EA4F6698C00D}"/>
    <dgm:cxn modelId="{DE106228-BEBD-444C-8AC4-C6B861EDB390}" type="presOf" srcId="{D0F61664-AF5D-430C-8F92-47BEC3584150}" destId="{D21E3038-0440-4EB4-90B5-AE6EBB8B5B32}" srcOrd="0" destOrd="0" presId="urn:microsoft.com/office/officeart/2005/8/layout/hierarchy2"/>
    <dgm:cxn modelId="{56DEAF7F-95A4-48CF-8429-6409E308EF67}" srcId="{AD17738F-22B9-4EE2-80A7-7DFFD24C57E3}" destId="{11E2B899-4FAC-430B-ADC0-1DCD9AD10251}" srcOrd="0" destOrd="0" parTransId="{856052E2-AA0A-45E6-BD9A-466D53A1040B}" sibTransId="{199F1898-6471-4B6C-A027-4D82530A5848}"/>
    <dgm:cxn modelId="{F21D47FD-F880-417C-A3BF-9FB2FC464787}" type="presOf" srcId="{6B3E19FD-F031-434C-A2DA-C56770E78790}" destId="{73C2CCDC-4CE8-418F-8DCA-515EBE743D43}" srcOrd="1" destOrd="0" presId="urn:microsoft.com/office/officeart/2005/8/layout/hierarchy2"/>
    <dgm:cxn modelId="{8D11A442-D561-4FE8-BE59-71435D754E35}" type="presOf" srcId="{02C4B223-7BED-4713-BC66-643A209F9B5C}" destId="{42636DF1-0865-4084-804D-8CE4A927F51C}" srcOrd="0" destOrd="0" presId="urn:microsoft.com/office/officeart/2005/8/layout/hierarchy2"/>
    <dgm:cxn modelId="{F714E5C3-DDA5-4B5E-B193-EA6A8DBF3C83}" type="presParOf" srcId="{8606BFDC-2025-4569-988D-43F8C942BC6F}" destId="{30DE70B4-0A64-4599-AF41-8A9959F61061}" srcOrd="0" destOrd="0" presId="urn:microsoft.com/office/officeart/2005/8/layout/hierarchy2"/>
    <dgm:cxn modelId="{0A12AA38-9A54-43C3-9E9D-A0090713AB77}" type="presParOf" srcId="{30DE70B4-0A64-4599-AF41-8A9959F61061}" destId="{C4B6E764-054C-4470-AD0C-3DB64A5CB1DA}" srcOrd="0" destOrd="0" presId="urn:microsoft.com/office/officeart/2005/8/layout/hierarchy2"/>
    <dgm:cxn modelId="{F0F6FCA2-82D7-4D9B-A9BC-CCB8902E47DA}" type="presParOf" srcId="{30DE70B4-0A64-4599-AF41-8A9959F61061}" destId="{CF2FCD43-0012-4A27-A7CC-29D9B59AE67D}" srcOrd="1" destOrd="0" presId="urn:microsoft.com/office/officeart/2005/8/layout/hierarchy2"/>
    <dgm:cxn modelId="{B56703D5-4A26-4DA0-BC99-29C1C85F6827}" type="presParOf" srcId="{CF2FCD43-0012-4A27-A7CC-29D9B59AE67D}" destId="{B627D054-24F1-4272-86C3-53F8C0C150B7}" srcOrd="0" destOrd="0" presId="urn:microsoft.com/office/officeart/2005/8/layout/hierarchy2"/>
    <dgm:cxn modelId="{4F0E016D-99A3-4BC1-8888-306EAAD6BC7F}" type="presParOf" srcId="{B627D054-24F1-4272-86C3-53F8C0C150B7}" destId="{A74DF011-85CE-46FF-BA26-96938CDCAF9E}" srcOrd="0" destOrd="0" presId="urn:microsoft.com/office/officeart/2005/8/layout/hierarchy2"/>
    <dgm:cxn modelId="{975DC71D-C2A2-46F6-BEA9-2D5933758407}" type="presParOf" srcId="{CF2FCD43-0012-4A27-A7CC-29D9B59AE67D}" destId="{048B4C3B-5649-4EED-9441-C4543B5DA271}" srcOrd="1" destOrd="0" presId="urn:microsoft.com/office/officeart/2005/8/layout/hierarchy2"/>
    <dgm:cxn modelId="{8B0EBFFA-D895-4C81-AD48-A2ECA7866606}" type="presParOf" srcId="{048B4C3B-5649-4EED-9441-C4543B5DA271}" destId="{DA738A3F-4C6D-4B37-A873-75369AF6F0A2}" srcOrd="0" destOrd="0" presId="urn:microsoft.com/office/officeart/2005/8/layout/hierarchy2"/>
    <dgm:cxn modelId="{007D81FF-3B77-4251-9821-E27A69E3F040}" type="presParOf" srcId="{048B4C3B-5649-4EED-9441-C4543B5DA271}" destId="{EF224090-3BD1-4F0A-BB29-661A9BC23739}" srcOrd="1" destOrd="0" presId="urn:microsoft.com/office/officeart/2005/8/layout/hierarchy2"/>
    <dgm:cxn modelId="{D8D6EE65-6F64-4CDB-85B4-9F48E269EF89}" type="presParOf" srcId="{EF224090-3BD1-4F0A-BB29-661A9BC23739}" destId="{DE462206-8F4A-433C-90FB-7834E797ABF7}" srcOrd="0" destOrd="0" presId="urn:microsoft.com/office/officeart/2005/8/layout/hierarchy2"/>
    <dgm:cxn modelId="{14E9885D-F6B0-4034-A3D6-F54B2D80644F}" type="presParOf" srcId="{DE462206-8F4A-433C-90FB-7834E797ABF7}" destId="{746FD17E-D252-4C0A-BF1F-572A7DE0518E}" srcOrd="0" destOrd="0" presId="urn:microsoft.com/office/officeart/2005/8/layout/hierarchy2"/>
    <dgm:cxn modelId="{5691037F-B1A3-4444-9C72-BEA9B589F599}" type="presParOf" srcId="{EF224090-3BD1-4F0A-BB29-661A9BC23739}" destId="{67729AFE-CC94-4061-9ACD-CE5A9B10052E}" srcOrd="1" destOrd="0" presId="urn:microsoft.com/office/officeart/2005/8/layout/hierarchy2"/>
    <dgm:cxn modelId="{369CDA24-16B8-43D8-BBA8-CBEE4D1BC086}" type="presParOf" srcId="{67729AFE-CC94-4061-9ACD-CE5A9B10052E}" destId="{105D4128-40D4-4F6D-82F1-D61F0CA4FEF8}" srcOrd="0" destOrd="0" presId="urn:microsoft.com/office/officeart/2005/8/layout/hierarchy2"/>
    <dgm:cxn modelId="{ABA4174C-391F-4EA0-9CC6-4CF9B21EB78D}" type="presParOf" srcId="{67729AFE-CC94-4061-9ACD-CE5A9B10052E}" destId="{9C81F448-1DC7-42A9-A812-52F9879F4006}" srcOrd="1" destOrd="0" presId="urn:microsoft.com/office/officeart/2005/8/layout/hierarchy2"/>
    <dgm:cxn modelId="{8BBA4FF7-91AD-4B4C-903A-57D593F8F311}" type="presParOf" srcId="{EF224090-3BD1-4F0A-BB29-661A9BC23739}" destId="{9478AD7B-2BC4-4DB2-9AE9-B6014A99284D}" srcOrd="2" destOrd="0" presId="urn:microsoft.com/office/officeart/2005/8/layout/hierarchy2"/>
    <dgm:cxn modelId="{2B2343EF-AB82-4B82-96BD-F65367EE6968}" type="presParOf" srcId="{9478AD7B-2BC4-4DB2-9AE9-B6014A99284D}" destId="{10DB3C1F-58A5-468B-9DB0-5E64D323D6A2}" srcOrd="0" destOrd="0" presId="urn:microsoft.com/office/officeart/2005/8/layout/hierarchy2"/>
    <dgm:cxn modelId="{2A76983D-0495-4A78-BD4F-B2070553F755}" type="presParOf" srcId="{EF224090-3BD1-4F0A-BB29-661A9BC23739}" destId="{7F2EA541-99EA-41DE-9CEB-043D5C80711C}" srcOrd="3" destOrd="0" presId="urn:microsoft.com/office/officeart/2005/8/layout/hierarchy2"/>
    <dgm:cxn modelId="{1AA87CB5-CBEF-471A-92AF-71C61380FF00}" type="presParOf" srcId="{7F2EA541-99EA-41DE-9CEB-043D5C80711C}" destId="{42636DF1-0865-4084-804D-8CE4A927F51C}" srcOrd="0" destOrd="0" presId="urn:microsoft.com/office/officeart/2005/8/layout/hierarchy2"/>
    <dgm:cxn modelId="{D615F9B3-E362-4A36-9FAC-7887AF6FBEBF}" type="presParOf" srcId="{7F2EA541-99EA-41DE-9CEB-043D5C80711C}" destId="{FD636D73-205F-4409-90E5-F72E1C9FDE92}" srcOrd="1" destOrd="0" presId="urn:microsoft.com/office/officeart/2005/8/layout/hierarchy2"/>
    <dgm:cxn modelId="{9192354D-2ED3-4085-A9E9-39058FEABB49}" type="presParOf" srcId="{CF2FCD43-0012-4A27-A7CC-29D9B59AE67D}" destId="{1499C3F8-5956-4FFA-B686-C456D8903520}" srcOrd="2" destOrd="0" presId="urn:microsoft.com/office/officeart/2005/8/layout/hierarchy2"/>
    <dgm:cxn modelId="{205E9650-9C34-4D60-88DD-2351BCEB4F4A}" type="presParOf" srcId="{1499C3F8-5956-4FFA-B686-C456D8903520}" destId="{73C2CCDC-4CE8-418F-8DCA-515EBE743D43}" srcOrd="0" destOrd="0" presId="urn:microsoft.com/office/officeart/2005/8/layout/hierarchy2"/>
    <dgm:cxn modelId="{B484EE64-F987-4F55-B3A5-36B2AE3CF2EB}" type="presParOf" srcId="{CF2FCD43-0012-4A27-A7CC-29D9B59AE67D}" destId="{AF110360-7249-4EEC-9E0B-353082775D00}" srcOrd="3" destOrd="0" presId="urn:microsoft.com/office/officeart/2005/8/layout/hierarchy2"/>
    <dgm:cxn modelId="{36946CB4-4D0C-4322-93C0-7DC49477873D}" type="presParOf" srcId="{AF110360-7249-4EEC-9E0B-353082775D00}" destId="{D21E3038-0440-4EB4-90B5-AE6EBB8B5B32}" srcOrd="0" destOrd="0" presId="urn:microsoft.com/office/officeart/2005/8/layout/hierarchy2"/>
    <dgm:cxn modelId="{FB8E9122-73C2-42B5-82D5-5F0782055DBC}" type="presParOf" srcId="{AF110360-7249-4EEC-9E0B-353082775D00}" destId="{0D90C56D-332B-4401-A7A3-D02B59CD475D}" srcOrd="1" destOrd="0" presId="urn:microsoft.com/office/officeart/2005/8/layout/hierarchy2"/>
    <dgm:cxn modelId="{FB14D10F-CDFD-48F7-BDFA-BBB492C8D55B}" type="presParOf" srcId="{0D90C56D-332B-4401-A7A3-D02B59CD475D}" destId="{D72F0C76-993D-4EFA-AD39-21A89A58323C}" srcOrd="0" destOrd="0" presId="urn:microsoft.com/office/officeart/2005/8/layout/hierarchy2"/>
    <dgm:cxn modelId="{4D5A0EB2-F88A-484F-AA6A-20E26E8EC0C1}" type="presParOf" srcId="{D72F0C76-993D-4EFA-AD39-21A89A58323C}" destId="{44141B6A-DE8C-4A45-90E5-CDAE7AE4B43E}" srcOrd="0" destOrd="0" presId="urn:microsoft.com/office/officeart/2005/8/layout/hierarchy2"/>
    <dgm:cxn modelId="{C838128E-6B5A-44D9-BB09-53DDC7C018F3}" type="presParOf" srcId="{0D90C56D-332B-4401-A7A3-D02B59CD475D}" destId="{69EB5ADD-B8EB-42B9-91DD-C5BC432B805E}" srcOrd="1" destOrd="0" presId="urn:microsoft.com/office/officeart/2005/8/layout/hierarchy2"/>
    <dgm:cxn modelId="{10CEB3D4-B662-45A7-A27D-37095F122518}" type="presParOf" srcId="{69EB5ADD-B8EB-42B9-91DD-C5BC432B805E}" destId="{2AF6D44E-A5AC-49A6-A203-028B93D5BEEC}" srcOrd="0" destOrd="0" presId="urn:microsoft.com/office/officeart/2005/8/layout/hierarchy2"/>
    <dgm:cxn modelId="{0F1E1175-0EBF-4F1E-B377-B709E3478EF1}" type="presParOf" srcId="{69EB5ADD-B8EB-42B9-91DD-C5BC432B805E}" destId="{1E5E230B-BC99-4B08-842B-0B52EB9171E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18866-FE42-48F4-A239-7D268F435639}">
      <dsp:nvSpPr>
        <dsp:cNvPr id="0" name=""/>
        <dsp:cNvSpPr/>
      </dsp:nvSpPr>
      <dsp:spPr>
        <a:xfrm>
          <a:off x="561906" y="181748"/>
          <a:ext cx="2230725" cy="19499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Preprocessing</a:t>
          </a:r>
        </a:p>
      </dsp:txBody>
      <dsp:txXfrm>
        <a:off x="1119587" y="474238"/>
        <a:ext cx="1087478" cy="1364954"/>
      </dsp:txXfrm>
    </dsp:sp>
    <dsp:sp modelId="{BF491BEE-DD90-49F2-8E2E-5102031E47B1}">
      <dsp:nvSpPr>
        <dsp:cNvPr id="0" name=""/>
        <dsp:cNvSpPr/>
      </dsp:nvSpPr>
      <dsp:spPr>
        <a:xfrm>
          <a:off x="4224" y="599034"/>
          <a:ext cx="1115362" cy="11153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.</a:t>
          </a:r>
          <a:r>
            <a:rPr lang="en-US" sz="1600" kern="1200" dirty="0" err="1"/>
            <a:t>cpp</a:t>
          </a:r>
          <a:r>
            <a:rPr lang="en-US" sz="1600" kern="1200" dirty="0"/>
            <a:t> &amp; .h files</a:t>
          </a:r>
        </a:p>
      </dsp:txBody>
      <dsp:txXfrm>
        <a:off x="167565" y="762375"/>
        <a:ext cx="788680" cy="788680"/>
      </dsp:txXfrm>
    </dsp:sp>
    <dsp:sp modelId="{8EF0A22B-CFCA-4C35-93A1-45338F3784F1}">
      <dsp:nvSpPr>
        <dsp:cNvPr id="0" name=""/>
        <dsp:cNvSpPr/>
      </dsp:nvSpPr>
      <dsp:spPr>
        <a:xfrm>
          <a:off x="3489733" y="181748"/>
          <a:ext cx="2230725" cy="19499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Compiling</a:t>
          </a:r>
        </a:p>
      </dsp:txBody>
      <dsp:txXfrm>
        <a:off x="4047414" y="474238"/>
        <a:ext cx="1087478" cy="1364954"/>
      </dsp:txXfrm>
    </dsp:sp>
    <dsp:sp modelId="{74DFE8E6-5146-41BA-8DF5-772581896EDD}">
      <dsp:nvSpPr>
        <dsp:cNvPr id="0" name=""/>
        <dsp:cNvSpPr/>
      </dsp:nvSpPr>
      <dsp:spPr>
        <a:xfrm>
          <a:off x="2932051" y="599034"/>
          <a:ext cx="1115362" cy="11153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.</a:t>
          </a:r>
          <a:r>
            <a:rPr lang="en-US" sz="1600" kern="1200" dirty="0" err="1"/>
            <a:t>cpp</a:t>
          </a:r>
          <a:r>
            <a:rPr lang="en-US" sz="1600" kern="1200" dirty="0"/>
            <a:t> files</a:t>
          </a:r>
        </a:p>
      </dsp:txBody>
      <dsp:txXfrm>
        <a:off x="3095392" y="762375"/>
        <a:ext cx="788680" cy="788680"/>
      </dsp:txXfrm>
    </dsp:sp>
    <dsp:sp modelId="{BEF4CBE9-4073-425F-9021-B3521C248E2C}">
      <dsp:nvSpPr>
        <dsp:cNvPr id="0" name=""/>
        <dsp:cNvSpPr/>
      </dsp:nvSpPr>
      <dsp:spPr>
        <a:xfrm>
          <a:off x="6417559" y="181748"/>
          <a:ext cx="2230725" cy="19499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Linking</a:t>
          </a:r>
        </a:p>
      </dsp:txBody>
      <dsp:txXfrm>
        <a:off x="6975241" y="474238"/>
        <a:ext cx="1087478" cy="1364954"/>
      </dsp:txXfrm>
    </dsp:sp>
    <dsp:sp modelId="{04BE3571-AE0B-4837-84B6-44A70EEA77E2}">
      <dsp:nvSpPr>
        <dsp:cNvPr id="0" name=""/>
        <dsp:cNvSpPr/>
      </dsp:nvSpPr>
      <dsp:spPr>
        <a:xfrm>
          <a:off x="5859878" y="599034"/>
          <a:ext cx="1115362" cy="11153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Object files (.o)</a:t>
          </a:r>
        </a:p>
      </dsp:txBody>
      <dsp:txXfrm>
        <a:off x="6023219" y="762375"/>
        <a:ext cx="788680" cy="788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B6E764-054C-4470-AD0C-3DB64A5CB1DA}">
      <dsp:nvSpPr>
        <dsp:cNvPr id="0" name=""/>
        <dsp:cNvSpPr/>
      </dsp:nvSpPr>
      <dsp:spPr>
        <a:xfrm>
          <a:off x="789" y="926477"/>
          <a:ext cx="797946" cy="3989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</a:t>
          </a:r>
        </a:p>
      </dsp:txBody>
      <dsp:txXfrm>
        <a:off x="12475" y="938163"/>
        <a:ext cx="774574" cy="375601"/>
      </dsp:txXfrm>
    </dsp:sp>
    <dsp:sp modelId="{B627D054-24F1-4272-86C3-53F8C0C150B7}">
      <dsp:nvSpPr>
        <dsp:cNvPr id="0" name=""/>
        <dsp:cNvSpPr/>
      </dsp:nvSpPr>
      <dsp:spPr>
        <a:xfrm rot="18770822">
          <a:off x="723650" y="936152"/>
          <a:ext cx="469350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469350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46591" y="942172"/>
        <a:ext cx="23467" cy="23467"/>
      </dsp:txXfrm>
    </dsp:sp>
    <dsp:sp modelId="{DA738A3F-4C6D-4B37-A873-75369AF6F0A2}">
      <dsp:nvSpPr>
        <dsp:cNvPr id="0" name=""/>
        <dsp:cNvSpPr/>
      </dsp:nvSpPr>
      <dsp:spPr>
        <a:xfrm>
          <a:off x="1117914" y="582362"/>
          <a:ext cx="797946" cy="3989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</a:t>
          </a:r>
        </a:p>
      </dsp:txBody>
      <dsp:txXfrm>
        <a:off x="1129600" y="594048"/>
        <a:ext cx="774574" cy="375601"/>
      </dsp:txXfrm>
    </dsp:sp>
    <dsp:sp modelId="{DE462206-8F4A-433C-90FB-7834E797ABF7}">
      <dsp:nvSpPr>
        <dsp:cNvPr id="0" name=""/>
        <dsp:cNvSpPr/>
      </dsp:nvSpPr>
      <dsp:spPr>
        <a:xfrm rot="19457599">
          <a:off x="1878915" y="649390"/>
          <a:ext cx="39306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393069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065623" y="657317"/>
        <a:ext cx="19653" cy="19653"/>
      </dsp:txXfrm>
    </dsp:sp>
    <dsp:sp modelId="{105D4128-40D4-4F6D-82F1-D61F0CA4FEF8}">
      <dsp:nvSpPr>
        <dsp:cNvPr id="0" name=""/>
        <dsp:cNvSpPr/>
      </dsp:nvSpPr>
      <dsp:spPr>
        <a:xfrm>
          <a:off x="2235039" y="352953"/>
          <a:ext cx="797946" cy="3989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</a:t>
          </a:r>
        </a:p>
      </dsp:txBody>
      <dsp:txXfrm>
        <a:off x="2246725" y="364639"/>
        <a:ext cx="774574" cy="375601"/>
      </dsp:txXfrm>
    </dsp:sp>
    <dsp:sp modelId="{9478AD7B-2BC4-4DB2-9AE9-B6014A99284D}">
      <dsp:nvSpPr>
        <dsp:cNvPr id="0" name=""/>
        <dsp:cNvSpPr/>
      </dsp:nvSpPr>
      <dsp:spPr>
        <a:xfrm rot="2142401">
          <a:off x="1878915" y="878800"/>
          <a:ext cx="39306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393069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065623" y="886727"/>
        <a:ext cx="19653" cy="19653"/>
      </dsp:txXfrm>
    </dsp:sp>
    <dsp:sp modelId="{42636DF1-0865-4084-804D-8CE4A927F51C}">
      <dsp:nvSpPr>
        <dsp:cNvPr id="0" name=""/>
        <dsp:cNvSpPr/>
      </dsp:nvSpPr>
      <dsp:spPr>
        <a:xfrm>
          <a:off x="2235039" y="811772"/>
          <a:ext cx="797946" cy="3989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</a:t>
          </a:r>
        </a:p>
      </dsp:txBody>
      <dsp:txXfrm>
        <a:off x="2246725" y="823458"/>
        <a:ext cx="774574" cy="375601"/>
      </dsp:txXfrm>
    </dsp:sp>
    <dsp:sp modelId="{1499C3F8-5956-4FFA-B686-C456D8903520}">
      <dsp:nvSpPr>
        <dsp:cNvPr id="0" name=""/>
        <dsp:cNvSpPr/>
      </dsp:nvSpPr>
      <dsp:spPr>
        <a:xfrm rot="2829178">
          <a:off x="723650" y="1280267"/>
          <a:ext cx="469350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469350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46591" y="1286287"/>
        <a:ext cx="23467" cy="23467"/>
      </dsp:txXfrm>
    </dsp:sp>
    <dsp:sp modelId="{D21E3038-0440-4EB4-90B5-AE6EBB8B5B32}">
      <dsp:nvSpPr>
        <dsp:cNvPr id="0" name=""/>
        <dsp:cNvSpPr/>
      </dsp:nvSpPr>
      <dsp:spPr>
        <a:xfrm>
          <a:off x="1117914" y="1270591"/>
          <a:ext cx="797946" cy="3989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</a:t>
          </a:r>
        </a:p>
      </dsp:txBody>
      <dsp:txXfrm>
        <a:off x="1129600" y="1282277"/>
        <a:ext cx="774574" cy="375601"/>
      </dsp:txXfrm>
    </dsp:sp>
    <dsp:sp modelId="{D72F0C76-993D-4EFA-AD39-21A89A58323C}">
      <dsp:nvSpPr>
        <dsp:cNvPr id="0" name=""/>
        <dsp:cNvSpPr/>
      </dsp:nvSpPr>
      <dsp:spPr>
        <a:xfrm>
          <a:off x="1915861" y="1452324"/>
          <a:ext cx="31917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319178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067471" y="1462098"/>
        <a:ext cx="15958" cy="15958"/>
      </dsp:txXfrm>
    </dsp:sp>
    <dsp:sp modelId="{2AF6D44E-A5AC-49A6-A203-028B93D5BEEC}">
      <dsp:nvSpPr>
        <dsp:cNvPr id="0" name=""/>
        <dsp:cNvSpPr/>
      </dsp:nvSpPr>
      <dsp:spPr>
        <a:xfrm>
          <a:off x="2235039" y="1270591"/>
          <a:ext cx="797946" cy="3989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</a:t>
          </a:r>
        </a:p>
      </dsp:txBody>
      <dsp:txXfrm>
        <a:off x="2246725" y="1282277"/>
        <a:ext cx="774574" cy="375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F0BAA-E7BB-408B-8D1C-18D5A1AC24EB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65CA1-FC09-499B-83B2-FEE775D9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31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1220-B460-4E1F-A7EE-5795DAC36A39}" type="datetime1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B792B3-C52A-4E8A-B81F-DA45DF7EE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3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BCAA-C100-44F0-B8D9-47958DFF6B78}" type="datetime1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92B3-C52A-4E8A-B81F-DA45DF7EE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0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5547-88F7-4383-8856-1430900458A3}" type="datetime1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92B3-C52A-4E8A-B81F-DA45DF7EE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89D3-8A6C-4851-80E0-8C82E4C242C4}" type="datetime1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92B3-C52A-4E8A-B81F-DA45DF7EE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8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6ACF617-8ED5-4950-AD47-0058F89F390C}" type="datetime1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B792B3-C52A-4E8A-B81F-DA45DF7EE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2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89D6-74D1-4D16-AF07-C1D60D584D8B}" type="datetime1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92B3-C52A-4E8A-B81F-DA45DF7EE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4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27B9-9E58-45D0-8F9C-1B7F1055B805}" type="datetime1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92B3-C52A-4E8A-B81F-DA45DF7EE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9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5DC4-0C2E-40CF-873B-52D18BE8EB43}" type="datetime1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92B3-C52A-4E8A-B81F-DA45DF7EE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81CC-C359-42DA-8F27-0F68E6CF6095}" type="datetime1">
              <a:rPr lang="en-US" smtClean="0"/>
              <a:t>12/8/2017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92B3-C52A-4E8A-B81F-DA45DF7EE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9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C460-C26E-4501-8BAF-58E1A37883F8}" type="datetime1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92B3-C52A-4E8A-B81F-DA45DF7EE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3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9998-3FF4-4241-95E0-530B4D33D678}" type="datetime1">
              <a:rPr lang="en-US" smtClean="0"/>
              <a:t>12/8/2017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92B3-C52A-4E8A-B81F-DA45DF7EE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0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26F523F-7355-457E-ADD9-E346BBC5D102}" type="datetime1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B792B3-C52A-4E8A-B81F-DA45DF7EE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4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C++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Dec. 2017</a:t>
            </a:r>
          </a:p>
        </p:txBody>
      </p:sp>
    </p:spTree>
    <p:extLst>
      <p:ext uri="{BB962C8B-B14F-4D97-AF65-F5344CB8AC3E}">
        <p14:creationId xmlns:p14="http://schemas.microsoft.com/office/powerpoint/2010/main" val="372103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53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053" y="1519047"/>
            <a:ext cx="8581468" cy="4050792"/>
          </a:xfrm>
        </p:spPr>
        <p:txBody>
          <a:bodyPr/>
          <a:lstStyle/>
          <a:p>
            <a:r>
              <a:rPr lang="en-US" dirty="0"/>
              <a:t>Function prototype (signature) </a:t>
            </a:r>
            <a:r>
              <a:rPr lang="en-US" dirty="0">
                <a:sym typeface="Wingdings" panose="05000000000000000000" pitchFamily="2" charset="2"/>
              </a:rPr>
              <a:t> header file (.h file)</a:t>
            </a:r>
            <a:endParaRPr lang="en-US" dirty="0"/>
          </a:p>
          <a:p>
            <a:r>
              <a:rPr lang="en-US" dirty="0"/>
              <a:t>Function definition </a:t>
            </a:r>
            <a:r>
              <a:rPr lang="en-US" dirty="0">
                <a:sym typeface="Wingdings" panose="05000000000000000000" pitchFamily="2" charset="2"/>
              </a:rPr>
              <a:t> source code file, object file, or library file (.</a:t>
            </a:r>
            <a:r>
              <a:rPr lang="en-US" dirty="0" err="1">
                <a:sym typeface="Wingdings" panose="05000000000000000000" pitchFamily="2" charset="2"/>
              </a:rPr>
              <a:t>cpp</a:t>
            </a:r>
            <a:r>
              <a:rPr lang="en-US" dirty="0">
                <a:sym typeface="Wingdings" panose="05000000000000000000" pitchFamily="2" charset="2"/>
              </a:rPr>
              <a:t>, .o, .lib, .a, .</a:t>
            </a:r>
            <a:r>
              <a:rPr lang="en-US" dirty="0" err="1">
                <a:sym typeface="Wingdings" panose="05000000000000000000" pitchFamily="2" charset="2"/>
              </a:rPr>
              <a:t>dll</a:t>
            </a:r>
            <a:r>
              <a:rPr lang="en-US" dirty="0">
                <a:sym typeface="Wingdings" panose="05000000000000000000" pitchFamily="2" charset="2"/>
              </a:rPr>
              <a:t>, .so)</a:t>
            </a:r>
          </a:p>
          <a:p>
            <a:r>
              <a:rPr lang="en-US" dirty="0">
                <a:sym typeface="Wingdings" panose="05000000000000000000" pitchFamily="2" charset="2"/>
              </a:rPr>
              <a:t>Call function</a:t>
            </a:r>
          </a:p>
          <a:p>
            <a:r>
              <a:rPr lang="en-US" dirty="0"/>
              <a:t>We can pass parameters to functions by value, by pointer, and by reference</a:t>
            </a:r>
          </a:p>
          <a:p>
            <a:r>
              <a:rPr lang="en-US" dirty="0"/>
              <a:t>Function can have a return value or be a void function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92772" y="4686300"/>
            <a:ext cx="3870959" cy="2153412"/>
            <a:chOff x="271273" y="4686300"/>
            <a:chExt cx="3870959" cy="2153412"/>
          </a:xfrm>
        </p:grpSpPr>
        <p:sp>
          <p:nvSpPr>
            <p:cNvPr id="4" name="Rectangle 3"/>
            <p:cNvSpPr/>
            <p:nvPr/>
          </p:nvSpPr>
          <p:spPr>
            <a:xfrm>
              <a:off x="786384" y="4690872"/>
              <a:ext cx="3355848" cy="667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double add (double, double); 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786384" y="4882896"/>
              <a:ext cx="859536" cy="338328"/>
            </a:xfrm>
            <a:prstGeom prst="ellipse">
              <a:avLst/>
            </a:prstGeom>
            <a:noFill/>
            <a:ln w="158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145792" y="4832604"/>
              <a:ext cx="1557528" cy="420624"/>
            </a:xfrm>
            <a:prstGeom prst="ellipse">
              <a:avLst/>
            </a:prstGeom>
            <a:noFill/>
            <a:ln w="158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466088" y="4878324"/>
              <a:ext cx="859536" cy="338328"/>
            </a:xfrm>
            <a:prstGeom prst="ellipse">
              <a:avLst/>
            </a:prstGeom>
            <a:noFill/>
            <a:ln w="158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4"/>
            </p:cNvCxnSpPr>
            <p:nvPr/>
          </p:nvCxnSpPr>
          <p:spPr>
            <a:xfrm>
              <a:off x="1895856" y="5216652"/>
              <a:ext cx="0" cy="42519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4"/>
              <a:endCxn id="15" idx="0"/>
            </p:cNvCxnSpPr>
            <p:nvPr/>
          </p:nvCxnSpPr>
          <p:spPr>
            <a:xfrm flipH="1">
              <a:off x="826390" y="5221224"/>
              <a:ext cx="389762" cy="36804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924556" y="5253228"/>
              <a:ext cx="284988" cy="38862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71273" y="5589270"/>
              <a:ext cx="1110233" cy="498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Return data type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43108" y="5641848"/>
              <a:ext cx="1110233" cy="498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Function name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455635" y="5559552"/>
              <a:ext cx="1429993" cy="754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List of input parameters data type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1274" y="4686300"/>
              <a:ext cx="3692844" cy="16322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35686" y="6341364"/>
              <a:ext cx="1920340" cy="498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header file (</a:t>
              </a:r>
              <a:r>
                <a:rPr lang="en-US" sz="1600" dirty="0" err="1">
                  <a:solidFill>
                    <a:schemeClr val="tx1"/>
                  </a:solidFill>
                </a:rPr>
                <a:t>myfunc.h</a:t>
              </a:r>
              <a:r>
                <a:rPr lang="en-US" sz="16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945150" y="4681728"/>
            <a:ext cx="3528060" cy="2157984"/>
            <a:chOff x="5460492" y="4686300"/>
            <a:chExt cx="3528060" cy="2157984"/>
          </a:xfrm>
        </p:grpSpPr>
        <p:sp>
          <p:nvSpPr>
            <p:cNvPr id="20" name="Rectangle 19"/>
            <p:cNvSpPr/>
            <p:nvPr/>
          </p:nvSpPr>
          <p:spPr>
            <a:xfrm>
              <a:off x="5460492" y="4686300"/>
              <a:ext cx="3528060" cy="10287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#include “</a:t>
              </a:r>
              <a:r>
                <a:rPr lang="en-US" sz="1600" dirty="0" err="1">
                  <a:solidFill>
                    <a:schemeClr val="tx1"/>
                  </a:solidFill>
                </a:rPr>
                <a:t>myfunc</a:t>
              </a:r>
              <a:r>
                <a:rPr lang="en-US" sz="1600" dirty="0">
                  <a:solidFill>
                    <a:schemeClr val="tx1"/>
                  </a:solidFill>
                </a:rPr>
                <a:t>”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double add (double x, double y){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rgbClr val="00B0F0"/>
                  </a:solidFill>
                </a:rPr>
                <a:t>return</a:t>
              </a:r>
              <a:r>
                <a:rPr lang="en-US" sz="1600" dirty="0">
                  <a:solidFill>
                    <a:schemeClr val="tx1"/>
                  </a:solidFill>
                </a:rPr>
                <a:t> x + y;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5894453" y="5175504"/>
              <a:ext cx="1557528" cy="388620"/>
            </a:xfrm>
            <a:prstGeom prst="ellipse">
              <a:avLst/>
            </a:prstGeom>
            <a:noFill/>
            <a:ln w="158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6763595" y="5573268"/>
              <a:ext cx="284988" cy="38862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6164574" y="5801868"/>
              <a:ext cx="2210181" cy="498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return statement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60492" y="4686300"/>
              <a:ext cx="3192388" cy="16322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851727" y="6345936"/>
              <a:ext cx="2315524" cy="498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Source code file (myfunc.cpp)</a:t>
              </a:r>
            </a:p>
          </p:txBody>
        </p:sp>
      </p:grpSp>
      <p:sp>
        <p:nvSpPr>
          <p:cNvPr id="29" name="Rectangle 28"/>
          <p:cNvSpPr/>
          <p:nvPr/>
        </p:nvSpPr>
        <p:spPr>
          <a:xfrm>
            <a:off x="7286006" y="4681728"/>
            <a:ext cx="4779938" cy="210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#include &lt;</a:t>
            </a:r>
            <a:r>
              <a:rPr lang="en-US" sz="1600" dirty="0" err="1">
                <a:solidFill>
                  <a:schemeClr val="tx1"/>
                </a:solidFill>
              </a:rPr>
              <a:t>iostream</a:t>
            </a:r>
            <a:r>
              <a:rPr lang="en-US" sz="16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#include “</a:t>
            </a:r>
            <a:r>
              <a:rPr lang="en-US" sz="1600" dirty="0" err="1">
                <a:solidFill>
                  <a:schemeClr val="tx1"/>
                </a:solidFill>
              </a:rPr>
              <a:t>myfunc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int</a:t>
            </a:r>
            <a:r>
              <a:rPr lang="en-US" sz="1600" dirty="0">
                <a:solidFill>
                  <a:schemeClr val="tx1"/>
                </a:solidFill>
              </a:rPr>
              <a:t> main()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</a:rPr>
              <a:t>double a, b;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std</a:t>
            </a:r>
            <a:r>
              <a:rPr lang="en-US" sz="1600" dirty="0">
                <a:solidFill>
                  <a:schemeClr val="tx1"/>
                </a:solidFill>
              </a:rPr>
              <a:t>::</a:t>
            </a:r>
            <a:r>
              <a:rPr lang="en-US" sz="1600" dirty="0" err="1">
                <a:solidFill>
                  <a:schemeClr val="tx1"/>
                </a:solidFill>
              </a:rPr>
              <a:t>cout</a:t>
            </a:r>
            <a:r>
              <a:rPr lang="en-US" sz="1600" dirty="0">
                <a:solidFill>
                  <a:schemeClr val="tx1"/>
                </a:solidFill>
              </a:rPr>
              <a:t> &lt;&lt; “a + b =“ &lt;&lt; add(</a:t>
            </a:r>
            <a:r>
              <a:rPr lang="en-US" sz="1600" dirty="0" err="1">
                <a:solidFill>
                  <a:schemeClr val="tx1"/>
                </a:solidFill>
              </a:rPr>
              <a:t>a,b</a:t>
            </a:r>
            <a:r>
              <a:rPr lang="en-US" sz="1600" dirty="0">
                <a:solidFill>
                  <a:schemeClr val="tx1"/>
                </a:solidFill>
              </a:rPr>
              <a:t>) &lt;&lt; </a:t>
            </a:r>
            <a:r>
              <a:rPr lang="en-US" sz="1600" dirty="0" err="1">
                <a:solidFill>
                  <a:schemeClr val="tx1"/>
                </a:solidFill>
              </a:rPr>
              <a:t>std</a:t>
            </a:r>
            <a:r>
              <a:rPr lang="en-US" sz="1600" dirty="0">
                <a:solidFill>
                  <a:schemeClr val="tx1"/>
                </a:solidFill>
              </a:rPr>
              <a:t>::</a:t>
            </a:r>
            <a:r>
              <a:rPr lang="en-US" sz="1600" dirty="0" err="1">
                <a:solidFill>
                  <a:schemeClr val="tx1"/>
                </a:solidFill>
              </a:rPr>
              <a:t>endl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</a:rPr>
              <a:t>return 0;</a:t>
            </a: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741521" y="108870"/>
            <a:ext cx="3324423" cy="2300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void swap(double *x, double *y){</a:t>
            </a:r>
          </a:p>
          <a:p>
            <a:r>
              <a:rPr lang="en-US" sz="1600" dirty="0">
                <a:solidFill>
                  <a:schemeClr val="tx1"/>
                </a:solidFill>
              </a:rPr>
              <a:t>double temp = *x;</a:t>
            </a:r>
          </a:p>
          <a:p>
            <a:r>
              <a:rPr lang="en-US" sz="1600" dirty="0">
                <a:solidFill>
                  <a:schemeClr val="tx1"/>
                </a:solidFill>
              </a:rPr>
              <a:t>*x = *y;</a:t>
            </a:r>
          </a:p>
          <a:p>
            <a:r>
              <a:rPr lang="en-US" sz="1600" dirty="0">
                <a:solidFill>
                  <a:schemeClr val="tx1"/>
                </a:solidFill>
              </a:rPr>
              <a:t>*y = temp;}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err="1">
                <a:solidFill>
                  <a:schemeClr val="tx1"/>
                </a:solidFill>
              </a:rPr>
              <a:t>int</a:t>
            </a:r>
            <a:r>
              <a:rPr lang="en-US" sz="1600" dirty="0">
                <a:solidFill>
                  <a:schemeClr val="tx1"/>
                </a:solidFill>
              </a:rPr>
              <a:t> main()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double a = 4.00, b=5.5;</a:t>
            </a:r>
          </a:p>
          <a:p>
            <a:r>
              <a:rPr lang="en-US" sz="1600" dirty="0">
                <a:solidFill>
                  <a:schemeClr val="tx1"/>
                </a:solidFill>
              </a:rPr>
              <a:t>swap(&amp;a, &amp;b); </a:t>
            </a:r>
            <a:r>
              <a:rPr lang="en-US" sz="1600" dirty="0">
                <a:solidFill>
                  <a:srgbClr val="00B050"/>
                </a:solidFill>
              </a:rPr>
              <a:t>// function call</a:t>
            </a:r>
          </a:p>
          <a:p>
            <a:r>
              <a:rPr lang="en-US" sz="1600" dirty="0">
                <a:solidFill>
                  <a:schemeClr val="tx1"/>
                </a:solidFill>
              </a:rPr>
              <a:t>return 0}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390073" y="2450306"/>
            <a:ext cx="3675871" cy="2188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void swap(double &amp;x, double &amp;y){</a:t>
            </a:r>
          </a:p>
          <a:p>
            <a:r>
              <a:rPr lang="en-US" sz="1600" dirty="0">
                <a:solidFill>
                  <a:schemeClr val="tx1"/>
                </a:solidFill>
              </a:rPr>
              <a:t>double temp = x;</a:t>
            </a:r>
          </a:p>
          <a:p>
            <a:r>
              <a:rPr lang="en-US" sz="1600" dirty="0">
                <a:solidFill>
                  <a:schemeClr val="tx1"/>
                </a:solidFill>
              </a:rPr>
              <a:t>x = y;</a:t>
            </a:r>
          </a:p>
          <a:p>
            <a:r>
              <a:rPr lang="en-US" sz="1600" dirty="0">
                <a:solidFill>
                  <a:schemeClr val="tx1"/>
                </a:solidFill>
              </a:rPr>
              <a:t>y = temp;}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err="1">
                <a:solidFill>
                  <a:schemeClr val="tx1"/>
                </a:solidFill>
              </a:rPr>
              <a:t>int</a:t>
            </a:r>
            <a:r>
              <a:rPr lang="en-US" sz="1600" dirty="0">
                <a:solidFill>
                  <a:schemeClr val="tx1"/>
                </a:solidFill>
              </a:rPr>
              <a:t> main()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double a = 4.00, b=5.5;</a:t>
            </a:r>
          </a:p>
          <a:p>
            <a:r>
              <a:rPr lang="en-US" sz="1600" dirty="0">
                <a:solidFill>
                  <a:schemeClr val="tx1"/>
                </a:solidFill>
              </a:rPr>
              <a:t>swap(a, b); </a:t>
            </a:r>
            <a:r>
              <a:rPr lang="en-US" sz="1600" dirty="0">
                <a:solidFill>
                  <a:srgbClr val="00B050"/>
                </a:solidFill>
              </a:rPr>
              <a:t>// function call</a:t>
            </a:r>
          </a:p>
          <a:p>
            <a:r>
              <a:rPr lang="en-US" sz="1600" dirty="0">
                <a:solidFill>
                  <a:schemeClr val="tx1"/>
                </a:solidFill>
              </a:rPr>
              <a:t>return 0}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92B3-C52A-4E8A-B81F-DA45DF7EEF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41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88068"/>
            <a:ext cx="10058400" cy="4050792"/>
          </a:xfrm>
        </p:spPr>
        <p:txBody>
          <a:bodyPr/>
          <a:lstStyle/>
          <a:p>
            <a:r>
              <a:rPr lang="en-US" dirty="0"/>
              <a:t>Default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overloading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32826" y="1611378"/>
            <a:ext cx="6695422" cy="2405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double add (double x, double y = 1.5); </a:t>
            </a:r>
            <a:r>
              <a:rPr lang="en-US" dirty="0">
                <a:solidFill>
                  <a:srgbClr val="00B050"/>
                </a:solidFill>
              </a:rPr>
              <a:t>// function prototype</a:t>
            </a:r>
          </a:p>
          <a:p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main()</a:t>
            </a:r>
          </a:p>
          <a:p>
            <a:r>
              <a:rPr lang="en-US" dirty="0">
                <a:solidFill>
                  <a:schemeClr val="tx1"/>
                </a:solidFill>
              </a:rPr>
              <a:t>{ 	… double a, b, c;</a:t>
            </a:r>
          </a:p>
          <a:p>
            <a:r>
              <a:rPr lang="en-US" dirty="0">
                <a:solidFill>
                  <a:schemeClr val="tx1"/>
                </a:solidFill>
              </a:rPr>
              <a:t>	c = add(</a:t>
            </a:r>
            <a:r>
              <a:rPr lang="en-US" dirty="0" err="1">
                <a:solidFill>
                  <a:schemeClr val="tx1"/>
                </a:solidFill>
              </a:rPr>
              <a:t>a,b</a:t>
            </a:r>
            <a:r>
              <a:rPr lang="en-US" dirty="0">
                <a:solidFill>
                  <a:schemeClr val="tx1"/>
                </a:solidFill>
              </a:rPr>
              <a:t>); </a:t>
            </a:r>
            <a:r>
              <a:rPr lang="en-US" dirty="0">
                <a:solidFill>
                  <a:srgbClr val="00B050"/>
                </a:solidFill>
              </a:rPr>
              <a:t>// add with two function parameters</a:t>
            </a:r>
          </a:p>
          <a:p>
            <a:r>
              <a:rPr lang="en-US" dirty="0">
                <a:solidFill>
                  <a:schemeClr val="tx1"/>
                </a:solidFill>
              </a:rPr>
              <a:t>	c = add(a); </a:t>
            </a:r>
            <a:r>
              <a:rPr lang="en-US" dirty="0">
                <a:solidFill>
                  <a:srgbClr val="00B050"/>
                </a:solidFill>
              </a:rPr>
              <a:t>// add with one function parameter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double add (double x, double y){</a:t>
            </a:r>
          </a:p>
          <a:p>
            <a:r>
              <a:rPr lang="en-US" dirty="0">
                <a:solidFill>
                  <a:schemeClr val="tx1"/>
                </a:solidFill>
              </a:rPr>
              <a:t>return </a:t>
            </a:r>
            <a:r>
              <a:rPr lang="en-US" dirty="0" err="1">
                <a:solidFill>
                  <a:schemeClr val="tx1"/>
                </a:solidFill>
              </a:rPr>
              <a:t>x+y</a:t>
            </a:r>
            <a:r>
              <a:rPr lang="en-US" dirty="0">
                <a:solidFill>
                  <a:schemeClr val="tx1"/>
                </a:solidFill>
              </a:rPr>
              <a:t>;}</a:t>
            </a:r>
            <a:r>
              <a:rPr lang="en-US" dirty="0">
                <a:solidFill>
                  <a:srgbClr val="00B050"/>
                </a:solidFill>
              </a:rPr>
              <a:t>	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2826" y="4016418"/>
            <a:ext cx="6695422" cy="289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double add (double x, double y); </a:t>
            </a:r>
            <a:r>
              <a:rPr lang="en-US" dirty="0">
                <a:solidFill>
                  <a:srgbClr val="00B050"/>
                </a:solidFill>
              </a:rPr>
              <a:t>// add for double data type</a:t>
            </a:r>
          </a:p>
          <a:p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add(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x,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y); </a:t>
            </a:r>
            <a:r>
              <a:rPr lang="en-US" dirty="0">
                <a:solidFill>
                  <a:srgbClr val="00B050"/>
                </a:solidFill>
              </a:rPr>
              <a:t>// add for 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data type</a:t>
            </a:r>
          </a:p>
          <a:p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main()</a:t>
            </a:r>
          </a:p>
          <a:p>
            <a:r>
              <a:rPr lang="en-US" dirty="0">
                <a:solidFill>
                  <a:schemeClr val="tx1"/>
                </a:solidFill>
              </a:rPr>
              <a:t>{ 	… double a, b, c;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x, y, z;</a:t>
            </a:r>
          </a:p>
          <a:p>
            <a:r>
              <a:rPr lang="en-US" dirty="0">
                <a:solidFill>
                  <a:schemeClr val="tx1"/>
                </a:solidFill>
              </a:rPr>
              <a:t>	c = add(a, b); </a:t>
            </a:r>
            <a:r>
              <a:rPr lang="en-US" dirty="0">
                <a:solidFill>
                  <a:srgbClr val="00B050"/>
                </a:solidFill>
              </a:rPr>
              <a:t>// double version will be called</a:t>
            </a:r>
          </a:p>
          <a:p>
            <a:r>
              <a:rPr lang="en-US" dirty="0">
                <a:solidFill>
                  <a:schemeClr val="tx1"/>
                </a:solidFill>
              </a:rPr>
              <a:t>	z = add(x, y);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version will be called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double add (double x, double y){ return </a:t>
            </a:r>
            <a:r>
              <a:rPr lang="en-US" dirty="0" err="1">
                <a:solidFill>
                  <a:schemeClr val="tx1"/>
                </a:solidFill>
              </a:rPr>
              <a:t>x+y</a:t>
            </a:r>
            <a:r>
              <a:rPr lang="en-US" dirty="0">
                <a:solidFill>
                  <a:schemeClr val="tx1"/>
                </a:solidFill>
              </a:rPr>
              <a:t>; }</a:t>
            </a:r>
          </a:p>
          <a:p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add(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x,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y){ return </a:t>
            </a:r>
            <a:r>
              <a:rPr lang="en-US" dirty="0" err="1">
                <a:solidFill>
                  <a:schemeClr val="tx1"/>
                </a:solidFill>
              </a:rPr>
              <a:t>x+y</a:t>
            </a:r>
            <a:r>
              <a:rPr lang="en-US" dirty="0">
                <a:solidFill>
                  <a:schemeClr val="tx1"/>
                </a:solidFill>
              </a:rPr>
              <a:t>; }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115568" y="3895344"/>
            <a:ext cx="9930384" cy="181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92B3-C52A-4E8A-B81F-DA45DF7EEF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24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362" y="3153180"/>
            <a:ext cx="4739269" cy="255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82880"/>
            <a:ext cx="10058400" cy="1609344"/>
          </a:xfrm>
        </p:spPr>
        <p:txBody>
          <a:bodyPr>
            <a:normAutofit/>
          </a:bodyPr>
          <a:lstStyle/>
          <a:p>
            <a:r>
              <a:rPr lang="en-US" sz="4000" dirty="0"/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08760"/>
            <a:ext cx="10058400" cy="5138928"/>
          </a:xfrm>
        </p:spPr>
        <p:txBody>
          <a:bodyPr>
            <a:normAutofit/>
          </a:bodyPr>
          <a:lstStyle/>
          <a:p>
            <a:r>
              <a:rPr lang="en-US" dirty="0"/>
              <a:t>Procedural vs Object Oriented programming (OOP)</a:t>
            </a:r>
          </a:p>
          <a:p>
            <a:pPr lvl="1"/>
            <a:r>
              <a:rPr lang="en-US" dirty="0"/>
              <a:t>Procedural focuses on how to do tasks and then on how to present data to the processes</a:t>
            </a:r>
          </a:p>
          <a:p>
            <a:pPr lvl="1"/>
            <a:r>
              <a:rPr lang="en-US" dirty="0"/>
              <a:t>OOP first focuses on data presentation and then operations for interacting with data so the features of data objects orients the program </a:t>
            </a:r>
          </a:p>
          <a:p>
            <a:endParaRPr lang="en-US" dirty="0"/>
          </a:p>
          <a:p>
            <a:r>
              <a:rPr lang="en-US" dirty="0"/>
              <a:t>Why OOP</a:t>
            </a:r>
          </a:p>
          <a:p>
            <a:pPr lvl="1"/>
            <a:r>
              <a:rPr lang="en-US" dirty="0"/>
              <a:t>Abstraction</a:t>
            </a:r>
          </a:p>
          <a:p>
            <a:pPr lvl="1"/>
            <a:r>
              <a:rPr lang="en-US" dirty="0"/>
              <a:t>Encapsulation </a:t>
            </a:r>
          </a:p>
          <a:p>
            <a:pPr lvl="1"/>
            <a:r>
              <a:rPr lang="en-US" dirty="0"/>
              <a:t>Data hiding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Code reusability</a:t>
            </a:r>
          </a:p>
          <a:p>
            <a:endParaRPr lang="en-US" dirty="0"/>
          </a:p>
          <a:p>
            <a:r>
              <a:rPr lang="en-US" dirty="0"/>
              <a:t>An example</a:t>
            </a:r>
          </a:p>
          <a:p>
            <a:pPr lvl="1"/>
            <a:r>
              <a:rPr lang="en-US" dirty="0"/>
              <a:t>Making an ATM application requires objects for customer, bank account, transaction, etc. and some operations for their interaction with each other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91585" y="2894469"/>
            <a:ext cx="5014926" cy="1435862"/>
            <a:chOff x="6232194" y="3074546"/>
            <a:chExt cx="5014926" cy="143586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194" y="3074546"/>
              <a:ext cx="5014926" cy="143586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327326" y="3780263"/>
              <a:ext cx="1142554" cy="65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Turn on/off</a:t>
              </a:r>
            </a:p>
            <a:p>
              <a:r>
                <a:rPr lang="en-US" sz="1200" b="1" dirty="0">
                  <a:solidFill>
                    <a:schemeClr val="tx1"/>
                  </a:solidFill>
                </a:rPr>
                <a:t>Change channel</a:t>
              </a:r>
            </a:p>
            <a:p>
              <a:r>
                <a:rPr lang="en-US" sz="1200" b="1" dirty="0">
                  <a:solidFill>
                    <a:schemeClr val="tx1"/>
                  </a:solidFill>
                </a:rPr>
                <a:t>turn up volume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138160" y="3780262"/>
              <a:ext cx="713232" cy="65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Complex Logic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91" y="4535234"/>
            <a:ext cx="1983217" cy="1322145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92B3-C52A-4E8A-B81F-DA45DF7EEF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77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34903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22" y="1215539"/>
            <a:ext cx="10058400" cy="5257800"/>
          </a:xfrm>
        </p:spPr>
        <p:txBody>
          <a:bodyPr>
            <a:normAutofit/>
          </a:bodyPr>
          <a:lstStyle/>
          <a:p>
            <a:r>
              <a:rPr lang="en-US" sz="1600" dirty="0"/>
              <a:t>Enables creation of  custom, self-contained, and reusable types for real world objects </a:t>
            </a:r>
          </a:p>
          <a:p>
            <a:r>
              <a:rPr lang="en-US" sz="1600" dirty="0"/>
              <a:t>Class is a blueprint for objects</a:t>
            </a:r>
          </a:p>
          <a:p>
            <a:r>
              <a:rPr lang="en-US" sz="1600" dirty="0"/>
              <a:t>Class is a tool for translating OOP features to user-defined types</a:t>
            </a:r>
          </a:p>
          <a:p>
            <a:r>
              <a:rPr lang="en-US" sz="1600" dirty="0"/>
              <a:t>A class in C++ has declaration (header file) and definition (source file)</a:t>
            </a:r>
          </a:p>
          <a:p>
            <a:r>
              <a:rPr lang="en-US" sz="1600" dirty="0"/>
              <a:t>Class uses access levels for abstraction and data hiding</a:t>
            </a:r>
          </a:p>
          <a:p>
            <a:pPr lvl="1"/>
            <a:r>
              <a:rPr lang="en-US" sz="1600" u="sng" dirty="0"/>
              <a:t>Public</a:t>
            </a:r>
            <a:r>
              <a:rPr lang="en-US" sz="1600" dirty="0"/>
              <a:t>: accessible by users</a:t>
            </a:r>
          </a:p>
          <a:p>
            <a:pPr lvl="1"/>
            <a:r>
              <a:rPr lang="en-US" sz="1600" u="sng" dirty="0"/>
              <a:t>Private</a:t>
            </a:r>
            <a:r>
              <a:rPr lang="en-US" sz="1600" dirty="0"/>
              <a:t>: hidden from users</a:t>
            </a:r>
          </a:p>
          <a:p>
            <a:pPr lvl="1"/>
            <a:r>
              <a:rPr lang="en-US" sz="1600" u="sng" dirty="0"/>
              <a:t>Protected</a:t>
            </a:r>
            <a:r>
              <a:rPr lang="en-US" sz="1600" dirty="0"/>
              <a:t>: hidden from users but accessible through inheritance</a:t>
            </a:r>
          </a:p>
          <a:p>
            <a:r>
              <a:rPr lang="en-US" sz="1600" dirty="0"/>
              <a:t>Class contains data (member) and member functions (methods)</a:t>
            </a:r>
          </a:p>
          <a:p>
            <a:r>
              <a:rPr lang="en-US" sz="1600" dirty="0"/>
              <a:t>Constructor is executed upon object creation</a:t>
            </a:r>
          </a:p>
          <a:p>
            <a:r>
              <a:rPr lang="en-US" sz="1600" dirty="0"/>
              <a:t>Destructor is executed when object gets destroyed </a:t>
            </a:r>
          </a:p>
          <a:p>
            <a:r>
              <a:rPr lang="en-US" sz="1600" dirty="0"/>
              <a:t>Multiple constructors</a:t>
            </a:r>
          </a:p>
          <a:p>
            <a:r>
              <a:rPr lang="en-US" sz="1600" dirty="0"/>
              <a:t>Initialization list</a:t>
            </a:r>
          </a:p>
          <a:p>
            <a:r>
              <a:rPr lang="en-US" sz="1600" dirty="0"/>
              <a:t>Object instantiation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845" y="1753975"/>
            <a:ext cx="3056326" cy="22922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28918" y="4397651"/>
            <a:ext cx="3062682" cy="2378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US" sz="1400" dirty="0">
                <a:solidFill>
                  <a:srgbClr val="0070C0"/>
                </a:solidFill>
              </a:rPr>
              <a:t>class</a:t>
            </a:r>
            <a:r>
              <a:rPr lang="en-US" sz="1400" dirty="0">
                <a:solidFill>
                  <a:schemeClr val="tx1"/>
                </a:solidFill>
              </a:rPr>
              <a:t> Car</a:t>
            </a:r>
          </a:p>
          <a:p>
            <a:r>
              <a:rPr lang="en-US" sz="1400" dirty="0">
                <a:solidFill>
                  <a:schemeClr val="tx1"/>
                </a:solidFill>
              </a:rPr>
              <a:t>{</a:t>
            </a:r>
          </a:p>
          <a:p>
            <a:r>
              <a:rPr lang="en-US" sz="1400" dirty="0">
                <a:solidFill>
                  <a:srgbClr val="0070C0"/>
                </a:solidFill>
              </a:rPr>
              <a:t>public: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rgbClr val="00B050"/>
                </a:solidFill>
              </a:rPr>
              <a:t>// available to user</a:t>
            </a:r>
          </a:p>
          <a:p>
            <a:r>
              <a:rPr lang="en-US" sz="1400" dirty="0">
                <a:solidFill>
                  <a:schemeClr val="tx1"/>
                </a:solidFill>
              </a:rPr>
              <a:t>	Car(); </a:t>
            </a:r>
            <a:r>
              <a:rPr lang="en-US" sz="1400" dirty="0">
                <a:solidFill>
                  <a:srgbClr val="00B050"/>
                </a:solidFill>
              </a:rPr>
              <a:t>// default constructor</a:t>
            </a:r>
          </a:p>
          <a:p>
            <a:r>
              <a:rPr lang="en-US" sz="1400" dirty="0">
                <a:solidFill>
                  <a:srgbClr val="00B050"/>
                </a:solidFill>
              </a:rPr>
              <a:t>	</a:t>
            </a:r>
            <a:r>
              <a:rPr lang="en-US" sz="1400" dirty="0">
                <a:solidFill>
                  <a:schemeClr val="tx1"/>
                </a:solidFill>
              </a:rPr>
              <a:t>Car(string&amp;,  </a:t>
            </a:r>
            <a:r>
              <a:rPr lang="en-US" sz="1400" dirty="0" err="1">
                <a:solidFill>
                  <a:schemeClr val="tx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);</a:t>
            </a:r>
          </a:p>
          <a:p>
            <a:r>
              <a:rPr lang="en-US" sz="1400" dirty="0">
                <a:solidFill>
                  <a:schemeClr val="tx1"/>
                </a:solidFill>
              </a:rPr>
              <a:t>	~Car(); </a:t>
            </a:r>
            <a:r>
              <a:rPr lang="en-US" sz="1400" dirty="0">
                <a:solidFill>
                  <a:srgbClr val="00B050"/>
                </a:solidFill>
              </a:rPr>
              <a:t>// destructor</a:t>
            </a:r>
          </a:p>
          <a:p>
            <a:r>
              <a:rPr lang="en-US" sz="1400" dirty="0">
                <a:solidFill>
                  <a:srgbClr val="00B050"/>
                </a:solidFill>
              </a:rPr>
              <a:t>	</a:t>
            </a:r>
            <a:r>
              <a:rPr lang="en-US" sz="1400" dirty="0">
                <a:solidFill>
                  <a:schemeClr val="tx1"/>
                </a:solidFill>
              </a:rPr>
              <a:t>void info();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private: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rgbClr val="00B050"/>
                </a:solidFill>
              </a:rPr>
              <a:t>// hidden from the user</a:t>
            </a:r>
          </a:p>
          <a:p>
            <a:r>
              <a:rPr lang="en-US" sz="1400" dirty="0">
                <a:solidFill>
                  <a:schemeClr val="tx1"/>
                </a:solidFill>
              </a:rPr>
              <a:t>	string model;</a:t>
            </a:r>
          </a:p>
          <a:p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err="1">
                <a:solidFill>
                  <a:schemeClr val="tx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 year;</a:t>
            </a:r>
          </a:p>
          <a:p>
            <a:r>
              <a:rPr lang="en-US" sz="1400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6" name="Rectangle 5"/>
          <p:cNvSpPr/>
          <p:nvPr/>
        </p:nvSpPr>
        <p:spPr>
          <a:xfrm>
            <a:off x="9055200" y="4397651"/>
            <a:ext cx="3062682" cy="20494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Car::Car() </a:t>
            </a:r>
          </a:p>
          <a:p>
            <a:r>
              <a:rPr lang="en-US" sz="1400" dirty="0">
                <a:solidFill>
                  <a:schemeClr val="tx1"/>
                </a:solidFill>
              </a:rPr>
              <a:t>: model(“”), year(1900) {}</a:t>
            </a:r>
          </a:p>
          <a:p>
            <a:r>
              <a:rPr lang="en-US" sz="1400" dirty="0">
                <a:solidFill>
                  <a:schemeClr val="tx1"/>
                </a:solidFill>
              </a:rPr>
              <a:t>Car::Car(string &amp;m, </a:t>
            </a:r>
            <a:r>
              <a:rPr lang="en-US" sz="1400" dirty="0" err="1">
                <a:solidFill>
                  <a:schemeClr val="tx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 y)</a:t>
            </a:r>
          </a:p>
          <a:p>
            <a:r>
              <a:rPr lang="en-US" sz="1400" dirty="0">
                <a:solidFill>
                  <a:schemeClr val="tx1"/>
                </a:solidFill>
              </a:rPr>
              <a:t>: model(m), year(y) {}</a:t>
            </a:r>
          </a:p>
          <a:p>
            <a:r>
              <a:rPr lang="en-US" sz="1400" dirty="0">
                <a:solidFill>
                  <a:schemeClr val="tx1"/>
                </a:solidFill>
              </a:rPr>
              <a:t>Car::~Car() {}</a:t>
            </a:r>
          </a:p>
          <a:p>
            <a:r>
              <a:rPr lang="en-US" sz="1400" dirty="0">
                <a:solidFill>
                  <a:schemeClr val="tx1"/>
                </a:solidFill>
              </a:rPr>
              <a:t>void Car::info()</a:t>
            </a:r>
          </a:p>
          <a:p>
            <a:r>
              <a:rPr lang="en-US" sz="1400" dirty="0">
                <a:solidFill>
                  <a:schemeClr val="tx1"/>
                </a:solidFill>
              </a:rPr>
              <a:t>{	</a:t>
            </a:r>
            <a:r>
              <a:rPr lang="en-US" sz="1400" dirty="0" err="1">
                <a:solidFill>
                  <a:schemeClr val="tx1"/>
                </a:solidFill>
              </a:rPr>
              <a:t>cout</a:t>
            </a:r>
            <a:r>
              <a:rPr lang="en-US" sz="1400" dirty="0">
                <a:solidFill>
                  <a:schemeClr val="tx1"/>
                </a:solidFill>
              </a:rPr>
              <a:t> &lt;&lt; model &lt;&lt; “, “ &lt;&lt; 	year &lt;&lt; </a:t>
            </a:r>
            <a:r>
              <a:rPr lang="en-US" sz="1400" dirty="0" err="1">
                <a:solidFill>
                  <a:schemeClr val="tx1"/>
                </a:solidFill>
              </a:rPr>
              <a:t>endl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156204" y="4997494"/>
            <a:ext cx="2709114" cy="1778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#include “</a:t>
            </a:r>
            <a:r>
              <a:rPr lang="en-US" sz="1400" dirty="0" err="1">
                <a:solidFill>
                  <a:schemeClr val="tx1"/>
                </a:solidFill>
              </a:rPr>
              <a:t>Car.h</a:t>
            </a:r>
            <a:r>
              <a:rPr lang="en-US" sz="1400" dirty="0">
                <a:solidFill>
                  <a:schemeClr val="tx1"/>
                </a:solidFill>
              </a:rPr>
              <a:t>”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 main()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	Car car1; </a:t>
            </a:r>
            <a:r>
              <a:rPr lang="en-US" sz="1400" dirty="0">
                <a:solidFill>
                  <a:srgbClr val="00B050"/>
                </a:solidFill>
              </a:rPr>
              <a:t>// instantiation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	Car car2(“BMW”, 2017);</a:t>
            </a:r>
          </a:p>
          <a:p>
            <a:r>
              <a:rPr lang="en-US" sz="1400" dirty="0">
                <a:solidFill>
                  <a:schemeClr val="tx1"/>
                </a:solidFill>
              </a:rPr>
              <a:t>	car1.info();</a:t>
            </a:r>
          </a:p>
          <a:p>
            <a:r>
              <a:rPr lang="en-US" sz="1400" dirty="0">
                <a:solidFill>
                  <a:schemeClr val="tx1"/>
                </a:solidFill>
              </a:rPr>
              <a:t>	car2.info();</a:t>
            </a:r>
          </a:p>
          <a:p>
            <a:r>
              <a:rPr lang="en-US" sz="1400" dirty="0">
                <a:solidFill>
                  <a:schemeClr val="tx1"/>
                </a:solidFill>
              </a:rPr>
              <a:t>	return 0;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92B3-C52A-4E8A-B81F-DA45DF7EEF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69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" y="59778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/>
              <a:t>Class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" y="1592340"/>
            <a:ext cx="7856933" cy="51559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One of the main goals of OOP is to provide reusable code.</a:t>
            </a:r>
          </a:p>
          <a:p>
            <a:r>
              <a:rPr lang="en-US" dirty="0"/>
              <a:t>Many vendors offer class libraries which consist of class declarations and implementations and each class is a package of data plus methods</a:t>
            </a:r>
          </a:p>
          <a:p>
            <a:r>
              <a:rPr lang="en-US" dirty="0"/>
              <a:t>Implementation as source code </a:t>
            </a:r>
            <a:r>
              <a:rPr lang="en-US" dirty="0">
                <a:sym typeface="Wingdings" panose="05000000000000000000" pitchFamily="2" charset="2"/>
              </a:rPr>
              <a:t> modify class definition if possible</a:t>
            </a:r>
          </a:p>
          <a:p>
            <a:r>
              <a:rPr lang="en-US" dirty="0">
                <a:sym typeface="Wingdings" panose="05000000000000000000" pitchFamily="2" charset="2"/>
              </a:rPr>
              <a:t>Implementation as compiled file (object file or library file)  class inheritance</a:t>
            </a:r>
            <a:endParaRPr lang="en-US" dirty="0"/>
          </a:p>
          <a:p>
            <a:r>
              <a:rPr lang="en-US" dirty="0"/>
              <a:t>Inheritance</a:t>
            </a:r>
          </a:p>
          <a:p>
            <a:pPr lvl="1"/>
            <a:r>
              <a:rPr lang="en-US" dirty="0"/>
              <a:t>Adding new functionality</a:t>
            </a:r>
          </a:p>
          <a:p>
            <a:pPr lvl="1"/>
            <a:r>
              <a:rPr lang="en-US" dirty="0"/>
              <a:t>Adding new data</a:t>
            </a:r>
          </a:p>
          <a:p>
            <a:pPr lvl="1"/>
            <a:r>
              <a:rPr lang="en-US" dirty="0"/>
              <a:t>Modifying class methods (member function overloading)</a:t>
            </a:r>
          </a:p>
          <a:p>
            <a:pPr lvl="1"/>
            <a:r>
              <a:rPr lang="en-US" dirty="0"/>
              <a:t>Combining multiple classes (multiple inheritance) </a:t>
            </a:r>
          </a:p>
          <a:p>
            <a:r>
              <a:rPr lang="en-US" dirty="0"/>
              <a:t>Typically we use public inheritance</a:t>
            </a:r>
          </a:p>
          <a:p>
            <a:r>
              <a:rPr lang="en-US" dirty="0"/>
              <a:t>Class inheritance establish an “IS-A” relationship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320536" y="4809744"/>
            <a:ext cx="3033776" cy="2031446"/>
            <a:chOff x="7372096" y="3438144"/>
            <a:chExt cx="4286504" cy="2870285"/>
          </a:xfrm>
        </p:grpSpPr>
        <p:graphicFrame>
          <p:nvGraphicFramePr>
            <p:cNvPr id="6" name="Diagram 5"/>
            <p:cNvGraphicFramePr/>
            <p:nvPr>
              <p:extLst>
                <p:ext uri="{D42A27DB-BD31-4B8C-83A1-F6EECF244321}">
                  <p14:modId xmlns:p14="http://schemas.microsoft.com/office/powerpoint/2010/main" val="1490495295"/>
                </p:ext>
              </p:extLst>
            </p:nvPr>
          </p:nvGraphicFramePr>
          <p:xfrm>
            <a:off x="7372096" y="3438144"/>
            <a:ext cx="4286504" cy="285767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8" name="Rounded Rectangle 7"/>
            <p:cNvSpPr/>
            <p:nvPr/>
          </p:nvSpPr>
          <p:spPr>
            <a:xfrm>
              <a:off x="7372096" y="5745903"/>
              <a:ext cx="1168400" cy="562526"/>
            </a:xfrm>
            <a:prstGeom prst="roundRect">
              <a:avLst>
                <a:gd name="adj" fmla="val 101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cxnSp>
          <p:nvCxnSpPr>
            <p:cNvPr id="10" name="Straight Connector 9"/>
            <p:cNvCxnSpPr>
              <a:stCxn id="8" idx="3"/>
            </p:cNvCxnSpPr>
            <p:nvPr/>
          </p:nvCxnSpPr>
          <p:spPr>
            <a:xfrm flipV="1">
              <a:off x="8540496" y="5513832"/>
              <a:ext cx="411480" cy="51333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7708392" y="75523"/>
            <a:ext cx="2993644" cy="2283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US" sz="1400" dirty="0">
                <a:solidFill>
                  <a:srgbClr val="0070C0"/>
                </a:solidFill>
              </a:rPr>
              <a:t>class</a:t>
            </a:r>
            <a:r>
              <a:rPr lang="en-US" sz="1400" dirty="0">
                <a:solidFill>
                  <a:schemeClr val="tx1"/>
                </a:solidFill>
              </a:rPr>
              <a:t> Vehicle</a:t>
            </a:r>
          </a:p>
          <a:p>
            <a:r>
              <a:rPr lang="en-US" sz="1400" dirty="0">
                <a:solidFill>
                  <a:schemeClr val="tx1"/>
                </a:solidFill>
              </a:rPr>
              <a:t>{</a:t>
            </a:r>
          </a:p>
          <a:p>
            <a:r>
              <a:rPr lang="en-US" sz="1400" dirty="0">
                <a:solidFill>
                  <a:srgbClr val="0070C0"/>
                </a:solidFill>
              </a:rPr>
              <a:t>public: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	Vehicle(string &amp;m,  </a:t>
            </a:r>
            <a:r>
              <a:rPr lang="en-US" sz="1400" dirty="0" err="1">
                <a:solidFill>
                  <a:schemeClr val="tx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 y)</a:t>
            </a:r>
          </a:p>
          <a:p>
            <a:r>
              <a:rPr lang="en-US" sz="1400" dirty="0">
                <a:solidFill>
                  <a:schemeClr val="tx1"/>
                </a:solidFill>
              </a:rPr>
              <a:t>	: model(m), year(y) {}</a:t>
            </a:r>
          </a:p>
          <a:p>
            <a:r>
              <a:rPr lang="en-US" sz="1400" dirty="0">
                <a:solidFill>
                  <a:schemeClr val="tx1"/>
                </a:solidFill>
              </a:rPr>
              <a:t>	~Vehicle(); 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dirty="0">
                <a:solidFill>
                  <a:srgbClr val="00B050"/>
                </a:solidFill>
              </a:rPr>
              <a:t>	</a:t>
            </a:r>
            <a:r>
              <a:rPr lang="en-US" sz="1400" dirty="0">
                <a:solidFill>
                  <a:schemeClr val="tx1"/>
                </a:solidFill>
              </a:rPr>
              <a:t>void info();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private: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	string model;</a:t>
            </a:r>
          </a:p>
          <a:p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err="1">
                <a:solidFill>
                  <a:schemeClr val="tx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 year;</a:t>
            </a:r>
          </a:p>
          <a:p>
            <a:r>
              <a:rPr lang="en-US" sz="1400" dirty="0">
                <a:solidFill>
                  <a:schemeClr val="tx1"/>
                </a:solidFill>
              </a:rPr>
              <a:t>};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708392" y="2358980"/>
            <a:ext cx="4233672" cy="2705843"/>
            <a:chOff x="8549640" y="2610782"/>
            <a:chExt cx="3547872" cy="2378053"/>
          </a:xfrm>
        </p:grpSpPr>
        <p:sp>
          <p:nvSpPr>
            <p:cNvPr id="14" name="Rectangle 13"/>
            <p:cNvSpPr/>
            <p:nvPr/>
          </p:nvSpPr>
          <p:spPr>
            <a:xfrm>
              <a:off x="8549640" y="2610782"/>
              <a:ext cx="3547872" cy="23780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rIns="0" rtlCol="0" anchor="ctr"/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class</a:t>
              </a:r>
              <a:r>
                <a:rPr lang="en-US" sz="1400" dirty="0">
                  <a:solidFill>
                    <a:schemeClr val="tx1"/>
                  </a:solidFill>
                </a:rPr>
                <a:t> Car : </a:t>
              </a:r>
              <a:r>
                <a:rPr lang="en-US" sz="1400" dirty="0">
                  <a:solidFill>
                    <a:srgbClr val="0070C0"/>
                  </a:solidFill>
                </a:rPr>
                <a:t>public</a:t>
              </a:r>
              <a:r>
                <a:rPr lang="en-US" sz="1400" dirty="0">
                  <a:solidFill>
                    <a:schemeClr val="tx1"/>
                  </a:solidFill>
                </a:rPr>
                <a:t> Vehicle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sz="1400" dirty="0">
                  <a:solidFill>
                    <a:srgbClr val="0070C0"/>
                  </a:solidFill>
                </a:rPr>
                <a:t>public:</a:t>
              </a:r>
              <a:endParaRPr lang="en-US" sz="1400" dirty="0">
                <a:solidFill>
                  <a:srgbClr val="00B050"/>
                </a:solidFill>
              </a:endParaRPr>
            </a:p>
            <a:p>
              <a:r>
                <a:rPr lang="en-US" sz="1400" dirty="0">
                  <a:solidFill>
                    <a:srgbClr val="00B050"/>
                  </a:solidFill>
                </a:rPr>
                <a:t>	</a:t>
              </a:r>
              <a:r>
                <a:rPr lang="en-US" sz="1400" dirty="0">
                  <a:solidFill>
                    <a:schemeClr val="tx1"/>
                  </a:solidFill>
                </a:rPr>
                <a:t>Car(string &amp;m, </a:t>
              </a:r>
              <a:r>
                <a:rPr lang="en-US" sz="1400" dirty="0" err="1">
                  <a:solidFill>
                    <a:schemeClr val="tx1"/>
                  </a:solidFill>
                </a:rPr>
                <a:t>int</a:t>
              </a:r>
              <a:r>
                <a:rPr lang="en-US" sz="1400" dirty="0">
                  <a:solidFill>
                    <a:schemeClr val="tx1"/>
                  </a:solidFill>
                </a:rPr>
                <a:t> y, </a:t>
              </a:r>
              <a:r>
                <a:rPr lang="en-US" sz="1400" dirty="0" err="1">
                  <a:solidFill>
                    <a:schemeClr val="tx1"/>
                  </a:solidFill>
                </a:rPr>
                <a:t>int</a:t>
              </a:r>
              <a:r>
                <a:rPr lang="en-US" sz="1400" dirty="0">
                  <a:solidFill>
                    <a:schemeClr val="tx1"/>
                  </a:solidFill>
                </a:rPr>
                <a:t> p, </a:t>
              </a:r>
              <a:r>
                <a:rPr lang="en-US" sz="1400" dirty="0" err="1">
                  <a:solidFill>
                    <a:schemeClr val="tx1"/>
                  </a:solidFill>
                </a:rPr>
                <a:t>int</a:t>
              </a:r>
              <a:r>
                <a:rPr lang="en-US" sz="1400" dirty="0">
                  <a:solidFill>
                    <a:schemeClr val="tx1"/>
                  </a:solidFill>
                </a:rPr>
                <a:t> x, </a:t>
              </a:r>
              <a:r>
                <a:rPr lang="en-US" sz="1400" dirty="0" err="1">
                  <a:solidFill>
                    <a:schemeClr val="tx1"/>
                  </a:solidFill>
                </a:rPr>
                <a:t>int</a:t>
              </a:r>
              <a:r>
                <a:rPr lang="en-US" sz="1400" dirty="0">
                  <a:solidFill>
                    <a:schemeClr val="tx1"/>
                  </a:solidFill>
                </a:rPr>
                <a:t> y)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	: Vehicle(</a:t>
              </a:r>
              <a:r>
                <a:rPr lang="en-US" sz="1400" dirty="0" err="1">
                  <a:solidFill>
                    <a:schemeClr val="tx1"/>
                  </a:solidFill>
                </a:rPr>
                <a:t>m,y</a:t>
              </a:r>
              <a:r>
                <a:rPr lang="en-US" sz="1400" dirty="0">
                  <a:solidFill>
                    <a:schemeClr val="tx1"/>
                  </a:solidFill>
                </a:rPr>
                <a:t>), power(p), </a:t>
              </a:r>
              <a:r>
                <a:rPr lang="en-US" sz="1400" dirty="0" err="1">
                  <a:solidFill>
                    <a:schemeClr val="tx1"/>
                  </a:solidFill>
                </a:rPr>
                <a:t>milage</a:t>
              </a:r>
              <a:r>
                <a:rPr lang="en-US" sz="1400" dirty="0">
                  <a:solidFill>
                    <a:schemeClr val="tx1"/>
                  </a:solidFill>
                </a:rPr>
                <a:t>(x), MPG(y) {}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	~Car(); </a:t>
              </a:r>
              <a:endParaRPr lang="en-US" sz="1400" dirty="0">
                <a:solidFill>
                  <a:srgbClr val="00B050"/>
                </a:solidFill>
              </a:endParaRPr>
            </a:p>
            <a:p>
              <a:r>
                <a:rPr lang="en-US" sz="1400" dirty="0">
                  <a:solidFill>
                    <a:srgbClr val="00B050"/>
                  </a:solidFill>
                </a:rPr>
                <a:t>	</a:t>
              </a:r>
              <a:r>
                <a:rPr lang="en-US" sz="1400" dirty="0">
                  <a:solidFill>
                    <a:schemeClr val="tx1"/>
                  </a:solidFill>
                </a:rPr>
                <a:t>void info();</a:t>
              </a:r>
              <a:endParaRPr lang="en-US" sz="1400" dirty="0">
                <a:solidFill>
                  <a:srgbClr val="00B050"/>
                </a:solidFill>
              </a:endParaRPr>
            </a:p>
            <a:p>
              <a:r>
                <a:rPr lang="en-US" sz="1400" dirty="0">
                  <a:solidFill>
                    <a:srgbClr val="0070C0"/>
                  </a:solidFill>
                </a:rPr>
                <a:t>private: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	</a:t>
              </a:r>
              <a:r>
                <a:rPr lang="en-US" sz="1400" dirty="0" err="1">
                  <a:solidFill>
                    <a:schemeClr val="tx1"/>
                  </a:solidFill>
                </a:rPr>
                <a:t>int</a:t>
              </a:r>
              <a:r>
                <a:rPr lang="en-US" sz="1400" dirty="0">
                  <a:solidFill>
                    <a:schemeClr val="tx1"/>
                  </a:solidFill>
                </a:rPr>
                <a:t> power;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	</a:t>
              </a:r>
              <a:r>
                <a:rPr lang="en-US" sz="1400" dirty="0" err="1">
                  <a:solidFill>
                    <a:schemeClr val="tx1"/>
                  </a:solidFill>
                </a:rPr>
                <a:t>int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milage</a:t>
              </a:r>
              <a:r>
                <a:rPr lang="en-US" sz="1400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	</a:t>
              </a:r>
              <a:r>
                <a:rPr lang="en-US" sz="1400" dirty="0" err="1">
                  <a:solidFill>
                    <a:schemeClr val="tx1"/>
                  </a:solidFill>
                </a:rPr>
                <a:t>int</a:t>
              </a:r>
              <a:r>
                <a:rPr lang="en-US" sz="1400" dirty="0">
                  <a:solidFill>
                    <a:schemeClr val="tx1"/>
                  </a:solidFill>
                </a:rPr>
                <a:t> MPG;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};</a:t>
              </a:r>
            </a:p>
          </p:txBody>
        </p:sp>
        <p:sp>
          <p:nvSpPr>
            <p:cNvPr id="16" name="Right Brace 15"/>
            <p:cNvSpPr/>
            <p:nvPr/>
          </p:nvSpPr>
          <p:spPr>
            <a:xfrm>
              <a:off x="9666533" y="4125264"/>
              <a:ext cx="246888" cy="658368"/>
            </a:xfrm>
            <a:prstGeom prst="rightBrace">
              <a:avLst>
                <a:gd name="adj1" fmla="val 24843"/>
                <a:gd name="adj2" fmla="val 50000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8"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825228" y="4245322"/>
              <a:ext cx="996696" cy="4182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rtlCol="0" anchor="ctr"/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</a:rPr>
                <a:t>New data</a:t>
              </a:r>
            </a:p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92B3-C52A-4E8A-B81F-DA45DF7EEF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08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12" y="1325880"/>
            <a:ext cx="10817352" cy="56418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C++ We usually use pointers (and references) to work with objects for efficiency</a:t>
            </a:r>
          </a:p>
          <a:p>
            <a:r>
              <a:rPr lang="en-US" dirty="0"/>
              <a:t>Due to IS-A relationship between base and derived classes a pointer or reference to the of base class is type-competitive to refer to all derived classes</a:t>
            </a:r>
          </a:p>
          <a:p>
            <a:r>
              <a:rPr lang="en-US" dirty="0"/>
              <a:t>Always ask if an object inherently belongs to a pointer type (for example a car can be pointed to by a vehicle pointer)</a:t>
            </a:r>
          </a:p>
          <a:p>
            <a:r>
              <a:rPr lang="en-US" dirty="0"/>
              <a:t>Using pointers (and references) from base class to access (and work with) objects from derived classes is called polymorphism</a:t>
            </a:r>
          </a:p>
          <a:p>
            <a:r>
              <a:rPr lang="en-US" dirty="0"/>
              <a:t>Why polymorphism?</a:t>
            </a:r>
          </a:p>
          <a:p>
            <a:pPr lvl="1"/>
            <a:r>
              <a:rPr lang="en-US" dirty="0"/>
              <a:t>We can use the same functions for derived objects</a:t>
            </a:r>
          </a:p>
          <a:p>
            <a:pPr lvl="1"/>
            <a:r>
              <a:rPr lang="en-US" dirty="0"/>
              <a:t>We can group the derived objects together</a:t>
            </a:r>
          </a:p>
          <a:p>
            <a:r>
              <a:rPr lang="en-US" dirty="0"/>
              <a:t>Two mechanisms for implementing polymorphic inheritance</a:t>
            </a:r>
          </a:p>
          <a:p>
            <a:pPr lvl="1"/>
            <a:r>
              <a:rPr lang="en-US" dirty="0"/>
              <a:t>Redefining base-class methods in a derived class</a:t>
            </a:r>
          </a:p>
          <a:p>
            <a:pPr lvl="1"/>
            <a:r>
              <a:rPr lang="en-US" dirty="0"/>
              <a:t>Using virtual methods</a:t>
            </a:r>
          </a:p>
          <a:p>
            <a:r>
              <a:rPr lang="en-US" dirty="0"/>
              <a:t>A virtual method is a member function in the base class that can be replaced by overloaded member function from the derived class depending on what data type the base-class pointer points to</a:t>
            </a:r>
          </a:p>
          <a:p>
            <a:r>
              <a:rPr lang="en-US" dirty="0"/>
              <a:t>Virtual function is specified by using </a:t>
            </a:r>
            <a:r>
              <a:rPr lang="en-US" dirty="0">
                <a:solidFill>
                  <a:srgbClr val="0070C0"/>
                </a:solidFill>
              </a:rPr>
              <a:t>virtual</a:t>
            </a:r>
            <a:r>
              <a:rPr lang="en-US" dirty="0"/>
              <a:t> keyword in method prototypes in the class declaration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92B3-C52A-4E8A-B81F-DA45DF7EEF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32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Demonstration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92B3-C52A-4E8A-B81F-DA45DF7EEF39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96028" y="2093976"/>
            <a:ext cx="1901952" cy="850392"/>
          </a:xfrm>
          <a:prstGeom prst="rect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sp>
        <p:nvSpPr>
          <p:cNvPr id="6" name="Rectangle 5"/>
          <p:cNvSpPr/>
          <p:nvPr/>
        </p:nvSpPr>
        <p:spPr>
          <a:xfrm>
            <a:off x="8908542" y="3483866"/>
            <a:ext cx="2478024" cy="850392"/>
          </a:xfrm>
          <a:prstGeom prst="rect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Researcher</a:t>
            </a:r>
          </a:p>
        </p:txBody>
      </p:sp>
      <p:sp>
        <p:nvSpPr>
          <p:cNvPr id="7" name="Left Brace 6"/>
          <p:cNvSpPr/>
          <p:nvPr/>
        </p:nvSpPr>
        <p:spPr>
          <a:xfrm rot="5400000">
            <a:off x="5362956" y="2089404"/>
            <a:ext cx="768096" cy="2478024"/>
          </a:xfrm>
          <a:prstGeom prst="leftBrace">
            <a:avLst>
              <a:gd name="adj1" fmla="val 35473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44468" y="3712465"/>
            <a:ext cx="1527048" cy="850392"/>
          </a:xfrm>
          <a:prstGeom prst="rect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81522" y="3721610"/>
            <a:ext cx="1808988" cy="850392"/>
          </a:xfrm>
          <a:prstGeom prst="rect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>
            <a:off x="4507992" y="4562857"/>
            <a:ext cx="0" cy="78638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44468" y="5358385"/>
            <a:ext cx="1527048" cy="850392"/>
          </a:xfrm>
          <a:prstGeom prst="rect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Graduate student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964680" y="4572002"/>
            <a:ext cx="0" cy="78638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201156" y="5358389"/>
            <a:ext cx="1527048" cy="850392"/>
          </a:xfrm>
          <a:prstGeom prst="rect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Faculty</a:t>
            </a:r>
          </a:p>
        </p:txBody>
      </p:sp>
      <p:cxnSp>
        <p:nvCxnSpPr>
          <p:cNvPr id="16" name="Straight Arrow Connector 15"/>
          <p:cNvCxnSpPr>
            <a:stCxn id="6" idx="2"/>
            <a:endCxn id="14" idx="0"/>
          </p:cNvCxnSpPr>
          <p:nvPr/>
        </p:nvCxnSpPr>
        <p:spPr>
          <a:xfrm flipH="1">
            <a:off x="6964680" y="4334258"/>
            <a:ext cx="3182874" cy="10241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12" idx="0"/>
          </p:cNvCxnSpPr>
          <p:nvPr/>
        </p:nvCxnSpPr>
        <p:spPr>
          <a:xfrm flipH="1">
            <a:off x="4507992" y="4334258"/>
            <a:ext cx="5639562" cy="102412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12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 of C++ programs</a:t>
            </a:r>
          </a:p>
          <a:p>
            <a:r>
              <a:rPr lang="en-US" dirty="0"/>
              <a:t>Memory management</a:t>
            </a:r>
          </a:p>
          <a:p>
            <a:r>
              <a:rPr lang="en-US" dirty="0"/>
              <a:t>Namespace </a:t>
            </a:r>
          </a:p>
          <a:p>
            <a:r>
              <a:rPr lang="en-US" dirty="0"/>
              <a:t>Pointer and reference</a:t>
            </a:r>
          </a:p>
          <a:p>
            <a:r>
              <a:rPr lang="en-US" dirty="0"/>
              <a:t>Function</a:t>
            </a:r>
          </a:p>
          <a:p>
            <a:r>
              <a:rPr lang="en-US" dirty="0"/>
              <a:t>Object oriented programming</a:t>
            </a:r>
          </a:p>
          <a:p>
            <a:r>
              <a:rPr lang="en-US" dirty="0"/>
              <a:t>Class</a:t>
            </a:r>
          </a:p>
          <a:p>
            <a:r>
              <a:rPr lang="en-US" dirty="0"/>
              <a:t>Class inheritance</a:t>
            </a:r>
          </a:p>
          <a:p>
            <a:r>
              <a:rPr lang="en-US" dirty="0"/>
              <a:t>Polymorphism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92B3-C52A-4E8A-B81F-DA45DF7EEF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8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Structure of C++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More efficient (but also dangerous!)</a:t>
            </a:r>
          </a:p>
          <a:p>
            <a:r>
              <a:rPr lang="en-US" dirty="0"/>
              <a:t>Compiled language </a:t>
            </a:r>
          </a:p>
          <a:p>
            <a:r>
              <a:rPr lang="en-US" dirty="0"/>
              <a:t>Data types (</a:t>
            </a:r>
            <a:r>
              <a:rPr lang="en-US" dirty="0" err="1"/>
              <a:t>int</a:t>
            </a:r>
            <a:r>
              <a:rPr lang="en-US" dirty="0"/>
              <a:t>, float, double, etc.)</a:t>
            </a:r>
          </a:p>
          <a:p>
            <a:r>
              <a:rPr lang="en-US" dirty="0"/>
              <a:t>Management of computing resources (memory, CPU, GPU, etc.)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50474" y="4200252"/>
            <a:ext cx="2039112" cy="2334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Main.cpp</a:t>
            </a:r>
          </a:p>
        </p:txBody>
      </p:sp>
      <p:sp>
        <p:nvSpPr>
          <p:cNvPr id="5" name="Rectangle 4"/>
          <p:cNvSpPr/>
          <p:nvPr/>
        </p:nvSpPr>
        <p:spPr>
          <a:xfrm>
            <a:off x="7513599" y="3955492"/>
            <a:ext cx="1329907" cy="1791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file1.cpp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8645" y="4995726"/>
            <a:ext cx="1329907" cy="1791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file1.h</a:t>
            </a:r>
          </a:p>
        </p:txBody>
      </p:sp>
      <p:sp>
        <p:nvSpPr>
          <p:cNvPr id="7" name="Rectangle 6"/>
          <p:cNvSpPr/>
          <p:nvPr/>
        </p:nvSpPr>
        <p:spPr>
          <a:xfrm>
            <a:off x="9704236" y="3973894"/>
            <a:ext cx="1329907" cy="1791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file2.cpp</a:t>
            </a:r>
          </a:p>
        </p:txBody>
      </p:sp>
      <p:sp>
        <p:nvSpPr>
          <p:cNvPr id="8" name="Rectangle 7"/>
          <p:cNvSpPr/>
          <p:nvPr/>
        </p:nvSpPr>
        <p:spPr>
          <a:xfrm>
            <a:off x="9039282" y="5014128"/>
            <a:ext cx="1329907" cy="1791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file2.h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21148" y="5284944"/>
            <a:ext cx="892514" cy="560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291840" y="5367538"/>
            <a:ext cx="676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60881" y="4203215"/>
            <a:ext cx="2156035" cy="2331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# include “file1.h”</a:t>
            </a:r>
          </a:p>
          <a:p>
            <a:r>
              <a:rPr lang="en-US" dirty="0">
                <a:solidFill>
                  <a:schemeClr val="tx1"/>
                </a:solidFill>
              </a:rPr>
              <a:t># include “file2.h”</a:t>
            </a:r>
          </a:p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main()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	return 0;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Oval 12"/>
          <p:cNvSpPr/>
          <p:nvPr/>
        </p:nvSpPr>
        <p:spPr>
          <a:xfrm>
            <a:off x="786384" y="4087507"/>
            <a:ext cx="2505031" cy="950740"/>
          </a:xfrm>
          <a:prstGeom prst="ellipse">
            <a:avLst/>
          </a:prstGeom>
          <a:noFill/>
          <a:ln w="2222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6384" y="3690454"/>
            <a:ext cx="2574856" cy="406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Preprocessor directive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92B3-C52A-4E8A-B81F-DA45DF7EE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4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Structure of C++ Program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85800" y="2185416"/>
            <a:ext cx="10917936" cy="4315968"/>
            <a:chOff x="822960" y="2249424"/>
            <a:chExt cx="10917936" cy="4315968"/>
          </a:xfrm>
        </p:grpSpPr>
        <p:graphicFrame>
          <p:nvGraphicFramePr>
            <p:cNvPr id="8" name="Diagram 7"/>
            <p:cNvGraphicFramePr/>
            <p:nvPr>
              <p:extLst>
                <p:ext uri="{D42A27DB-BD31-4B8C-83A1-F6EECF244321}">
                  <p14:modId xmlns:p14="http://schemas.microsoft.com/office/powerpoint/2010/main" val="3075693991"/>
                </p:ext>
              </p:extLst>
            </p:nvPr>
          </p:nvGraphicFramePr>
          <p:xfrm>
            <a:off x="822960" y="2249424"/>
            <a:ext cx="8652510" cy="231343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Up Arrow 8"/>
            <p:cNvSpPr/>
            <p:nvPr/>
          </p:nvSpPr>
          <p:spPr>
            <a:xfrm>
              <a:off x="6153912" y="4133088"/>
              <a:ext cx="2157984" cy="1697186"/>
            </a:xfrm>
            <a:prstGeom prst="upArrow">
              <a:avLst>
                <a:gd name="adj1" fmla="val 50000"/>
                <a:gd name="adj2" fmla="val 5719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877306" y="5541264"/>
              <a:ext cx="2875788" cy="1024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Other .o files, statistic libraries (.a or .lib)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9475470" y="2634446"/>
              <a:ext cx="2265426" cy="3022092"/>
              <a:chOff x="7792974" y="2702052"/>
              <a:chExt cx="2265426" cy="302209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7792974" y="2702052"/>
                <a:ext cx="2265426" cy="30220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901559" y="2959883"/>
                <a:ext cx="1024128" cy="10241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.exe file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8069580" y="4012417"/>
                <a:ext cx="1850389" cy="1591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Dynamic- link libraries (.so or .</a:t>
                </a:r>
                <a:r>
                  <a:rPr lang="en-US" dirty="0" err="1"/>
                  <a:t>dll</a:t>
                </a:r>
                <a:r>
                  <a:rPr lang="en-US" dirty="0"/>
                  <a:t>)</a:t>
                </a:r>
              </a:p>
            </p:txBody>
          </p:sp>
        </p:grpSp>
        <p:sp>
          <p:nvSpPr>
            <p:cNvPr id="16" name="Right Brace 15"/>
            <p:cNvSpPr/>
            <p:nvPr/>
          </p:nvSpPr>
          <p:spPr>
            <a:xfrm rot="5400000">
              <a:off x="3611795" y="2117154"/>
              <a:ext cx="468799" cy="5047488"/>
            </a:xfrm>
            <a:prstGeom prst="rightBrace">
              <a:avLst>
                <a:gd name="adj1" fmla="val 44178"/>
                <a:gd name="adj2" fmla="val 5000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33446" y="4836266"/>
              <a:ext cx="2825496" cy="4315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Compilation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92B3-C52A-4E8A-B81F-DA45DF7EE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58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0287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/>
              <a:t>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351" y="1334353"/>
            <a:ext cx="8316887" cy="52682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Scope (block scope, file scope)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Linkage (internal or external)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Storage duration</a:t>
            </a:r>
          </a:p>
          <a:p>
            <a:pPr lvl="1">
              <a:lnSpc>
                <a:spcPct val="100000"/>
              </a:lnSpc>
            </a:pPr>
            <a:r>
              <a:rPr lang="en-US" sz="1400" u="sng" dirty="0"/>
              <a:t>Static</a:t>
            </a:r>
            <a:r>
              <a:rPr lang="en-US" sz="1400" dirty="0"/>
              <a:t>: the entire duration of program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70C0"/>
                </a:solidFill>
              </a:rPr>
              <a:t>static</a:t>
            </a:r>
            <a:r>
              <a:rPr lang="en-US" sz="1400" dirty="0"/>
              <a:t> </a:t>
            </a:r>
            <a:r>
              <a:rPr lang="en-US" sz="1400" dirty="0" err="1"/>
              <a:t>const</a:t>
            </a:r>
            <a:r>
              <a:rPr lang="en-US" sz="1400" dirty="0"/>
              <a:t> double pi = 3.1415;</a:t>
            </a:r>
          </a:p>
          <a:p>
            <a:pPr marL="274320" lvl="1" indent="0">
              <a:lnSpc>
                <a:spcPct val="100000"/>
              </a:lnSpc>
              <a:buNone/>
            </a:pPr>
            <a:endParaRPr lang="en-US" sz="1400" dirty="0"/>
          </a:p>
          <a:p>
            <a:pPr lvl="1">
              <a:lnSpc>
                <a:spcPct val="100000"/>
              </a:lnSpc>
            </a:pPr>
            <a:r>
              <a:rPr lang="en-US" sz="1400" u="sng" dirty="0"/>
              <a:t>Automatic</a:t>
            </a:r>
            <a:r>
              <a:rPr lang="en-US" sz="1400" dirty="0"/>
              <a:t>: from where they defined until they go out of scope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sz="1400" dirty="0"/>
              <a:t>{ …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x = 2; </a:t>
            </a:r>
            <a:r>
              <a:rPr lang="en-US" sz="1400" dirty="0">
                <a:solidFill>
                  <a:srgbClr val="00B050"/>
                </a:solidFill>
              </a:rPr>
              <a:t>// declaration and initialization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sz="1400" dirty="0"/>
              <a:t> … } </a:t>
            </a:r>
            <a:r>
              <a:rPr lang="en-US" sz="1400" dirty="0">
                <a:solidFill>
                  <a:srgbClr val="00B050"/>
                </a:solidFill>
              </a:rPr>
              <a:t>// end of scope</a:t>
            </a:r>
          </a:p>
          <a:p>
            <a:pPr lvl="1">
              <a:lnSpc>
                <a:spcPct val="100000"/>
              </a:lnSpc>
            </a:pPr>
            <a:endParaRPr lang="en-US" sz="1400" dirty="0"/>
          </a:p>
          <a:p>
            <a:pPr lvl="1">
              <a:lnSpc>
                <a:spcPct val="100000"/>
              </a:lnSpc>
            </a:pPr>
            <a:r>
              <a:rPr lang="en-US" sz="1400" u="sng" dirty="0"/>
              <a:t>Dynamic</a:t>
            </a:r>
            <a:r>
              <a:rPr lang="en-US" sz="1400" dirty="0"/>
              <a:t>: </a:t>
            </a:r>
          </a:p>
          <a:p>
            <a:pPr lvl="2">
              <a:lnSpc>
                <a:spcPct val="100000"/>
              </a:lnSpc>
            </a:pPr>
            <a:r>
              <a:rPr lang="en-US" sz="1200" dirty="0"/>
              <a:t>creating new objects in run-time which make the application dynamic and more flexible</a:t>
            </a:r>
          </a:p>
          <a:p>
            <a:pPr lvl="2">
              <a:lnSpc>
                <a:spcPct val="100000"/>
              </a:lnSpc>
            </a:pPr>
            <a:r>
              <a:rPr lang="en-US" sz="1200" dirty="0"/>
              <a:t>from where the memory is allocated by </a:t>
            </a:r>
            <a:r>
              <a:rPr lang="en-US" sz="1200" dirty="0">
                <a:solidFill>
                  <a:srgbClr val="0070C0"/>
                </a:solidFill>
              </a:rPr>
              <a:t>new()</a:t>
            </a:r>
            <a:r>
              <a:rPr lang="en-US" sz="1200" dirty="0"/>
              <a:t> function until the memory is deallocated (return) by </a:t>
            </a:r>
            <a:r>
              <a:rPr lang="en-US" sz="1200" dirty="0">
                <a:solidFill>
                  <a:srgbClr val="0070C0"/>
                </a:solidFill>
              </a:rPr>
              <a:t>delete()</a:t>
            </a:r>
            <a:r>
              <a:rPr lang="en-US" sz="1200" dirty="0"/>
              <a:t> function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sz="1400" dirty="0"/>
              <a:t>{double *</a:t>
            </a:r>
            <a:r>
              <a:rPr lang="en-US" sz="1400" dirty="0" err="1"/>
              <a:t>var</a:t>
            </a:r>
            <a:r>
              <a:rPr lang="en-US" sz="1400" dirty="0"/>
              <a:t> = </a:t>
            </a:r>
            <a:r>
              <a:rPr lang="en-US" sz="1400" dirty="0">
                <a:solidFill>
                  <a:srgbClr val="0070C0"/>
                </a:solidFill>
              </a:rPr>
              <a:t>new</a:t>
            </a:r>
            <a:r>
              <a:rPr lang="en-US" sz="1400" dirty="0"/>
              <a:t> double; </a:t>
            </a:r>
            <a:r>
              <a:rPr lang="en-US" sz="1400" dirty="0">
                <a:solidFill>
                  <a:srgbClr val="00B050"/>
                </a:solidFill>
              </a:rPr>
              <a:t>// allocate memory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sz="1400" dirty="0"/>
              <a:t>…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70C0"/>
                </a:solidFill>
              </a:rPr>
              <a:t>delete</a:t>
            </a:r>
            <a:r>
              <a:rPr lang="en-US" sz="1400" dirty="0"/>
              <a:t> </a:t>
            </a:r>
            <a:r>
              <a:rPr lang="en-US" sz="1400" dirty="0" err="1"/>
              <a:t>var</a:t>
            </a:r>
            <a:r>
              <a:rPr lang="en-US" sz="1400" dirty="0"/>
              <a:t>; </a:t>
            </a:r>
            <a:r>
              <a:rPr lang="en-US" sz="1400" dirty="0">
                <a:solidFill>
                  <a:srgbClr val="00B050"/>
                </a:solidFill>
              </a:rPr>
              <a:t>// deallocate memory</a:t>
            </a:r>
            <a:r>
              <a:rPr lang="en-US" sz="1400" dirty="0"/>
              <a:t>}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452360" y="2057400"/>
            <a:ext cx="4178808" cy="3822192"/>
            <a:chOff x="7452360" y="2057400"/>
            <a:chExt cx="4178808" cy="3822192"/>
          </a:xfrm>
        </p:grpSpPr>
        <p:sp>
          <p:nvSpPr>
            <p:cNvPr id="4" name="Rectangle 3"/>
            <p:cNvSpPr/>
            <p:nvPr/>
          </p:nvSpPr>
          <p:spPr>
            <a:xfrm>
              <a:off x="8613648" y="2057400"/>
              <a:ext cx="3017520" cy="3822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705088" y="2157984"/>
              <a:ext cx="2834640" cy="2212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8714232" y="2935224"/>
              <a:ext cx="282549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9034272" y="2167128"/>
              <a:ext cx="2176272" cy="7040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Static storage (fixed size)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819388" y="3079242"/>
              <a:ext cx="2606040" cy="9464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Automatic storage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(variable size)</a:t>
              </a:r>
            </a:p>
          </p:txBody>
        </p:sp>
        <p:sp>
          <p:nvSpPr>
            <p:cNvPr id="11" name="Up-Down Arrow 10"/>
            <p:cNvSpPr/>
            <p:nvPr/>
          </p:nvSpPr>
          <p:spPr>
            <a:xfrm>
              <a:off x="10899648" y="4063366"/>
              <a:ext cx="310896" cy="667512"/>
            </a:xfrm>
            <a:prstGeom prst="upDown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06840" y="4626864"/>
              <a:ext cx="2418588" cy="10424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Dynamic storage (free space or heap)</a:t>
              </a:r>
            </a:p>
          </p:txBody>
        </p:sp>
        <p:sp>
          <p:nvSpPr>
            <p:cNvPr id="13" name="Left Brace 12"/>
            <p:cNvSpPr/>
            <p:nvPr/>
          </p:nvSpPr>
          <p:spPr>
            <a:xfrm>
              <a:off x="8330184" y="2157984"/>
              <a:ext cx="329184" cy="2212848"/>
            </a:xfrm>
            <a:prstGeom prst="leftBrace">
              <a:avLst>
                <a:gd name="adj1" fmla="val 72222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52360" y="2935224"/>
              <a:ext cx="877824" cy="7315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Stack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92B3-C52A-4E8A-B81F-DA45DF7EEF39}" type="slidenum">
              <a:rPr lang="en-US" smtClean="0"/>
              <a:t>5</a:t>
            </a:fld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4727448" y="5788152"/>
            <a:ext cx="242106" cy="849757"/>
          </a:xfrm>
          <a:prstGeom prst="rightBrace">
            <a:avLst>
              <a:gd name="adj1" fmla="val 2833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969554" y="5829141"/>
            <a:ext cx="1833582" cy="767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we determine the storage duration</a:t>
            </a:r>
          </a:p>
        </p:txBody>
      </p:sp>
    </p:spTree>
    <p:extLst>
      <p:ext uri="{BB962C8B-B14F-4D97-AF65-F5344CB8AC3E}">
        <p14:creationId xmlns:p14="http://schemas.microsoft.com/office/powerpoint/2010/main" val="405294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Namespace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Namespace let us define named regions (similar to folders)</a:t>
            </a:r>
          </a:p>
          <a:p>
            <a:r>
              <a:rPr lang="en-US" dirty="0"/>
              <a:t>The intent is to reduce name conflicts (large programs with libraries from different vendors)</a:t>
            </a:r>
          </a:p>
          <a:p>
            <a:r>
              <a:rPr lang="en-US" dirty="0"/>
              <a:t>We can access items (constant variables, functions, classes, etc.) in a namespace by</a:t>
            </a:r>
          </a:p>
          <a:p>
            <a:pPr lvl="1"/>
            <a:r>
              <a:rPr lang="en-US" dirty="0"/>
              <a:t>‘ </a:t>
            </a:r>
            <a:r>
              <a:rPr lang="en-US" dirty="0">
                <a:solidFill>
                  <a:srgbClr val="0070C0"/>
                </a:solidFill>
              </a:rPr>
              <a:t>:: </a:t>
            </a:r>
            <a:r>
              <a:rPr lang="en-US" dirty="0"/>
              <a:t>’ operator (scope-resolution operator) e.g., </a:t>
            </a:r>
            <a:r>
              <a:rPr lang="en-US" dirty="0" err="1">
                <a:solidFill>
                  <a:srgbClr val="0070C0"/>
                </a:solidFill>
              </a:rPr>
              <a:t>std</a:t>
            </a:r>
            <a:r>
              <a:rPr lang="en-US" dirty="0">
                <a:solidFill>
                  <a:srgbClr val="0070C0"/>
                </a:solidFill>
              </a:rPr>
              <a:t>::</a:t>
            </a:r>
            <a:r>
              <a:rPr lang="en-US" dirty="0" err="1">
                <a:solidFill>
                  <a:srgbClr val="0070C0"/>
                </a:solidFill>
              </a:rPr>
              <a:t>cout</a:t>
            </a:r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/>
              <a:t>&lt;&lt;  “C++”  &lt;&lt;</a:t>
            </a:r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 err="1">
                <a:solidFill>
                  <a:srgbClr val="0070C0"/>
                </a:solidFill>
              </a:rPr>
              <a:t>std</a:t>
            </a:r>
            <a:r>
              <a:rPr lang="en-US" dirty="0">
                <a:solidFill>
                  <a:srgbClr val="0070C0"/>
                </a:solidFill>
              </a:rPr>
              <a:t>::</a:t>
            </a:r>
            <a:r>
              <a:rPr lang="en-US" dirty="0" err="1">
                <a:solidFill>
                  <a:srgbClr val="0070C0"/>
                </a:solidFill>
              </a:rPr>
              <a:t>endl</a:t>
            </a:r>
            <a:r>
              <a:rPr lang="en-US" dirty="0"/>
              <a:t>;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using</a:t>
            </a:r>
            <a:r>
              <a:rPr lang="en-US" dirty="0"/>
              <a:t> declaration (make a single name available)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using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namespace</a:t>
            </a:r>
            <a:r>
              <a:rPr lang="en-US" dirty="0"/>
              <a:t> directive (make all the names in a namespace available in the program)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9848" y="5096256"/>
            <a:ext cx="3063240" cy="1761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main()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dirty="0" err="1">
                <a:solidFill>
                  <a:schemeClr val="tx1"/>
                </a:solidFill>
              </a:rPr>
              <a:t>std</a:t>
            </a:r>
            <a:r>
              <a:rPr lang="en-US" dirty="0">
                <a:solidFill>
                  <a:schemeClr val="tx1"/>
                </a:solidFill>
              </a:rPr>
              <a:t>::</a:t>
            </a:r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 &lt;&lt; “C++” &lt;&lt; </a:t>
            </a:r>
            <a:r>
              <a:rPr lang="en-US" dirty="0" err="1">
                <a:solidFill>
                  <a:schemeClr val="tx1"/>
                </a:solidFill>
              </a:rPr>
              <a:t>std</a:t>
            </a:r>
            <a:r>
              <a:rPr lang="en-US" dirty="0">
                <a:solidFill>
                  <a:schemeClr val="tx1"/>
                </a:solidFill>
              </a:rPr>
              <a:t>::</a:t>
            </a:r>
            <a:r>
              <a:rPr lang="en-US" dirty="0" err="1">
                <a:solidFill>
                  <a:schemeClr val="tx1"/>
                </a:solidFill>
              </a:rPr>
              <a:t>endl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return 0;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328916" y="4992624"/>
            <a:ext cx="3063240" cy="1865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main()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using namespace </a:t>
            </a:r>
            <a:r>
              <a:rPr lang="en-US" dirty="0" err="1">
                <a:solidFill>
                  <a:schemeClr val="tx1"/>
                </a:solidFill>
              </a:rPr>
              <a:t>std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 &lt;&lt; “C++” &lt;&lt; </a:t>
            </a:r>
            <a:r>
              <a:rPr lang="en-US" dirty="0" err="1">
                <a:solidFill>
                  <a:schemeClr val="tx1"/>
                </a:solidFill>
              </a:rPr>
              <a:t>endl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return 0;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92B3-C52A-4E8A-B81F-DA45DF7EEF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98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Pointer And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13358"/>
            <a:ext cx="5448398" cy="3833769"/>
          </a:xfrm>
        </p:spPr>
        <p:txBody>
          <a:bodyPr>
            <a:normAutofit/>
          </a:bodyPr>
          <a:lstStyle/>
          <a:p>
            <a:r>
              <a:rPr lang="en-US" dirty="0"/>
              <a:t>Variable declaration</a:t>
            </a:r>
          </a:p>
          <a:p>
            <a:pPr lvl="1"/>
            <a:r>
              <a:rPr lang="en-US" u="sng" dirty="0"/>
              <a:t>Data type</a:t>
            </a:r>
            <a:r>
              <a:rPr lang="en-US" dirty="0"/>
              <a:t>: how much memory is required</a:t>
            </a:r>
          </a:p>
          <a:p>
            <a:pPr lvl="1"/>
            <a:r>
              <a:rPr lang="en-US" u="sng" dirty="0"/>
              <a:t>Name</a:t>
            </a:r>
            <a:r>
              <a:rPr lang="en-US" dirty="0"/>
              <a:t>: to refer to the piece of memory</a:t>
            </a:r>
          </a:p>
          <a:p>
            <a:pPr lvl="1"/>
            <a:r>
              <a:rPr lang="en-US" u="sng" dirty="0"/>
              <a:t>Memory location</a:t>
            </a:r>
            <a:r>
              <a:rPr lang="en-US" dirty="0"/>
              <a:t>: the actual memory address on RAM (we usually do not care)</a:t>
            </a:r>
          </a:p>
          <a:p>
            <a:r>
              <a:rPr lang="en-US" dirty="0"/>
              <a:t>A pointer is a variable that holds the memory address of an object</a:t>
            </a:r>
          </a:p>
          <a:p>
            <a:r>
              <a:rPr lang="en-US" dirty="0"/>
              <a:t>Pointer must be the same data type as the data object it points to</a:t>
            </a:r>
          </a:p>
          <a:p>
            <a:r>
              <a:rPr lang="en-US" dirty="0"/>
              <a:t>We can access and modify the value of object using dereferencing operator ‘*’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367681"/>
              </p:ext>
            </p:extLst>
          </p:nvPr>
        </p:nvGraphicFramePr>
        <p:xfrm>
          <a:off x="6312968" y="2307890"/>
          <a:ext cx="52347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73">
                  <a:extLst>
                    <a:ext uri="{9D8B030D-6E8A-4147-A177-3AD203B41FA5}">
                      <a16:colId xmlns:a16="http://schemas.microsoft.com/office/drawing/2014/main" val="302506339"/>
                    </a:ext>
                  </a:extLst>
                </a:gridCol>
                <a:gridCol w="523473">
                  <a:extLst>
                    <a:ext uri="{9D8B030D-6E8A-4147-A177-3AD203B41FA5}">
                      <a16:colId xmlns:a16="http://schemas.microsoft.com/office/drawing/2014/main" val="3528735956"/>
                    </a:ext>
                  </a:extLst>
                </a:gridCol>
                <a:gridCol w="523473">
                  <a:extLst>
                    <a:ext uri="{9D8B030D-6E8A-4147-A177-3AD203B41FA5}">
                      <a16:colId xmlns:a16="http://schemas.microsoft.com/office/drawing/2014/main" val="2713546630"/>
                    </a:ext>
                  </a:extLst>
                </a:gridCol>
                <a:gridCol w="523473">
                  <a:extLst>
                    <a:ext uri="{9D8B030D-6E8A-4147-A177-3AD203B41FA5}">
                      <a16:colId xmlns:a16="http://schemas.microsoft.com/office/drawing/2014/main" val="2484287163"/>
                    </a:ext>
                  </a:extLst>
                </a:gridCol>
                <a:gridCol w="523473">
                  <a:extLst>
                    <a:ext uri="{9D8B030D-6E8A-4147-A177-3AD203B41FA5}">
                      <a16:colId xmlns:a16="http://schemas.microsoft.com/office/drawing/2014/main" val="1861537576"/>
                    </a:ext>
                  </a:extLst>
                </a:gridCol>
                <a:gridCol w="523473">
                  <a:extLst>
                    <a:ext uri="{9D8B030D-6E8A-4147-A177-3AD203B41FA5}">
                      <a16:colId xmlns:a16="http://schemas.microsoft.com/office/drawing/2014/main" val="270404037"/>
                    </a:ext>
                  </a:extLst>
                </a:gridCol>
                <a:gridCol w="523473">
                  <a:extLst>
                    <a:ext uri="{9D8B030D-6E8A-4147-A177-3AD203B41FA5}">
                      <a16:colId xmlns:a16="http://schemas.microsoft.com/office/drawing/2014/main" val="2781192594"/>
                    </a:ext>
                  </a:extLst>
                </a:gridCol>
                <a:gridCol w="523473">
                  <a:extLst>
                    <a:ext uri="{9D8B030D-6E8A-4147-A177-3AD203B41FA5}">
                      <a16:colId xmlns:a16="http://schemas.microsoft.com/office/drawing/2014/main" val="3158805842"/>
                    </a:ext>
                  </a:extLst>
                </a:gridCol>
                <a:gridCol w="523473">
                  <a:extLst>
                    <a:ext uri="{9D8B030D-6E8A-4147-A177-3AD203B41FA5}">
                      <a16:colId xmlns:a16="http://schemas.microsoft.com/office/drawing/2014/main" val="692724748"/>
                    </a:ext>
                  </a:extLst>
                </a:gridCol>
                <a:gridCol w="523473">
                  <a:extLst>
                    <a:ext uri="{9D8B030D-6E8A-4147-A177-3AD203B41FA5}">
                      <a16:colId xmlns:a16="http://schemas.microsoft.com/office/drawing/2014/main" val="3875056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34983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576969" y="1801034"/>
            <a:ext cx="1895660" cy="511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char 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= ‘a’;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650760" y="2678730"/>
            <a:ext cx="478172" cy="4893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>
            <a:off x="8128932" y="2754554"/>
            <a:ext cx="184558" cy="871809"/>
          </a:xfrm>
          <a:prstGeom prst="leftBrace">
            <a:avLst>
              <a:gd name="adj1" fmla="val 7930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13490" y="2839703"/>
            <a:ext cx="3234208" cy="786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Name: </a:t>
            </a:r>
            <a:r>
              <a:rPr lang="en-US" sz="1600" dirty="0" err="1">
                <a:solidFill>
                  <a:schemeClr val="tx1"/>
                </a:solidFill>
              </a:rPr>
              <a:t>var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Address: &amp;</a:t>
            </a:r>
            <a:r>
              <a:rPr lang="en-US" sz="1600" dirty="0" err="1">
                <a:solidFill>
                  <a:schemeClr val="tx1"/>
                </a:solidFill>
              </a:rPr>
              <a:t>var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1"/>
                </a:solidFill>
              </a:rPr>
              <a:t>0018FD38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81666" y="3902919"/>
            <a:ext cx="5271977" cy="457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char *</a:t>
            </a:r>
            <a:r>
              <a:rPr lang="en-US" dirty="0" err="1">
                <a:solidFill>
                  <a:schemeClr val="tx1"/>
                </a:solidFill>
              </a:rPr>
              <a:t>pVar</a:t>
            </a:r>
            <a:r>
              <a:rPr lang="en-US" dirty="0">
                <a:solidFill>
                  <a:schemeClr val="tx1"/>
                </a:solidFill>
              </a:rPr>
              <a:t> = &amp;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>
                <a:solidFill>
                  <a:srgbClr val="00B050"/>
                </a:solidFill>
              </a:rPr>
              <a:t>// pointer to variable </a:t>
            </a:r>
            <a:r>
              <a:rPr lang="en-US" dirty="0" err="1">
                <a:solidFill>
                  <a:srgbClr val="00B050"/>
                </a:solidFill>
              </a:rPr>
              <a:t>var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76969" y="4846360"/>
            <a:ext cx="5486400" cy="76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= ‘c’; </a:t>
            </a:r>
            <a:r>
              <a:rPr lang="en-US" dirty="0">
                <a:solidFill>
                  <a:srgbClr val="00B050"/>
                </a:solidFill>
              </a:rPr>
              <a:t>// changing the value with variable name</a:t>
            </a:r>
          </a:p>
          <a:p>
            <a:r>
              <a:rPr lang="en-US" dirty="0">
                <a:solidFill>
                  <a:schemeClr val="tx1"/>
                </a:solidFill>
              </a:rPr>
              <a:t>*</a:t>
            </a:r>
            <a:r>
              <a:rPr lang="en-US" dirty="0" err="1">
                <a:solidFill>
                  <a:schemeClr val="tx1"/>
                </a:solidFill>
              </a:rPr>
              <a:t>pVar</a:t>
            </a:r>
            <a:r>
              <a:rPr lang="en-US" dirty="0">
                <a:solidFill>
                  <a:schemeClr val="tx1"/>
                </a:solidFill>
              </a:rPr>
              <a:t> = ‘b’; </a:t>
            </a:r>
            <a:r>
              <a:rPr lang="en-US" dirty="0">
                <a:solidFill>
                  <a:srgbClr val="00B050"/>
                </a:solidFill>
              </a:rPr>
              <a:t>// changing the value with pointer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92B3-C52A-4E8A-B81F-DA45DF7EEF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9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Pointer And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447172"/>
          </a:xfrm>
        </p:spPr>
        <p:txBody>
          <a:bodyPr/>
          <a:lstStyle/>
          <a:p>
            <a:r>
              <a:rPr lang="en-US" dirty="0"/>
              <a:t>It is more efficient to pass a pointer, which is just the memory address (the same size of </a:t>
            </a:r>
            <a:r>
              <a:rPr lang="en-US" dirty="0" err="1"/>
              <a:t>int</a:t>
            </a:r>
            <a:r>
              <a:rPr lang="en-US" dirty="0"/>
              <a:t> data type), than it is to pass the entire data structure</a:t>
            </a:r>
          </a:p>
          <a:p>
            <a:r>
              <a:rPr lang="en-US" dirty="0"/>
              <a:t>Pointer provide a direct link to the underlying value of variable allowing us to change the value</a:t>
            </a:r>
          </a:p>
          <a:p>
            <a:r>
              <a:rPr lang="en-US" dirty="0"/>
              <a:t>For dynamic variables we do know the variable name (as they may be created in run-time). Therefore we have to use pointer to work with dynamically allocated objects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sz="1600" dirty="0"/>
              <a:t>{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sz="1600" dirty="0"/>
              <a:t>double *</a:t>
            </a:r>
            <a:r>
              <a:rPr lang="en-US" sz="1600" dirty="0" err="1"/>
              <a:t>var</a:t>
            </a:r>
            <a:r>
              <a:rPr lang="en-US" sz="1600" dirty="0"/>
              <a:t>  =  </a:t>
            </a:r>
            <a:r>
              <a:rPr lang="en-US" sz="1600" dirty="0">
                <a:solidFill>
                  <a:srgbClr val="0070C0"/>
                </a:solidFill>
              </a:rPr>
              <a:t>new</a:t>
            </a:r>
            <a:r>
              <a:rPr lang="en-US" sz="1600" dirty="0"/>
              <a:t> double; </a:t>
            </a:r>
            <a:r>
              <a:rPr lang="en-US" sz="1600" dirty="0">
                <a:solidFill>
                  <a:srgbClr val="00B050"/>
                </a:solidFill>
              </a:rPr>
              <a:t>// allocate memory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sz="1600" dirty="0"/>
              <a:t>*</a:t>
            </a:r>
            <a:r>
              <a:rPr lang="en-US" sz="1600" dirty="0" err="1"/>
              <a:t>var</a:t>
            </a:r>
            <a:r>
              <a:rPr lang="en-US" sz="1600" dirty="0"/>
              <a:t>  =  2.5; </a:t>
            </a:r>
            <a:r>
              <a:rPr lang="en-US" sz="1600" dirty="0">
                <a:solidFill>
                  <a:srgbClr val="00B050"/>
                </a:solidFill>
              </a:rPr>
              <a:t>// assign a value to underlying data object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sz="1600" dirty="0"/>
              <a:t>*</a:t>
            </a:r>
            <a:r>
              <a:rPr lang="en-US" sz="1600" dirty="0" err="1"/>
              <a:t>var</a:t>
            </a:r>
            <a:r>
              <a:rPr lang="en-US" sz="1600" dirty="0"/>
              <a:t>  += 0.75; </a:t>
            </a:r>
            <a:r>
              <a:rPr lang="en-US" sz="1600" dirty="0">
                <a:solidFill>
                  <a:srgbClr val="00B050"/>
                </a:solidFill>
              </a:rPr>
              <a:t>// changing the value of pointed data object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070C0"/>
                </a:solidFill>
              </a:rPr>
              <a:t>delete</a:t>
            </a:r>
            <a:r>
              <a:rPr lang="en-US" sz="1600" dirty="0"/>
              <a:t> </a:t>
            </a:r>
            <a:r>
              <a:rPr lang="en-US" sz="1600" dirty="0" err="1"/>
              <a:t>var</a:t>
            </a:r>
            <a:r>
              <a:rPr lang="en-US" sz="1600" dirty="0"/>
              <a:t>; </a:t>
            </a:r>
            <a:r>
              <a:rPr lang="en-US" sz="1600" dirty="0">
                <a:solidFill>
                  <a:srgbClr val="00B050"/>
                </a:solidFill>
              </a:rPr>
              <a:t>// deallocate memory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sz="1600" dirty="0"/>
              <a:t>}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92B3-C52A-4E8A-B81F-DA45DF7EEF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83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Pointer And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688336"/>
          </a:xfrm>
        </p:spPr>
        <p:txBody>
          <a:bodyPr/>
          <a:lstStyle/>
          <a:p>
            <a:r>
              <a:rPr lang="en-US" dirty="0"/>
              <a:t>A reference type is simply an alias for a data object</a:t>
            </a:r>
          </a:p>
          <a:p>
            <a:pPr marL="0" indent="0">
              <a:buNone/>
            </a:pPr>
            <a:r>
              <a:rPr lang="en-US" dirty="0"/>
              <a:t>double x = 2.00;</a:t>
            </a:r>
          </a:p>
          <a:p>
            <a:pPr marL="0" indent="0">
              <a:buNone/>
            </a:pPr>
            <a:r>
              <a:rPr lang="en-US" dirty="0"/>
              <a:t>double &amp;y = x; </a:t>
            </a:r>
            <a:r>
              <a:rPr lang="en-US" dirty="0">
                <a:solidFill>
                  <a:srgbClr val="00B050"/>
                </a:solidFill>
              </a:rPr>
              <a:t>// another name (alias) for the object</a:t>
            </a:r>
          </a:p>
          <a:p>
            <a:r>
              <a:rPr lang="en-US" dirty="0"/>
              <a:t>It provides a link to an existing data object</a:t>
            </a:r>
          </a:p>
          <a:p>
            <a:r>
              <a:rPr lang="en-US" dirty="0"/>
              <a:t>References are commonly used with parameters to functions to avoid copying the objects as well as to enable object modification by providing an external linkage to data object.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576517"/>
              </p:ext>
            </p:extLst>
          </p:nvPr>
        </p:nvGraphicFramePr>
        <p:xfrm>
          <a:off x="6686025" y="2665912"/>
          <a:ext cx="41954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238">
                  <a:extLst>
                    <a:ext uri="{9D8B030D-6E8A-4147-A177-3AD203B41FA5}">
                      <a16:colId xmlns:a16="http://schemas.microsoft.com/office/drawing/2014/main" val="2651663830"/>
                    </a:ext>
                  </a:extLst>
                </a:gridCol>
                <a:gridCol w="699238">
                  <a:extLst>
                    <a:ext uri="{9D8B030D-6E8A-4147-A177-3AD203B41FA5}">
                      <a16:colId xmlns:a16="http://schemas.microsoft.com/office/drawing/2014/main" val="1783423350"/>
                    </a:ext>
                  </a:extLst>
                </a:gridCol>
                <a:gridCol w="699238">
                  <a:extLst>
                    <a:ext uri="{9D8B030D-6E8A-4147-A177-3AD203B41FA5}">
                      <a16:colId xmlns:a16="http://schemas.microsoft.com/office/drawing/2014/main" val="3554866255"/>
                    </a:ext>
                  </a:extLst>
                </a:gridCol>
                <a:gridCol w="699238">
                  <a:extLst>
                    <a:ext uri="{9D8B030D-6E8A-4147-A177-3AD203B41FA5}">
                      <a16:colId xmlns:a16="http://schemas.microsoft.com/office/drawing/2014/main" val="2056413014"/>
                    </a:ext>
                  </a:extLst>
                </a:gridCol>
                <a:gridCol w="699238">
                  <a:extLst>
                    <a:ext uri="{9D8B030D-6E8A-4147-A177-3AD203B41FA5}">
                      <a16:colId xmlns:a16="http://schemas.microsoft.com/office/drawing/2014/main" val="444283718"/>
                    </a:ext>
                  </a:extLst>
                </a:gridCol>
                <a:gridCol w="699238">
                  <a:extLst>
                    <a:ext uri="{9D8B030D-6E8A-4147-A177-3AD203B41FA5}">
                      <a16:colId xmlns:a16="http://schemas.microsoft.com/office/drawing/2014/main" val="4090273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665931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 flipV="1">
            <a:off x="8372213" y="3036752"/>
            <a:ext cx="234892" cy="39434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>
            <a:off x="8607105" y="3175065"/>
            <a:ext cx="134559" cy="51206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23125" y="3085722"/>
            <a:ext cx="296253" cy="601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92B3-C52A-4E8A-B81F-DA45DF7EEF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31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1084</TotalTime>
  <Words>1626</Words>
  <Application>Microsoft Office PowerPoint</Application>
  <PresentationFormat>Widescreen</PresentationFormat>
  <Paragraphs>329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Rockwell</vt:lpstr>
      <vt:lpstr>Rockwell Condensed</vt:lpstr>
      <vt:lpstr>Wingdings</vt:lpstr>
      <vt:lpstr>Wood Type</vt:lpstr>
      <vt:lpstr>C++ Review</vt:lpstr>
      <vt:lpstr>Outline</vt:lpstr>
      <vt:lpstr>Structure of C++ Program</vt:lpstr>
      <vt:lpstr>Structure of C++ Program</vt:lpstr>
      <vt:lpstr>Memory management</vt:lpstr>
      <vt:lpstr>Namespace</vt:lpstr>
      <vt:lpstr>Pointer And REFERENCE</vt:lpstr>
      <vt:lpstr>Pointer And REFERENCE</vt:lpstr>
      <vt:lpstr>Pointer And REFERENCE</vt:lpstr>
      <vt:lpstr>Function</vt:lpstr>
      <vt:lpstr>Function</vt:lpstr>
      <vt:lpstr>Object oriented programming</vt:lpstr>
      <vt:lpstr>Class</vt:lpstr>
      <vt:lpstr>Class inheritance</vt:lpstr>
      <vt:lpstr>Polymorphism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Review</dc:title>
  <dc:creator>Alireza Vali</dc:creator>
  <cp:lastModifiedBy>Alireza Vali</cp:lastModifiedBy>
  <cp:revision>55</cp:revision>
  <dcterms:created xsi:type="dcterms:W3CDTF">2017-12-06T18:45:38Z</dcterms:created>
  <dcterms:modified xsi:type="dcterms:W3CDTF">2017-12-08T20:41:33Z</dcterms:modified>
</cp:coreProperties>
</file>