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57" r:id="rId5"/>
    <p:sldId id="267" r:id="rId6"/>
    <p:sldId id="258" r:id="rId7"/>
    <p:sldId id="269" r:id="rId8"/>
    <p:sldId id="259" r:id="rId9"/>
    <p:sldId id="270" r:id="rId10"/>
    <p:sldId id="260" r:id="rId11"/>
    <p:sldId id="271" r:id="rId12"/>
    <p:sldId id="265" r:id="rId13"/>
    <p:sldId id="272" r:id="rId14"/>
    <p:sldId id="261" r:id="rId15"/>
    <p:sldId id="273" r:id="rId16"/>
    <p:sldId id="262" r:id="rId17"/>
    <p:sldId id="274" r:id="rId18"/>
    <p:sldId id="266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ázquez Rapado" userId="b5275a5ea1bbeae7" providerId="LiveId" clId="{82D48C34-EA48-48CD-92C5-616C07D15ACA}"/>
    <pc:docChg chg="undo custSel addSld delSld modSld sldOrd">
      <pc:chgData name="Alberto Velázquez Rapado" userId="b5275a5ea1bbeae7" providerId="LiveId" clId="{82D48C34-EA48-48CD-92C5-616C07D15ACA}" dt="2023-06-22T18:00:19.450" v="1452" actId="20577"/>
      <pc:docMkLst>
        <pc:docMk/>
      </pc:docMkLst>
      <pc:sldChg chg="modSp mod">
        <pc:chgData name="Alberto Velázquez Rapado" userId="b5275a5ea1bbeae7" providerId="LiveId" clId="{82D48C34-EA48-48CD-92C5-616C07D15ACA}" dt="2023-06-15T09:00:46.158" v="65" actId="1076"/>
        <pc:sldMkLst>
          <pc:docMk/>
          <pc:sldMk cId="20039717" sldId="256"/>
        </pc:sldMkLst>
        <pc:spChg chg="mod">
          <ac:chgData name="Alberto Velázquez Rapado" userId="b5275a5ea1bbeae7" providerId="LiveId" clId="{82D48C34-EA48-48CD-92C5-616C07D15ACA}" dt="2023-06-15T09:00:46.158" v="65" actId="1076"/>
          <ac:spMkLst>
            <pc:docMk/>
            <pc:sldMk cId="20039717" sldId="256"/>
            <ac:spMk id="5" creationId="{A58E0E4B-45B9-BEC9-CA98-BC6393B0818A}"/>
          </ac:spMkLst>
        </pc:spChg>
      </pc:sldChg>
      <pc:sldChg chg="modSp mod">
        <pc:chgData name="Alberto Velázquez Rapado" userId="b5275a5ea1bbeae7" providerId="LiveId" clId="{82D48C34-EA48-48CD-92C5-616C07D15ACA}" dt="2023-06-22T17:51:59.768" v="701" actId="108"/>
        <pc:sldMkLst>
          <pc:docMk/>
          <pc:sldMk cId="1472778878" sldId="258"/>
        </pc:sldMkLst>
        <pc:spChg chg="mod">
          <ac:chgData name="Alberto Velázquez Rapado" userId="b5275a5ea1bbeae7" providerId="LiveId" clId="{82D48C34-EA48-48CD-92C5-616C07D15ACA}" dt="2023-06-22T17:51:59.768" v="701" actId="108"/>
          <ac:spMkLst>
            <pc:docMk/>
            <pc:sldMk cId="1472778878" sldId="258"/>
            <ac:spMk id="3" creationId="{E91C1265-73DF-B355-C494-F5AE5C1690E2}"/>
          </ac:spMkLst>
        </pc:spChg>
      </pc:sldChg>
      <pc:sldChg chg="addSp delSp modSp mod">
        <pc:chgData name="Alberto Velázquez Rapado" userId="b5275a5ea1bbeae7" providerId="LiveId" clId="{82D48C34-EA48-48CD-92C5-616C07D15ACA}" dt="2023-06-22T17:33:11.307" v="700" actId="27636"/>
        <pc:sldMkLst>
          <pc:docMk/>
          <pc:sldMk cId="1052401113" sldId="259"/>
        </pc:sldMkLst>
        <pc:spChg chg="mod">
          <ac:chgData name="Alberto Velázquez Rapado" userId="b5275a5ea1bbeae7" providerId="LiveId" clId="{82D48C34-EA48-48CD-92C5-616C07D15ACA}" dt="2023-06-22T17:33:11.307" v="700" actId="27636"/>
          <ac:spMkLst>
            <pc:docMk/>
            <pc:sldMk cId="1052401113" sldId="259"/>
            <ac:spMk id="3" creationId="{4F8C50B0-0470-FF1F-FCAC-069A7FFAADE4}"/>
          </ac:spMkLst>
        </pc:spChg>
        <pc:spChg chg="add del mod">
          <ac:chgData name="Alberto Velázquez Rapado" userId="b5275a5ea1bbeae7" providerId="LiveId" clId="{82D48C34-EA48-48CD-92C5-616C07D15ACA}" dt="2023-06-22T17:30:50.476" v="639" actId="478"/>
          <ac:spMkLst>
            <pc:docMk/>
            <pc:sldMk cId="1052401113" sldId="259"/>
            <ac:spMk id="4" creationId="{10E8DEB1-D7E1-79D2-9C97-9517B09B5059}"/>
          </ac:spMkLst>
        </pc:spChg>
      </pc:sldChg>
      <pc:sldChg chg="addSp modSp mod">
        <pc:chgData name="Alberto Velázquez Rapado" userId="b5275a5ea1bbeae7" providerId="LiveId" clId="{82D48C34-EA48-48CD-92C5-616C07D15ACA}" dt="2023-06-22T17:28:45.308" v="614" actId="1076"/>
        <pc:sldMkLst>
          <pc:docMk/>
          <pc:sldMk cId="3222557619" sldId="260"/>
        </pc:sldMkLst>
        <pc:spChg chg="mod">
          <ac:chgData name="Alberto Velázquez Rapado" userId="b5275a5ea1bbeae7" providerId="LiveId" clId="{82D48C34-EA48-48CD-92C5-616C07D15ACA}" dt="2023-06-20T11:24:14.076" v="212" actId="1076"/>
          <ac:spMkLst>
            <pc:docMk/>
            <pc:sldMk cId="3222557619" sldId="260"/>
            <ac:spMk id="2" creationId="{C6C214C8-DD43-DC5C-A40F-B96DC2967418}"/>
          </ac:spMkLst>
        </pc:spChg>
        <pc:spChg chg="mod">
          <ac:chgData name="Alberto Velázquez Rapado" userId="b5275a5ea1bbeae7" providerId="LiveId" clId="{82D48C34-EA48-48CD-92C5-616C07D15ACA}" dt="2023-06-20T11:24:26.906" v="246" actId="14100"/>
          <ac:spMkLst>
            <pc:docMk/>
            <pc:sldMk cId="3222557619" sldId="260"/>
            <ac:spMk id="5" creationId="{590B0902-6532-E384-DA7B-821830963789}"/>
          </ac:spMkLst>
        </pc:spChg>
        <pc:spChg chg="mod">
          <ac:chgData name="Alberto Velázquez Rapado" userId="b5275a5ea1bbeae7" providerId="LiveId" clId="{82D48C34-EA48-48CD-92C5-616C07D15ACA}" dt="2023-06-20T11:24:52.495" v="272" actId="1037"/>
          <ac:spMkLst>
            <pc:docMk/>
            <pc:sldMk cId="3222557619" sldId="260"/>
            <ac:spMk id="6" creationId="{B1B45903-85CA-239C-9115-601419267226}"/>
          </ac:spMkLst>
        </pc:spChg>
        <pc:spChg chg="mod">
          <ac:chgData name="Alberto Velázquez Rapado" userId="b5275a5ea1bbeae7" providerId="LiveId" clId="{82D48C34-EA48-48CD-92C5-616C07D15ACA}" dt="2023-06-20T11:26:24.660" v="394" actId="14100"/>
          <ac:spMkLst>
            <pc:docMk/>
            <pc:sldMk cId="3222557619" sldId="260"/>
            <ac:spMk id="7" creationId="{932D9D8E-662B-D943-771E-B6D85E42DAE9}"/>
          </ac:spMkLst>
        </pc:spChg>
        <pc:spChg chg="add mod">
          <ac:chgData name="Alberto Velázquez Rapado" userId="b5275a5ea1bbeae7" providerId="LiveId" clId="{82D48C34-EA48-48CD-92C5-616C07D15ACA}" dt="2023-06-20T11:26:19.390" v="393" actId="14100"/>
          <ac:spMkLst>
            <pc:docMk/>
            <pc:sldMk cId="3222557619" sldId="260"/>
            <ac:spMk id="12" creationId="{D54E105F-0198-14C0-138F-C54F3D3B6B66}"/>
          </ac:spMkLst>
        </pc:spChg>
        <pc:picChg chg="add mod">
          <ac:chgData name="Alberto Velázquez Rapado" userId="b5275a5ea1bbeae7" providerId="LiveId" clId="{82D48C34-EA48-48CD-92C5-616C07D15ACA}" dt="2023-06-22T17:28:45.308" v="614" actId="1076"/>
          <ac:picMkLst>
            <pc:docMk/>
            <pc:sldMk cId="3222557619" sldId="260"/>
            <ac:picMk id="9" creationId="{17F3CBF6-FC5B-623B-9EAF-56D2D29F0420}"/>
          </ac:picMkLst>
        </pc:picChg>
        <pc:picChg chg="add mod">
          <ac:chgData name="Alberto Velázquez Rapado" userId="b5275a5ea1bbeae7" providerId="LiveId" clId="{82D48C34-EA48-48CD-92C5-616C07D15ACA}" dt="2023-06-20T11:24:40.449" v="252" actId="1076"/>
          <ac:picMkLst>
            <pc:docMk/>
            <pc:sldMk cId="3222557619" sldId="260"/>
            <ac:picMk id="10" creationId="{08DD74E5-2374-6509-D6F1-D54AC30A8F8E}"/>
          </ac:picMkLst>
        </pc:picChg>
        <pc:picChg chg="add mod">
          <ac:chgData name="Alberto Velázquez Rapado" userId="b5275a5ea1bbeae7" providerId="LiveId" clId="{82D48C34-EA48-48CD-92C5-616C07D15ACA}" dt="2023-06-20T11:26:10.799" v="392" actId="1036"/>
          <ac:picMkLst>
            <pc:docMk/>
            <pc:sldMk cId="3222557619" sldId="260"/>
            <ac:picMk id="11" creationId="{B47C186E-A253-61D2-4404-BED27DC32AD7}"/>
          </ac:picMkLst>
        </pc:picChg>
        <pc:picChg chg="mod">
          <ac:chgData name="Alberto Velázquez Rapado" userId="b5275a5ea1bbeae7" providerId="LiveId" clId="{82D48C34-EA48-48CD-92C5-616C07D15ACA}" dt="2023-06-20T11:24:35.909" v="250" actId="1076"/>
          <ac:picMkLst>
            <pc:docMk/>
            <pc:sldMk cId="3222557619" sldId="260"/>
            <ac:picMk id="1026" creationId="{BC89CEA6-D104-2B80-1C24-E54B6E4E60C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4" creationId="{46DF071F-0D1F-06E7-E53B-6C2041B663A4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6" creationId="{42D7F49A-940B-04D0-D326-3A2910FC1469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8" creationId="{F8EC5F60-90B1-C76B-0BDE-936D93F8165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0" creationId="{6CF48E4A-A778-AD3D-C1BF-CF90F2F6CDCC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2" creationId="{0C814756-142B-89D9-412E-2E419BCF81FA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4" creationId="{A172A297-DC7C-2E76-58E6-95CE8BF95C24}"/>
          </ac:picMkLst>
        </pc:picChg>
        <pc:picChg chg="mod">
          <ac:chgData name="Alberto Velázquez Rapado" userId="b5275a5ea1bbeae7" providerId="LiveId" clId="{82D48C34-EA48-48CD-92C5-616C07D15ACA}" dt="2023-06-22T17:28:43.006" v="613" actId="1076"/>
          <ac:picMkLst>
            <pc:docMk/>
            <pc:sldMk cId="3222557619" sldId="260"/>
            <ac:picMk id="1056" creationId="{DE492B06-A904-96B1-9218-ED1493EDD937}"/>
          </ac:picMkLst>
        </pc:picChg>
      </pc:sldChg>
      <pc:sldChg chg="addSp delSp modSp mod">
        <pc:chgData name="Alberto Velázquez Rapado" userId="b5275a5ea1bbeae7" providerId="LiveId" clId="{82D48C34-EA48-48CD-92C5-616C07D15ACA}" dt="2023-06-20T11:38:57.260" v="434" actId="1036"/>
        <pc:sldMkLst>
          <pc:docMk/>
          <pc:sldMk cId="668459926" sldId="261"/>
        </pc:sldMkLst>
        <pc:spChg chg="ord">
          <ac:chgData name="Alberto Velázquez Rapado" userId="b5275a5ea1bbeae7" providerId="LiveId" clId="{82D48C34-EA48-48CD-92C5-616C07D15ACA}" dt="2023-06-20T11:38:35.882" v="420" actId="166"/>
          <ac:spMkLst>
            <pc:docMk/>
            <pc:sldMk cId="668459926" sldId="261"/>
            <ac:spMk id="2" creationId="{61BD8FAF-7728-8988-EA4D-52DA1BCD1C9A}"/>
          </ac:spMkLst>
        </pc:spChg>
        <pc:spChg chg="add del mod">
          <ac:chgData name="Alberto Velázquez Rapado" userId="b5275a5ea1bbeae7" providerId="LiveId" clId="{82D48C34-EA48-48CD-92C5-616C07D15ACA}" dt="2023-06-20T11:33:17.435" v="403" actId="478"/>
          <ac:spMkLst>
            <pc:docMk/>
            <pc:sldMk cId="668459926" sldId="261"/>
            <ac:spMk id="7" creationId="{1EB6950E-7098-EF77-BA9F-99E9C446E123}"/>
          </ac:spMkLst>
        </pc:spChg>
        <pc:picChg chg="add del mod">
          <ac:chgData name="Alberto Velázquez Rapado" userId="b5275a5ea1bbeae7" providerId="LiveId" clId="{82D48C34-EA48-48CD-92C5-616C07D15ACA}" dt="2023-06-20T11:37:39.144" v="407" actId="478"/>
          <ac:picMkLst>
            <pc:docMk/>
            <pc:sldMk cId="668459926" sldId="261"/>
            <ac:picMk id="4" creationId="{C2C08786-4F2B-12D6-4E9C-3D6C10BAFFDE}"/>
          </ac:picMkLst>
        </pc:picChg>
        <pc:picChg chg="del mod">
          <ac:chgData name="Alberto Velázquez Rapado" userId="b5275a5ea1bbeae7" providerId="LiveId" clId="{82D48C34-EA48-48CD-92C5-616C07D15ACA}" dt="2023-06-20T11:32:57.326" v="399" actId="478"/>
          <ac:picMkLst>
            <pc:docMk/>
            <pc:sldMk cId="668459926" sldId="261"/>
            <ac:picMk id="5" creationId="{487DDDF6-984B-0150-ED5B-4DBDE2075E61}"/>
          </ac:picMkLst>
        </pc:picChg>
        <pc:picChg chg="add mod modCrop">
          <ac:chgData name="Alberto Velázquez Rapado" userId="b5275a5ea1bbeae7" providerId="LiveId" clId="{82D48C34-EA48-48CD-92C5-616C07D15ACA}" dt="2023-06-20T11:38:57.260" v="434" actId="1036"/>
          <ac:picMkLst>
            <pc:docMk/>
            <pc:sldMk cId="668459926" sldId="261"/>
            <ac:picMk id="9" creationId="{22F4055C-FB0E-DA51-D967-58ED5E9D5AAD}"/>
          </ac:picMkLst>
        </pc:picChg>
      </pc:sldChg>
      <pc:sldChg chg="modSp mod">
        <pc:chgData name="Alberto Velázquez Rapado" userId="b5275a5ea1bbeae7" providerId="LiveId" clId="{82D48C34-EA48-48CD-92C5-616C07D15ACA}" dt="2023-06-22T17:53:03.672" v="722" actId="5793"/>
        <pc:sldMkLst>
          <pc:docMk/>
          <pc:sldMk cId="1928398243" sldId="262"/>
        </pc:sldMkLst>
        <pc:spChg chg="mod">
          <ac:chgData name="Alberto Velázquez Rapado" userId="b5275a5ea1bbeae7" providerId="LiveId" clId="{82D48C34-EA48-48CD-92C5-616C07D15ACA}" dt="2023-06-22T17:53:03.672" v="722" actId="5793"/>
          <ac:spMkLst>
            <pc:docMk/>
            <pc:sldMk cId="1928398243" sldId="262"/>
            <ac:spMk id="3" creationId="{B925B571-44AD-9500-5DE4-637EE8EC8A0C}"/>
          </ac:spMkLst>
        </pc:spChg>
      </pc:sldChg>
      <pc:sldChg chg="modSp mod">
        <pc:chgData name="Alberto Velázquez Rapado" userId="b5275a5ea1bbeae7" providerId="LiveId" clId="{82D48C34-EA48-48CD-92C5-616C07D15ACA}" dt="2023-06-22T17:54:36.064" v="792" actId="20577"/>
        <pc:sldMkLst>
          <pc:docMk/>
          <pc:sldMk cId="144551678" sldId="264"/>
        </pc:sldMkLst>
        <pc:spChg chg="mod">
          <ac:chgData name="Alberto Velázquez Rapado" userId="b5275a5ea1bbeae7" providerId="LiveId" clId="{82D48C34-EA48-48CD-92C5-616C07D15ACA}" dt="2023-06-22T17:54:36.064" v="792" actId="20577"/>
          <ac:spMkLst>
            <pc:docMk/>
            <pc:sldMk cId="144551678" sldId="264"/>
            <ac:spMk id="3" creationId="{78669549-A335-3A34-3C1D-213FB03C61FD}"/>
          </ac:spMkLst>
        </pc:spChg>
      </pc:sldChg>
      <pc:sldChg chg="modSp mod ord">
        <pc:chgData name="Alberto Velázquez Rapado" userId="b5275a5ea1bbeae7" providerId="LiveId" clId="{82D48C34-EA48-48CD-92C5-616C07D15ACA}" dt="2023-06-20T11:42:17.786" v="591" actId="313"/>
        <pc:sldMkLst>
          <pc:docMk/>
          <pc:sldMk cId="3251461164" sldId="265"/>
        </pc:sldMkLst>
        <pc:spChg chg="mod">
          <ac:chgData name="Alberto Velázquez Rapado" userId="b5275a5ea1bbeae7" providerId="LiveId" clId="{82D48C34-EA48-48CD-92C5-616C07D15ACA}" dt="2023-06-20T11:42:17.786" v="591" actId="313"/>
          <ac:spMkLst>
            <pc:docMk/>
            <pc:sldMk cId="3251461164" sldId="265"/>
            <ac:spMk id="6" creationId="{FE673028-BA31-4425-A0DF-BF4C1EF31C56}"/>
          </ac:spMkLst>
        </pc:spChg>
      </pc:sldChg>
      <pc:sldChg chg="modSp mod">
        <pc:chgData name="Alberto Velázquez Rapado" userId="b5275a5ea1bbeae7" providerId="LiveId" clId="{82D48C34-EA48-48CD-92C5-616C07D15ACA}" dt="2023-06-22T18:00:19.450" v="1452" actId="20577"/>
        <pc:sldMkLst>
          <pc:docMk/>
          <pc:sldMk cId="1687958293" sldId="266"/>
        </pc:sldMkLst>
        <pc:spChg chg="mod">
          <ac:chgData name="Alberto Velázquez Rapado" userId="b5275a5ea1bbeae7" providerId="LiveId" clId="{82D48C34-EA48-48CD-92C5-616C07D15ACA}" dt="2023-06-22T18:00:19.450" v="1452" actId="20577"/>
          <ac:spMkLst>
            <pc:docMk/>
            <pc:sldMk cId="1687958293" sldId="266"/>
            <ac:spMk id="3" creationId="{B925B571-44AD-9500-5DE4-637EE8EC8A0C}"/>
          </ac:spMkLst>
        </pc:spChg>
      </pc:sldChg>
      <pc:sldChg chg="modSp add mod ord">
        <pc:chgData name="Alberto Velázquez Rapado" userId="b5275a5ea1bbeae7" providerId="LiveId" clId="{82D48C34-EA48-48CD-92C5-616C07D15ACA}" dt="2023-06-22T17:54:23.011" v="771" actId="27636"/>
        <pc:sldMkLst>
          <pc:docMk/>
          <pc:sldMk cId="2648702181" sldId="267"/>
        </pc:sldMkLst>
        <pc:spChg chg="mod">
          <ac:chgData name="Alberto Velázquez Rapado" userId="b5275a5ea1bbeae7" providerId="LiveId" clId="{82D48C34-EA48-48CD-92C5-616C07D15ACA}" dt="2023-06-22T17:54:23.011" v="771" actId="27636"/>
          <ac:spMkLst>
            <pc:docMk/>
            <pc:sldMk cId="2648702181" sldId="267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27.975" v="776" actId="27636"/>
        <pc:sldMkLst>
          <pc:docMk/>
          <pc:sldMk cId="3777196523" sldId="268"/>
        </pc:sldMkLst>
        <pc:spChg chg="mod">
          <ac:chgData name="Alberto Velázquez Rapado" userId="b5275a5ea1bbeae7" providerId="LiveId" clId="{82D48C34-EA48-48CD-92C5-616C07D15ACA}" dt="2023-06-22T17:54:27.975" v="776" actId="27636"/>
          <ac:spMkLst>
            <pc:docMk/>
            <pc:sldMk cId="3777196523" sldId="268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19.136" v="766" actId="27636"/>
        <pc:sldMkLst>
          <pc:docMk/>
          <pc:sldMk cId="4026825388" sldId="269"/>
        </pc:sldMkLst>
        <pc:spChg chg="mod">
          <ac:chgData name="Alberto Velázquez Rapado" userId="b5275a5ea1bbeae7" providerId="LiveId" clId="{82D48C34-EA48-48CD-92C5-616C07D15ACA}" dt="2023-06-22T17:54:19.136" v="766" actId="27636"/>
          <ac:spMkLst>
            <pc:docMk/>
            <pc:sldMk cId="4026825388" sldId="269"/>
            <ac:spMk id="3" creationId="{78669549-A335-3A34-3C1D-213FB03C61FD}"/>
          </ac:spMkLst>
        </pc:spChg>
      </pc:sldChg>
      <pc:sldChg chg="add del">
        <pc:chgData name="Alberto Velázquez Rapado" userId="b5275a5ea1bbeae7" providerId="LiveId" clId="{82D48C34-EA48-48CD-92C5-616C07D15ACA}" dt="2023-06-22T17:52:06.647" v="703" actId="47"/>
        <pc:sldMkLst>
          <pc:docMk/>
          <pc:sldMk cId="928070107" sldId="270"/>
        </pc:sldMkLst>
      </pc:sldChg>
      <pc:sldChg chg="modSp add mod">
        <pc:chgData name="Alberto Velázquez Rapado" userId="b5275a5ea1bbeae7" providerId="LiveId" clId="{82D48C34-EA48-48CD-92C5-616C07D15ACA}" dt="2023-06-22T17:54:15.013" v="761" actId="27636"/>
        <pc:sldMkLst>
          <pc:docMk/>
          <pc:sldMk cId="2662567000" sldId="270"/>
        </pc:sldMkLst>
        <pc:spChg chg="mod">
          <ac:chgData name="Alberto Velázquez Rapado" userId="b5275a5ea1bbeae7" providerId="LiveId" clId="{82D48C34-EA48-48CD-92C5-616C07D15ACA}" dt="2023-06-22T17:54:15.013" v="761" actId="27636"/>
          <ac:spMkLst>
            <pc:docMk/>
            <pc:sldMk cId="2662567000" sldId="270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09.823" v="756" actId="27636"/>
        <pc:sldMkLst>
          <pc:docMk/>
          <pc:sldMk cId="585227700" sldId="271"/>
        </pc:sldMkLst>
        <pc:spChg chg="mod">
          <ac:chgData name="Alberto Velázquez Rapado" userId="b5275a5ea1bbeae7" providerId="LiveId" clId="{82D48C34-EA48-48CD-92C5-616C07D15ACA}" dt="2023-06-22T17:54:09.823" v="756" actId="27636"/>
          <ac:spMkLst>
            <pc:docMk/>
            <pc:sldMk cId="585227700" sldId="271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4:02.901" v="751" actId="27636"/>
        <pc:sldMkLst>
          <pc:docMk/>
          <pc:sldMk cId="2427219398" sldId="272"/>
        </pc:sldMkLst>
        <pc:spChg chg="mod">
          <ac:chgData name="Alberto Velázquez Rapado" userId="b5275a5ea1bbeae7" providerId="LiveId" clId="{82D48C34-EA48-48CD-92C5-616C07D15ACA}" dt="2023-06-22T17:54:02.901" v="751" actId="27636"/>
          <ac:spMkLst>
            <pc:docMk/>
            <pc:sldMk cId="2427219398" sldId="272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3:51.895" v="745" actId="20577"/>
        <pc:sldMkLst>
          <pc:docMk/>
          <pc:sldMk cId="2374758224" sldId="273"/>
        </pc:sldMkLst>
        <pc:spChg chg="mod">
          <ac:chgData name="Alberto Velázquez Rapado" userId="b5275a5ea1bbeae7" providerId="LiveId" clId="{82D48C34-EA48-48CD-92C5-616C07D15ACA}" dt="2023-06-22T17:53:51.895" v="745" actId="20577"/>
          <ac:spMkLst>
            <pc:docMk/>
            <pc:sldMk cId="2374758224" sldId="273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5:04.804" v="795" actId="108"/>
        <pc:sldMkLst>
          <pc:docMk/>
          <pc:sldMk cId="1074051263" sldId="274"/>
        </pc:sldMkLst>
        <pc:spChg chg="mod">
          <ac:chgData name="Alberto Velázquez Rapado" userId="b5275a5ea1bbeae7" providerId="LiveId" clId="{82D48C34-EA48-48CD-92C5-616C07D15ACA}" dt="2023-06-22T17:55:04.804" v="795" actId="108"/>
          <ac:spMkLst>
            <pc:docMk/>
            <pc:sldMk cId="1074051263" sldId="274"/>
            <ac:spMk id="3" creationId="{78669549-A335-3A34-3C1D-213FB03C61FD}"/>
          </ac:spMkLst>
        </pc:spChg>
      </pc:sldChg>
      <pc:sldChg chg="modSp add mod">
        <pc:chgData name="Alberto Velázquez Rapado" userId="b5275a5ea1bbeae7" providerId="LiveId" clId="{82D48C34-EA48-48CD-92C5-616C07D15ACA}" dt="2023-06-22T17:55:22.051" v="799" actId="108"/>
        <pc:sldMkLst>
          <pc:docMk/>
          <pc:sldMk cId="465450142" sldId="275"/>
        </pc:sldMkLst>
        <pc:spChg chg="mod">
          <ac:chgData name="Alberto Velázquez Rapado" userId="b5275a5ea1bbeae7" providerId="LiveId" clId="{82D48C34-EA48-48CD-92C5-616C07D15ACA}" dt="2023-06-22T17:55:22.051" v="799" actId="108"/>
          <ac:spMkLst>
            <pc:docMk/>
            <pc:sldMk cId="465450142" sldId="275"/>
            <ac:spMk id="3" creationId="{78669549-A335-3A34-3C1D-213FB03C61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976993" y="547903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Alumno: Alberto Velázquez Rapado</a:t>
            </a:r>
          </a:p>
          <a:p>
            <a:r>
              <a:rPr lang="es-ES" dirty="0">
                <a:solidFill>
                  <a:srgbClr val="666666"/>
                </a:solidFill>
                <a:latin typeface="DDG_ProximaNova"/>
              </a:rPr>
              <a:t>Tutor: José Luis Román Bienes</a:t>
            </a:r>
            <a:endParaRPr lang="es-ES" b="0" i="0" dirty="0">
              <a:solidFill>
                <a:srgbClr val="666666"/>
              </a:solidFill>
              <a:effectLst/>
              <a:latin typeface="DDG_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6118225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39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46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3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3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48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0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315245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9294104" y="2167263"/>
            <a:ext cx="2276975" cy="249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655" y="3537145"/>
            <a:ext cx="1161088" cy="97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0" y="4842341"/>
            <a:ext cx="1277493" cy="9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D74E5-2374-6509-D6F1-D54AC30A8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70" y="3338878"/>
            <a:ext cx="1043738" cy="11380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54E105F-0198-14C0-138F-C54F3D3B6B66}"/>
              </a:ext>
            </a:extLst>
          </p:cNvPr>
          <p:cNvSpPr txBox="1">
            <a:spLocks/>
          </p:cNvSpPr>
          <p:nvPr/>
        </p:nvSpPr>
        <p:spPr>
          <a:xfrm>
            <a:off x="9300517" y="4831876"/>
            <a:ext cx="2276976" cy="1856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Repositorio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7C186E-A253-61D2-4404-BED27DC3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83" y="5166000"/>
            <a:ext cx="1352001" cy="13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7F3CBF6-FC5B-623B-9EAF-56D2D29F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41" y="2658490"/>
            <a:ext cx="1285319" cy="12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sz="2400" dirty="0"/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22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/>
              <a:t>Móvil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sz="2400" dirty="0"/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721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2F4055C-FB0E-DA51-D967-58ED5E9D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172" r="22078"/>
          <a:stretch/>
        </p:blipFill>
        <p:spPr>
          <a:xfrm>
            <a:off x="-1" y="584921"/>
            <a:ext cx="12192001" cy="600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sz="2400" dirty="0"/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7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sz="2400" dirty="0"/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05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una aplicación completa es una tarea compleja que lleva mucho tiempo e implica tomar decisiones complejas.</a:t>
            </a:r>
          </a:p>
          <a:p>
            <a:r>
              <a:rPr lang="es-ES" dirty="0"/>
              <a:t>Trabajar con tecnologías por primera vez supone ampliar los tiempos de desarrollo y aumenta la probabilidad de error.</a:t>
            </a:r>
          </a:p>
          <a:p>
            <a:r>
              <a:rPr lang="es-ES" dirty="0"/>
              <a:t>La separación del </a:t>
            </a:r>
            <a:r>
              <a:rPr lang="es-ES" dirty="0" err="1"/>
              <a:t>backend</a:t>
            </a:r>
            <a:r>
              <a:rPr lang="es-ES" dirty="0"/>
              <a:t> y el </a:t>
            </a:r>
            <a:r>
              <a:rPr lang="es-ES" dirty="0" err="1"/>
              <a:t>frontend</a:t>
            </a:r>
            <a:r>
              <a:rPr lang="es-ES" dirty="0"/>
              <a:t> son fundamentales en las </a:t>
            </a:r>
            <a:r>
              <a:rPr lang="es-ES"/>
              <a:t>aplicaciones modernas.</a:t>
            </a:r>
            <a:endParaRPr lang="es-ES" dirty="0"/>
          </a:p>
          <a:p>
            <a:r>
              <a:rPr lang="es-ES" dirty="0"/>
              <a:t>El despliegue de una aplicación es un proceso del cual solo conozco las bases.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95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sz="2400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54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Plan de trabajo y Temporalización</a:t>
            </a:r>
          </a:p>
          <a:p>
            <a:r>
              <a:rPr lang="es-ES" dirty="0"/>
              <a:t>Tecnologías utilizadas</a:t>
            </a:r>
          </a:p>
          <a:p>
            <a:r>
              <a:rPr lang="es-ES" dirty="0"/>
              <a:t>Prototipo</a:t>
            </a:r>
          </a:p>
          <a:p>
            <a:r>
              <a:rPr lang="es-ES" dirty="0"/>
              <a:t>Base de Datos</a:t>
            </a:r>
          </a:p>
          <a:p>
            <a:r>
              <a:rPr lang="es-ES" dirty="0"/>
              <a:t>Demo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1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sz="2400" dirty="0"/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7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sz="2400" dirty="0"/>
              <a:t>Plan de trabajo y Temporalización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8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 y 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(3h)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(92h total)	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 de Datos (4h)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(8h)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(60h)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Corrección de Bugs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 (4h)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Despliegue (5h)</a:t>
            </a:r>
            <a:endParaRPr lang="es-ES" dirty="0"/>
          </a:p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Total: 124 h aproximadamente</a:t>
            </a:r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Motivación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Objetivos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Plan de trabajo y Temporalización</a:t>
            </a:r>
          </a:p>
          <a:p>
            <a:r>
              <a:rPr lang="es-ES" sz="2400" dirty="0"/>
              <a:t>Tecnologías utilizadas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Prototipo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Base de Datos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Conclusiones</a:t>
            </a: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2567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2700</TotalTime>
  <Words>441</Words>
  <Application>Microsoft Office PowerPoint</Application>
  <PresentationFormat>Panorámica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Índice</vt:lpstr>
      <vt:lpstr>Motivación</vt:lpstr>
      <vt:lpstr>Índice</vt:lpstr>
      <vt:lpstr>Objetivos</vt:lpstr>
      <vt:lpstr>Índice</vt:lpstr>
      <vt:lpstr>Plan de trabajo y Temporalización</vt:lpstr>
      <vt:lpstr>Índice</vt:lpstr>
      <vt:lpstr>Tecnologías Utilizadas</vt:lpstr>
      <vt:lpstr>Índice</vt:lpstr>
      <vt:lpstr>Prototipo</vt:lpstr>
      <vt:lpstr>Índice</vt:lpstr>
      <vt:lpstr>Base de Datos</vt:lpstr>
      <vt:lpstr>Índice</vt:lpstr>
      <vt:lpstr>Demo</vt:lpstr>
      <vt:lpstr>Índice</vt:lpstr>
      <vt:lpstr>Conclusiones</vt:lpstr>
      <vt:lpstr>Índice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8</cp:revision>
  <dcterms:created xsi:type="dcterms:W3CDTF">2023-06-14T09:42:03Z</dcterms:created>
  <dcterms:modified xsi:type="dcterms:W3CDTF">2023-06-22T18:00:32Z</dcterms:modified>
</cp:coreProperties>
</file>