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Velázquez Rapado" userId="b5275a5ea1bbeae7" providerId="LiveId" clId="{82D48C34-EA48-48CD-92C5-616C07D15ACA}"/>
    <pc:docChg chg="custSel modSld">
      <pc:chgData name="Alberto Velázquez Rapado" userId="b5275a5ea1bbeae7" providerId="LiveId" clId="{82D48C34-EA48-48CD-92C5-616C07D15ACA}" dt="2023-06-15T09:00:46.158" v="65" actId="1076"/>
      <pc:docMkLst>
        <pc:docMk/>
      </pc:docMkLst>
      <pc:sldChg chg="modSp mod">
        <pc:chgData name="Alberto Velázquez Rapado" userId="b5275a5ea1bbeae7" providerId="LiveId" clId="{82D48C34-EA48-48CD-92C5-616C07D15ACA}" dt="2023-06-15T09:00:46.158" v="65" actId="1076"/>
        <pc:sldMkLst>
          <pc:docMk/>
          <pc:sldMk cId="20039717" sldId="256"/>
        </pc:sldMkLst>
        <pc:spChg chg="mod">
          <ac:chgData name="Alberto Velázquez Rapado" userId="b5275a5ea1bbeae7" providerId="LiveId" clId="{82D48C34-EA48-48CD-92C5-616C07D15ACA}" dt="2023-06-15T09:00:46.158" v="65" actId="1076"/>
          <ac:spMkLst>
            <pc:docMk/>
            <pc:sldMk cId="20039717" sldId="256"/>
            <ac:spMk id="5" creationId="{A58E0E4B-45B9-BEC9-CA98-BC6393B081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8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9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58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8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6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53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8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0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1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3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1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41E2-212A-458D-84D8-C7300EE7A49C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6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1D17E-9166-1BED-E244-75071C638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Gestor de Dietas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24480-9AEC-A1C8-C999-B95C1CF42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Ciclos Formativo de Grado Superior</a:t>
            </a:r>
          </a:p>
          <a:p>
            <a:r>
              <a:rPr lang="es-ES" dirty="0"/>
              <a:t>Desarrollo de Aplicaciones Web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8E0E4B-45B9-BEC9-CA98-BC6393B0818A}"/>
              </a:ext>
            </a:extLst>
          </p:cNvPr>
          <p:cNvSpPr txBox="1"/>
          <p:nvPr/>
        </p:nvSpPr>
        <p:spPr>
          <a:xfrm>
            <a:off x="976993" y="5479037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666666"/>
                </a:solidFill>
                <a:effectLst/>
                <a:latin typeface="DDG_ProximaNova"/>
              </a:rPr>
              <a:t>Alumno: Alberto Velázquez Rapado</a:t>
            </a:r>
          </a:p>
          <a:p>
            <a:r>
              <a:rPr lang="es-ES" dirty="0">
                <a:solidFill>
                  <a:srgbClr val="666666"/>
                </a:solidFill>
                <a:latin typeface="DDG_ProximaNova"/>
              </a:rPr>
              <a:t>Tutor: </a:t>
            </a:r>
            <a:r>
              <a:rPr lang="es-ES" dirty="0" err="1">
                <a:solidFill>
                  <a:srgbClr val="666666"/>
                </a:solidFill>
                <a:latin typeface="DDG_ProximaNova"/>
              </a:rPr>
              <a:t>Jose</a:t>
            </a:r>
            <a:r>
              <a:rPr lang="es-ES" dirty="0">
                <a:solidFill>
                  <a:srgbClr val="666666"/>
                </a:solidFill>
                <a:latin typeface="DDG_ProximaNova"/>
              </a:rPr>
              <a:t> Luis Román Bienes</a:t>
            </a:r>
            <a:endParaRPr lang="es-ES" b="0" i="0" dirty="0">
              <a:solidFill>
                <a:srgbClr val="666666"/>
              </a:solidFill>
              <a:effectLst/>
              <a:latin typeface="DDG_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2003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5EF9-15C3-142E-4017-8EE903C9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42082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Muchas gracias por su atención. </a:t>
            </a:r>
            <a:br>
              <a:rPr lang="es-ES" dirty="0"/>
            </a:br>
            <a:r>
              <a:rPr lang="es-ES" dirty="0"/>
              <a:t>Ruegos y Preguntas</a:t>
            </a:r>
          </a:p>
        </p:txBody>
      </p:sp>
    </p:spTree>
    <p:extLst>
      <p:ext uri="{BB962C8B-B14F-4D97-AF65-F5344CB8AC3E}">
        <p14:creationId xmlns:p14="http://schemas.microsoft.com/office/powerpoint/2010/main" val="319345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diapositiva voy a poner el índice de los puntos que vamos a ver en esta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4455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7183-65D0-E767-F6C6-B8965E56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BB6CB-CFA5-D552-71B1-74D84E7D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proyecto busca aplicar los conocimientos en:</a:t>
            </a:r>
          </a:p>
          <a:p>
            <a:pPr marL="742950" lvl="2" indent="-342900"/>
            <a:r>
              <a:rPr lang="es-ES" sz="1600" dirty="0"/>
              <a:t>Diseño</a:t>
            </a:r>
          </a:p>
          <a:p>
            <a:pPr marL="742950" lvl="2" indent="-342900"/>
            <a:r>
              <a:rPr lang="es-ES" sz="1600" dirty="0"/>
              <a:t>Programación</a:t>
            </a:r>
          </a:p>
          <a:p>
            <a:pPr marL="742950" lvl="2" indent="-342900"/>
            <a:r>
              <a:rPr lang="es-ES" sz="1600" dirty="0"/>
              <a:t>Despliegue</a:t>
            </a:r>
          </a:p>
          <a:p>
            <a:r>
              <a:rPr lang="es-ES" dirty="0"/>
              <a:t>También busca:</a:t>
            </a:r>
          </a:p>
          <a:p>
            <a:pPr lvl="1"/>
            <a:r>
              <a:rPr lang="es-ES" dirty="0"/>
              <a:t>Generar un Gestor de Dietas para clientes.</a:t>
            </a:r>
          </a:p>
          <a:p>
            <a:pPr lvl="1"/>
            <a:r>
              <a:rPr lang="es-ES" dirty="0"/>
              <a:t>Trabajar con nuevas tecnologías.</a:t>
            </a:r>
          </a:p>
        </p:txBody>
      </p:sp>
    </p:spTree>
    <p:extLst>
      <p:ext uri="{BB962C8B-B14F-4D97-AF65-F5344CB8AC3E}">
        <p14:creationId xmlns:p14="http://schemas.microsoft.com/office/powerpoint/2010/main" val="41073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CDF1-52C1-3B06-1F0A-6D17F68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C1265-73DF-B355-C494-F5AE5C16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profesional: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Desarrollar una aplicación desde el comienzo hasta el final.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Conocer y utilizar nuevas tecnologías.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Separar 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Desplegar una página web.</a:t>
            </a:r>
          </a:p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personal: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Lidiar con los problemas de trabajar con tecnologías desconocidas.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Gestionar los tiempos.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Tener que tomar decisiones.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7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851B-67E1-027F-1829-260C3B5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C50B0-0470-FF1F-FCAC-069A7FFA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se ha dividido en las siguientes fases: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Análisis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Compilación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Despliegue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4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1B45903-85CA-239C-9115-601419267226}"/>
              </a:ext>
            </a:extLst>
          </p:cNvPr>
          <p:cNvSpPr txBox="1">
            <a:spLocks/>
          </p:cNvSpPr>
          <p:nvPr/>
        </p:nvSpPr>
        <p:spPr>
          <a:xfrm>
            <a:off x="5270084" y="2167264"/>
            <a:ext cx="2959452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1E40FA4-DD4F-8579-E1D9-A4686E383594}"/>
              </a:ext>
            </a:extLst>
          </p:cNvPr>
          <p:cNvSpPr txBox="1">
            <a:spLocks/>
          </p:cNvSpPr>
          <p:nvPr/>
        </p:nvSpPr>
        <p:spPr>
          <a:xfrm>
            <a:off x="415740" y="4857881"/>
            <a:ext cx="2090928" cy="1835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DB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214C8-DD43-DC5C-A40F-B96DC29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FBB45-21A5-E5AA-760B-A2E6587B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88" y="2171619"/>
            <a:ext cx="2067418" cy="24450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Diseño</a:t>
            </a:r>
          </a:p>
          <a:p>
            <a:endParaRPr lang="es-E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44F4751-424D-15E4-1F7E-F241B965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4857881"/>
            <a:ext cx="1774491" cy="17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6DF071F-0D1F-06E7-E53B-6C2041B6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98" y="4297745"/>
            <a:ext cx="1865764" cy="83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2D7F49A-940B-04D0-D326-3A2910FC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05" y="3043394"/>
            <a:ext cx="1254351" cy="12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8EC5F60-90B1-C76B-0BDE-936D93F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42" y="5252613"/>
            <a:ext cx="1573877" cy="12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CF48E4A-A778-AD3D-C1BF-CF90F2F6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82" y="3189954"/>
            <a:ext cx="866460" cy="100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C814756-142B-89D9-412E-2E419BCF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07" y="4231700"/>
            <a:ext cx="1020411" cy="7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172A297-DC7C-2E76-58E6-95CE8BF9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129" y="5450319"/>
            <a:ext cx="693166" cy="103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0B0902-6532-E384-DA7B-821830963789}"/>
              </a:ext>
            </a:extLst>
          </p:cNvPr>
          <p:cNvSpPr txBox="1">
            <a:spLocks/>
          </p:cNvSpPr>
          <p:nvPr/>
        </p:nvSpPr>
        <p:spPr>
          <a:xfrm>
            <a:off x="2705005" y="2171619"/>
            <a:ext cx="2347380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BackEnd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32D9D8E-662B-D943-771E-B6D85E42DAE9}"/>
              </a:ext>
            </a:extLst>
          </p:cNvPr>
          <p:cNvSpPr txBox="1">
            <a:spLocks/>
          </p:cNvSpPr>
          <p:nvPr/>
        </p:nvSpPr>
        <p:spPr>
          <a:xfrm>
            <a:off x="8437013" y="2167264"/>
            <a:ext cx="3134066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Despliegue</a:t>
            </a:r>
          </a:p>
          <a:p>
            <a:endParaRPr lang="es-E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6ED21D2-C515-89B2-3654-26125773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3" y="2525734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DE492B06-A904-96B1-9218-ED1493ED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29" y="3571198"/>
            <a:ext cx="1978034" cy="166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7167DE-BC9E-001C-F8C1-3755D8BE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89" y="3800640"/>
            <a:ext cx="1307304" cy="13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27C659E-7A49-7724-CB21-0F57536D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17" y="5284708"/>
            <a:ext cx="1295848" cy="12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09D1348-F7C6-04F5-B23E-A6C5C1BA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96" y="2489698"/>
            <a:ext cx="1632290" cy="12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89CEA6-D104-2B80-1C24-E54B6E4E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22" y="4202205"/>
            <a:ext cx="1828445" cy="13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8FAF-7728-8988-EA4D-52DA1BC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7DDDF6-984B-0150-ED5B-4DBDE2075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29" y="192349"/>
            <a:ext cx="6718008" cy="6473301"/>
          </a:xfrm>
        </p:spPr>
      </p:pic>
    </p:spTree>
    <p:extLst>
      <p:ext uri="{BB962C8B-B14F-4D97-AF65-F5344CB8AC3E}">
        <p14:creationId xmlns:p14="http://schemas.microsoft.com/office/powerpoint/2010/main" val="66845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805D-C225-0166-E125-42FB72F8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F7C913-0586-BB5B-E40A-5917C5E26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 r="264"/>
          <a:stretch/>
        </p:blipFill>
        <p:spPr>
          <a:xfrm>
            <a:off x="677334" y="1662047"/>
            <a:ext cx="10040646" cy="227276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E673028-BA31-4425-A0DF-BF4C1EF3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270001"/>
            <a:ext cx="8596668" cy="2751584"/>
          </a:xfrm>
        </p:spPr>
        <p:txBody>
          <a:bodyPr/>
          <a:lstStyle/>
          <a:p>
            <a:r>
              <a:rPr lang="es-ES" dirty="0" err="1"/>
              <a:t>Movil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3CB1DDE-22A5-1C30-F4C0-A44895953D21}"/>
              </a:ext>
            </a:extLst>
          </p:cNvPr>
          <p:cNvSpPr txBox="1">
            <a:spLocks/>
          </p:cNvSpPr>
          <p:nvPr/>
        </p:nvSpPr>
        <p:spPr>
          <a:xfrm>
            <a:off x="677334" y="3854961"/>
            <a:ext cx="8596668" cy="275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Sobremesa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6A95CA-FB0C-6FEC-9EEF-2533FCA2D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 t="1061" r="716" b="3487"/>
          <a:stretch/>
        </p:blipFill>
        <p:spPr>
          <a:xfrm>
            <a:off x="677334" y="4372991"/>
            <a:ext cx="10481310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procederé a mostrar una demo de la aplicación y su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1928398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1307</TotalTime>
  <Words>178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DDG_ProximaNova</vt:lpstr>
      <vt:lpstr>Symbol</vt:lpstr>
      <vt:lpstr>Trebuchet MS</vt:lpstr>
      <vt:lpstr>Wingdings 3</vt:lpstr>
      <vt:lpstr>Faceta</vt:lpstr>
      <vt:lpstr>Gestor de Dietas</vt:lpstr>
      <vt:lpstr>Índice</vt:lpstr>
      <vt:lpstr>Motivación</vt:lpstr>
      <vt:lpstr>Objetivos</vt:lpstr>
      <vt:lpstr>Plan de trabajo</vt:lpstr>
      <vt:lpstr>Tecnologías Utilizadas</vt:lpstr>
      <vt:lpstr>Base de Datos</vt:lpstr>
      <vt:lpstr>Prototipo</vt:lpstr>
      <vt:lpstr>Demo</vt:lpstr>
      <vt:lpstr>Muchas gracias por su atención.  Ruegos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Dietas</dc:title>
  <dc:creator>Alberto Velázquez Rapado</dc:creator>
  <cp:lastModifiedBy>Alberto Velázquez Rapado</cp:lastModifiedBy>
  <cp:revision>5</cp:revision>
  <dcterms:created xsi:type="dcterms:W3CDTF">2023-06-14T09:42:03Z</dcterms:created>
  <dcterms:modified xsi:type="dcterms:W3CDTF">2023-06-15T09:02:02Z</dcterms:modified>
</cp:coreProperties>
</file>