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8" r:id="rId4"/>
    <p:sldId id="257" r:id="rId5"/>
    <p:sldId id="267" r:id="rId6"/>
    <p:sldId id="258" r:id="rId7"/>
    <p:sldId id="269" r:id="rId8"/>
    <p:sldId id="259" r:id="rId9"/>
    <p:sldId id="270" r:id="rId10"/>
    <p:sldId id="260" r:id="rId11"/>
    <p:sldId id="271" r:id="rId12"/>
    <p:sldId id="265" r:id="rId13"/>
    <p:sldId id="272" r:id="rId14"/>
    <p:sldId id="261" r:id="rId15"/>
    <p:sldId id="273" r:id="rId16"/>
    <p:sldId id="262" r:id="rId17"/>
    <p:sldId id="274" r:id="rId18"/>
    <p:sldId id="266" r:id="rId19"/>
    <p:sldId id="275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8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erto Velázquez Rapado" userId="b5275a5ea1bbeae7" providerId="LiveId" clId="{82D48C34-EA48-48CD-92C5-616C07D15ACA}"/>
    <pc:docChg chg="undo custSel addSld delSld modSld sldOrd">
      <pc:chgData name="Alberto Velázquez Rapado" userId="b5275a5ea1bbeae7" providerId="LiveId" clId="{82D48C34-EA48-48CD-92C5-616C07D15ACA}" dt="2023-06-26T16:13:39.793" v="1453" actId="20577"/>
      <pc:docMkLst>
        <pc:docMk/>
      </pc:docMkLst>
      <pc:sldChg chg="modSp mod">
        <pc:chgData name="Alberto Velázquez Rapado" userId="b5275a5ea1bbeae7" providerId="LiveId" clId="{82D48C34-EA48-48CD-92C5-616C07D15ACA}" dt="2023-06-15T09:00:46.158" v="65" actId="1076"/>
        <pc:sldMkLst>
          <pc:docMk/>
          <pc:sldMk cId="20039717" sldId="256"/>
        </pc:sldMkLst>
        <pc:spChg chg="mod">
          <ac:chgData name="Alberto Velázquez Rapado" userId="b5275a5ea1bbeae7" providerId="LiveId" clId="{82D48C34-EA48-48CD-92C5-616C07D15ACA}" dt="2023-06-15T09:00:46.158" v="65" actId="1076"/>
          <ac:spMkLst>
            <pc:docMk/>
            <pc:sldMk cId="20039717" sldId="256"/>
            <ac:spMk id="5" creationId="{A58E0E4B-45B9-BEC9-CA98-BC6393B0818A}"/>
          </ac:spMkLst>
        </pc:spChg>
      </pc:sldChg>
      <pc:sldChg chg="modSp mod">
        <pc:chgData name="Alberto Velázquez Rapado" userId="b5275a5ea1bbeae7" providerId="LiveId" clId="{82D48C34-EA48-48CD-92C5-616C07D15ACA}" dt="2023-06-22T17:51:59.768" v="701" actId="108"/>
        <pc:sldMkLst>
          <pc:docMk/>
          <pc:sldMk cId="1472778878" sldId="258"/>
        </pc:sldMkLst>
        <pc:spChg chg="mod">
          <ac:chgData name="Alberto Velázquez Rapado" userId="b5275a5ea1bbeae7" providerId="LiveId" clId="{82D48C34-EA48-48CD-92C5-616C07D15ACA}" dt="2023-06-22T17:51:59.768" v="701" actId="108"/>
          <ac:spMkLst>
            <pc:docMk/>
            <pc:sldMk cId="1472778878" sldId="258"/>
            <ac:spMk id="3" creationId="{E91C1265-73DF-B355-C494-F5AE5C1690E2}"/>
          </ac:spMkLst>
        </pc:spChg>
      </pc:sldChg>
      <pc:sldChg chg="addSp delSp modSp mod">
        <pc:chgData name="Alberto Velázquez Rapado" userId="b5275a5ea1bbeae7" providerId="LiveId" clId="{82D48C34-EA48-48CD-92C5-616C07D15ACA}" dt="2023-06-22T17:33:11.307" v="700" actId="27636"/>
        <pc:sldMkLst>
          <pc:docMk/>
          <pc:sldMk cId="1052401113" sldId="259"/>
        </pc:sldMkLst>
        <pc:spChg chg="mod">
          <ac:chgData name="Alberto Velázquez Rapado" userId="b5275a5ea1bbeae7" providerId="LiveId" clId="{82D48C34-EA48-48CD-92C5-616C07D15ACA}" dt="2023-06-22T17:33:11.307" v="700" actId="27636"/>
          <ac:spMkLst>
            <pc:docMk/>
            <pc:sldMk cId="1052401113" sldId="259"/>
            <ac:spMk id="3" creationId="{4F8C50B0-0470-FF1F-FCAC-069A7FFAADE4}"/>
          </ac:spMkLst>
        </pc:spChg>
        <pc:spChg chg="add del mod">
          <ac:chgData name="Alberto Velázquez Rapado" userId="b5275a5ea1bbeae7" providerId="LiveId" clId="{82D48C34-EA48-48CD-92C5-616C07D15ACA}" dt="2023-06-22T17:30:50.476" v="639" actId="478"/>
          <ac:spMkLst>
            <pc:docMk/>
            <pc:sldMk cId="1052401113" sldId="259"/>
            <ac:spMk id="4" creationId="{10E8DEB1-D7E1-79D2-9C97-9517B09B5059}"/>
          </ac:spMkLst>
        </pc:spChg>
      </pc:sldChg>
      <pc:sldChg chg="addSp modSp mod">
        <pc:chgData name="Alberto Velázquez Rapado" userId="b5275a5ea1bbeae7" providerId="LiveId" clId="{82D48C34-EA48-48CD-92C5-616C07D15ACA}" dt="2023-06-22T17:28:45.308" v="614" actId="1076"/>
        <pc:sldMkLst>
          <pc:docMk/>
          <pc:sldMk cId="3222557619" sldId="260"/>
        </pc:sldMkLst>
        <pc:spChg chg="mod">
          <ac:chgData name="Alberto Velázquez Rapado" userId="b5275a5ea1bbeae7" providerId="LiveId" clId="{82D48C34-EA48-48CD-92C5-616C07D15ACA}" dt="2023-06-20T11:24:14.076" v="212" actId="1076"/>
          <ac:spMkLst>
            <pc:docMk/>
            <pc:sldMk cId="3222557619" sldId="260"/>
            <ac:spMk id="2" creationId="{C6C214C8-DD43-DC5C-A40F-B96DC2967418}"/>
          </ac:spMkLst>
        </pc:spChg>
        <pc:spChg chg="mod">
          <ac:chgData name="Alberto Velázquez Rapado" userId="b5275a5ea1bbeae7" providerId="LiveId" clId="{82D48C34-EA48-48CD-92C5-616C07D15ACA}" dt="2023-06-20T11:24:26.906" v="246" actId="14100"/>
          <ac:spMkLst>
            <pc:docMk/>
            <pc:sldMk cId="3222557619" sldId="260"/>
            <ac:spMk id="5" creationId="{590B0902-6532-E384-DA7B-821830963789}"/>
          </ac:spMkLst>
        </pc:spChg>
        <pc:spChg chg="mod">
          <ac:chgData name="Alberto Velázquez Rapado" userId="b5275a5ea1bbeae7" providerId="LiveId" clId="{82D48C34-EA48-48CD-92C5-616C07D15ACA}" dt="2023-06-20T11:24:52.495" v="272" actId="1037"/>
          <ac:spMkLst>
            <pc:docMk/>
            <pc:sldMk cId="3222557619" sldId="260"/>
            <ac:spMk id="6" creationId="{B1B45903-85CA-239C-9115-601419267226}"/>
          </ac:spMkLst>
        </pc:spChg>
        <pc:spChg chg="mod">
          <ac:chgData name="Alberto Velázquez Rapado" userId="b5275a5ea1bbeae7" providerId="LiveId" clId="{82D48C34-EA48-48CD-92C5-616C07D15ACA}" dt="2023-06-20T11:26:24.660" v="394" actId="14100"/>
          <ac:spMkLst>
            <pc:docMk/>
            <pc:sldMk cId="3222557619" sldId="260"/>
            <ac:spMk id="7" creationId="{932D9D8E-662B-D943-771E-B6D85E42DAE9}"/>
          </ac:spMkLst>
        </pc:spChg>
        <pc:spChg chg="add mod">
          <ac:chgData name="Alberto Velázquez Rapado" userId="b5275a5ea1bbeae7" providerId="LiveId" clId="{82D48C34-EA48-48CD-92C5-616C07D15ACA}" dt="2023-06-20T11:26:19.390" v="393" actId="14100"/>
          <ac:spMkLst>
            <pc:docMk/>
            <pc:sldMk cId="3222557619" sldId="260"/>
            <ac:spMk id="12" creationId="{D54E105F-0198-14C0-138F-C54F3D3B6B66}"/>
          </ac:spMkLst>
        </pc:spChg>
        <pc:picChg chg="add mod">
          <ac:chgData name="Alberto Velázquez Rapado" userId="b5275a5ea1bbeae7" providerId="LiveId" clId="{82D48C34-EA48-48CD-92C5-616C07D15ACA}" dt="2023-06-22T17:28:45.308" v="614" actId="1076"/>
          <ac:picMkLst>
            <pc:docMk/>
            <pc:sldMk cId="3222557619" sldId="260"/>
            <ac:picMk id="9" creationId="{17F3CBF6-FC5B-623B-9EAF-56D2D29F0420}"/>
          </ac:picMkLst>
        </pc:picChg>
        <pc:picChg chg="add mod">
          <ac:chgData name="Alberto Velázquez Rapado" userId="b5275a5ea1bbeae7" providerId="LiveId" clId="{82D48C34-EA48-48CD-92C5-616C07D15ACA}" dt="2023-06-20T11:24:40.449" v="252" actId="1076"/>
          <ac:picMkLst>
            <pc:docMk/>
            <pc:sldMk cId="3222557619" sldId="260"/>
            <ac:picMk id="10" creationId="{08DD74E5-2374-6509-D6F1-D54AC30A8F8E}"/>
          </ac:picMkLst>
        </pc:picChg>
        <pc:picChg chg="add mod">
          <ac:chgData name="Alberto Velázquez Rapado" userId="b5275a5ea1bbeae7" providerId="LiveId" clId="{82D48C34-EA48-48CD-92C5-616C07D15ACA}" dt="2023-06-20T11:26:10.799" v="392" actId="1036"/>
          <ac:picMkLst>
            <pc:docMk/>
            <pc:sldMk cId="3222557619" sldId="260"/>
            <ac:picMk id="11" creationId="{B47C186E-A253-61D2-4404-BED27DC32AD7}"/>
          </ac:picMkLst>
        </pc:picChg>
        <pc:picChg chg="mod">
          <ac:chgData name="Alberto Velázquez Rapado" userId="b5275a5ea1bbeae7" providerId="LiveId" clId="{82D48C34-EA48-48CD-92C5-616C07D15ACA}" dt="2023-06-20T11:24:35.909" v="250" actId="1076"/>
          <ac:picMkLst>
            <pc:docMk/>
            <pc:sldMk cId="3222557619" sldId="260"/>
            <ac:picMk id="1026" creationId="{BC89CEA6-D104-2B80-1C24-E54B6E4E60C0}"/>
          </ac:picMkLst>
        </pc:picChg>
        <pc:picChg chg="mod">
          <ac:chgData name="Alberto Velázquez Rapado" userId="b5275a5ea1bbeae7" providerId="LiveId" clId="{82D48C34-EA48-48CD-92C5-616C07D15ACA}" dt="2023-06-20T11:24:52.495" v="272" actId="1037"/>
          <ac:picMkLst>
            <pc:docMk/>
            <pc:sldMk cId="3222557619" sldId="260"/>
            <ac:picMk id="1044" creationId="{46DF071F-0D1F-06E7-E53B-6C2041B663A4}"/>
          </ac:picMkLst>
        </pc:picChg>
        <pc:picChg chg="mod">
          <ac:chgData name="Alberto Velázquez Rapado" userId="b5275a5ea1bbeae7" providerId="LiveId" clId="{82D48C34-EA48-48CD-92C5-616C07D15ACA}" dt="2023-06-20T11:24:52.495" v="272" actId="1037"/>
          <ac:picMkLst>
            <pc:docMk/>
            <pc:sldMk cId="3222557619" sldId="260"/>
            <ac:picMk id="1046" creationId="{42D7F49A-940B-04D0-D326-3A2910FC1469}"/>
          </ac:picMkLst>
        </pc:picChg>
        <pc:picChg chg="mod">
          <ac:chgData name="Alberto Velázquez Rapado" userId="b5275a5ea1bbeae7" providerId="LiveId" clId="{82D48C34-EA48-48CD-92C5-616C07D15ACA}" dt="2023-06-20T11:24:52.495" v="272" actId="1037"/>
          <ac:picMkLst>
            <pc:docMk/>
            <pc:sldMk cId="3222557619" sldId="260"/>
            <ac:picMk id="1048" creationId="{F8EC5F60-90B1-C76B-0BDE-936D93F81650}"/>
          </ac:picMkLst>
        </pc:picChg>
        <pc:picChg chg="mod">
          <ac:chgData name="Alberto Velázquez Rapado" userId="b5275a5ea1bbeae7" providerId="LiveId" clId="{82D48C34-EA48-48CD-92C5-616C07D15ACA}" dt="2023-06-20T11:24:52.495" v="272" actId="1037"/>
          <ac:picMkLst>
            <pc:docMk/>
            <pc:sldMk cId="3222557619" sldId="260"/>
            <ac:picMk id="1050" creationId="{6CF48E4A-A778-AD3D-C1BF-CF90F2F6CDCC}"/>
          </ac:picMkLst>
        </pc:picChg>
        <pc:picChg chg="mod">
          <ac:chgData name="Alberto Velázquez Rapado" userId="b5275a5ea1bbeae7" providerId="LiveId" clId="{82D48C34-EA48-48CD-92C5-616C07D15ACA}" dt="2023-06-20T11:24:52.495" v="272" actId="1037"/>
          <ac:picMkLst>
            <pc:docMk/>
            <pc:sldMk cId="3222557619" sldId="260"/>
            <ac:picMk id="1052" creationId="{0C814756-142B-89D9-412E-2E419BCF81FA}"/>
          </ac:picMkLst>
        </pc:picChg>
        <pc:picChg chg="mod">
          <ac:chgData name="Alberto Velázquez Rapado" userId="b5275a5ea1bbeae7" providerId="LiveId" clId="{82D48C34-EA48-48CD-92C5-616C07D15ACA}" dt="2023-06-20T11:24:52.495" v="272" actId="1037"/>
          <ac:picMkLst>
            <pc:docMk/>
            <pc:sldMk cId="3222557619" sldId="260"/>
            <ac:picMk id="1054" creationId="{A172A297-DC7C-2E76-58E6-95CE8BF95C24}"/>
          </ac:picMkLst>
        </pc:picChg>
        <pc:picChg chg="mod">
          <ac:chgData name="Alberto Velázquez Rapado" userId="b5275a5ea1bbeae7" providerId="LiveId" clId="{82D48C34-EA48-48CD-92C5-616C07D15ACA}" dt="2023-06-22T17:28:43.006" v="613" actId="1076"/>
          <ac:picMkLst>
            <pc:docMk/>
            <pc:sldMk cId="3222557619" sldId="260"/>
            <ac:picMk id="1056" creationId="{DE492B06-A904-96B1-9218-ED1493EDD937}"/>
          </ac:picMkLst>
        </pc:picChg>
      </pc:sldChg>
      <pc:sldChg chg="addSp delSp modSp mod">
        <pc:chgData name="Alberto Velázquez Rapado" userId="b5275a5ea1bbeae7" providerId="LiveId" clId="{82D48C34-EA48-48CD-92C5-616C07D15ACA}" dt="2023-06-20T11:38:57.260" v="434" actId="1036"/>
        <pc:sldMkLst>
          <pc:docMk/>
          <pc:sldMk cId="668459926" sldId="261"/>
        </pc:sldMkLst>
        <pc:spChg chg="ord">
          <ac:chgData name="Alberto Velázquez Rapado" userId="b5275a5ea1bbeae7" providerId="LiveId" clId="{82D48C34-EA48-48CD-92C5-616C07D15ACA}" dt="2023-06-20T11:38:35.882" v="420" actId="166"/>
          <ac:spMkLst>
            <pc:docMk/>
            <pc:sldMk cId="668459926" sldId="261"/>
            <ac:spMk id="2" creationId="{61BD8FAF-7728-8988-EA4D-52DA1BCD1C9A}"/>
          </ac:spMkLst>
        </pc:spChg>
        <pc:spChg chg="add del mod">
          <ac:chgData name="Alberto Velázquez Rapado" userId="b5275a5ea1bbeae7" providerId="LiveId" clId="{82D48C34-EA48-48CD-92C5-616C07D15ACA}" dt="2023-06-20T11:33:17.435" v="403" actId="478"/>
          <ac:spMkLst>
            <pc:docMk/>
            <pc:sldMk cId="668459926" sldId="261"/>
            <ac:spMk id="7" creationId="{1EB6950E-7098-EF77-BA9F-99E9C446E123}"/>
          </ac:spMkLst>
        </pc:spChg>
        <pc:picChg chg="add del mod">
          <ac:chgData name="Alberto Velázquez Rapado" userId="b5275a5ea1bbeae7" providerId="LiveId" clId="{82D48C34-EA48-48CD-92C5-616C07D15ACA}" dt="2023-06-20T11:37:39.144" v="407" actId="478"/>
          <ac:picMkLst>
            <pc:docMk/>
            <pc:sldMk cId="668459926" sldId="261"/>
            <ac:picMk id="4" creationId="{C2C08786-4F2B-12D6-4E9C-3D6C10BAFFDE}"/>
          </ac:picMkLst>
        </pc:picChg>
        <pc:picChg chg="del mod">
          <ac:chgData name="Alberto Velázquez Rapado" userId="b5275a5ea1bbeae7" providerId="LiveId" clId="{82D48C34-EA48-48CD-92C5-616C07D15ACA}" dt="2023-06-20T11:32:57.326" v="399" actId="478"/>
          <ac:picMkLst>
            <pc:docMk/>
            <pc:sldMk cId="668459926" sldId="261"/>
            <ac:picMk id="5" creationId="{487DDDF6-984B-0150-ED5B-4DBDE2075E61}"/>
          </ac:picMkLst>
        </pc:picChg>
        <pc:picChg chg="add mod modCrop">
          <ac:chgData name="Alberto Velázquez Rapado" userId="b5275a5ea1bbeae7" providerId="LiveId" clId="{82D48C34-EA48-48CD-92C5-616C07D15ACA}" dt="2023-06-20T11:38:57.260" v="434" actId="1036"/>
          <ac:picMkLst>
            <pc:docMk/>
            <pc:sldMk cId="668459926" sldId="261"/>
            <ac:picMk id="9" creationId="{22F4055C-FB0E-DA51-D967-58ED5E9D5AAD}"/>
          </ac:picMkLst>
        </pc:picChg>
      </pc:sldChg>
      <pc:sldChg chg="modSp mod">
        <pc:chgData name="Alberto Velázquez Rapado" userId="b5275a5ea1bbeae7" providerId="LiveId" clId="{82D48C34-EA48-48CD-92C5-616C07D15ACA}" dt="2023-06-22T17:53:03.672" v="722" actId="5793"/>
        <pc:sldMkLst>
          <pc:docMk/>
          <pc:sldMk cId="1928398243" sldId="262"/>
        </pc:sldMkLst>
        <pc:spChg chg="mod">
          <ac:chgData name="Alberto Velázquez Rapado" userId="b5275a5ea1bbeae7" providerId="LiveId" clId="{82D48C34-EA48-48CD-92C5-616C07D15ACA}" dt="2023-06-22T17:53:03.672" v="722" actId="5793"/>
          <ac:spMkLst>
            <pc:docMk/>
            <pc:sldMk cId="1928398243" sldId="262"/>
            <ac:spMk id="3" creationId="{B925B571-44AD-9500-5DE4-637EE8EC8A0C}"/>
          </ac:spMkLst>
        </pc:spChg>
      </pc:sldChg>
      <pc:sldChg chg="modSp mod">
        <pc:chgData name="Alberto Velázquez Rapado" userId="b5275a5ea1bbeae7" providerId="LiveId" clId="{82D48C34-EA48-48CD-92C5-616C07D15ACA}" dt="2023-06-22T17:54:36.064" v="792" actId="20577"/>
        <pc:sldMkLst>
          <pc:docMk/>
          <pc:sldMk cId="144551678" sldId="264"/>
        </pc:sldMkLst>
        <pc:spChg chg="mod">
          <ac:chgData name="Alberto Velázquez Rapado" userId="b5275a5ea1bbeae7" providerId="LiveId" clId="{82D48C34-EA48-48CD-92C5-616C07D15ACA}" dt="2023-06-22T17:54:36.064" v="792" actId="20577"/>
          <ac:spMkLst>
            <pc:docMk/>
            <pc:sldMk cId="144551678" sldId="264"/>
            <ac:spMk id="3" creationId="{78669549-A335-3A34-3C1D-213FB03C61FD}"/>
          </ac:spMkLst>
        </pc:spChg>
      </pc:sldChg>
      <pc:sldChg chg="modSp mod ord">
        <pc:chgData name="Alberto Velázquez Rapado" userId="b5275a5ea1bbeae7" providerId="LiveId" clId="{82D48C34-EA48-48CD-92C5-616C07D15ACA}" dt="2023-06-20T11:42:17.786" v="591" actId="313"/>
        <pc:sldMkLst>
          <pc:docMk/>
          <pc:sldMk cId="3251461164" sldId="265"/>
        </pc:sldMkLst>
        <pc:spChg chg="mod">
          <ac:chgData name="Alberto Velázquez Rapado" userId="b5275a5ea1bbeae7" providerId="LiveId" clId="{82D48C34-EA48-48CD-92C5-616C07D15ACA}" dt="2023-06-20T11:42:17.786" v="591" actId="313"/>
          <ac:spMkLst>
            <pc:docMk/>
            <pc:sldMk cId="3251461164" sldId="265"/>
            <ac:spMk id="6" creationId="{FE673028-BA31-4425-A0DF-BF4C1EF31C56}"/>
          </ac:spMkLst>
        </pc:spChg>
      </pc:sldChg>
      <pc:sldChg chg="modSp mod">
        <pc:chgData name="Alberto Velázquez Rapado" userId="b5275a5ea1bbeae7" providerId="LiveId" clId="{82D48C34-EA48-48CD-92C5-616C07D15ACA}" dt="2023-06-26T16:13:39.793" v="1453" actId="20577"/>
        <pc:sldMkLst>
          <pc:docMk/>
          <pc:sldMk cId="1687958293" sldId="266"/>
        </pc:sldMkLst>
        <pc:spChg chg="mod">
          <ac:chgData name="Alberto Velázquez Rapado" userId="b5275a5ea1bbeae7" providerId="LiveId" clId="{82D48C34-EA48-48CD-92C5-616C07D15ACA}" dt="2023-06-26T16:13:39.793" v="1453" actId="20577"/>
          <ac:spMkLst>
            <pc:docMk/>
            <pc:sldMk cId="1687958293" sldId="266"/>
            <ac:spMk id="3" creationId="{B925B571-44AD-9500-5DE4-637EE8EC8A0C}"/>
          </ac:spMkLst>
        </pc:spChg>
      </pc:sldChg>
      <pc:sldChg chg="modSp add mod ord">
        <pc:chgData name="Alberto Velázquez Rapado" userId="b5275a5ea1bbeae7" providerId="LiveId" clId="{82D48C34-EA48-48CD-92C5-616C07D15ACA}" dt="2023-06-22T17:54:23.011" v="771" actId="27636"/>
        <pc:sldMkLst>
          <pc:docMk/>
          <pc:sldMk cId="2648702181" sldId="267"/>
        </pc:sldMkLst>
        <pc:spChg chg="mod">
          <ac:chgData name="Alberto Velázquez Rapado" userId="b5275a5ea1bbeae7" providerId="LiveId" clId="{82D48C34-EA48-48CD-92C5-616C07D15ACA}" dt="2023-06-22T17:54:23.011" v="771" actId="27636"/>
          <ac:spMkLst>
            <pc:docMk/>
            <pc:sldMk cId="2648702181" sldId="267"/>
            <ac:spMk id="3" creationId="{78669549-A335-3A34-3C1D-213FB03C61FD}"/>
          </ac:spMkLst>
        </pc:spChg>
      </pc:sldChg>
      <pc:sldChg chg="modSp add mod">
        <pc:chgData name="Alberto Velázquez Rapado" userId="b5275a5ea1bbeae7" providerId="LiveId" clId="{82D48C34-EA48-48CD-92C5-616C07D15ACA}" dt="2023-06-22T17:54:27.975" v="776" actId="27636"/>
        <pc:sldMkLst>
          <pc:docMk/>
          <pc:sldMk cId="3777196523" sldId="268"/>
        </pc:sldMkLst>
        <pc:spChg chg="mod">
          <ac:chgData name="Alberto Velázquez Rapado" userId="b5275a5ea1bbeae7" providerId="LiveId" clId="{82D48C34-EA48-48CD-92C5-616C07D15ACA}" dt="2023-06-22T17:54:27.975" v="776" actId="27636"/>
          <ac:spMkLst>
            <pc:docMk/>
            <pc:sldMk cId="3777196523" sldId="268"/>
            <ac:spMk id="3" creationId="{78669549-A335-3A34-3C1D-213FB03C61FD}"/>
          </ac:spMkLst>
        </pc:spChg>
      </pc:sldChg>
      <pc:sldChg chg="modSp add mod">
        <pc:chgData name="Alberto Velázquez Rapado" userId="b5275a5ea1bbeae7" providerId="LiveId" clId="{82D48C34-EA48-48CD-92C5-616C07D15ACA}" dt="2023-06-22T17:54:19.136" v="766" actId="27636"/>
        <pc:sldMkLst>
          <pc:docMk/>
          <pc:sldMk cId="4026825388" sldId="269"/>
        </pc:sldMkLst>
        <pc:spChg chg="mod">
          <ac:chgData name="Alberto Velázquez Rapado" userId="b5275a5ea1bbeae7" providerId="LiveId" clId="{82D48C34-EA48-48CD-92C5-616C07D15ACA}" dt="2023-06-22T17:54:19.136" v="766" actId="27636"/>
          <ac:spMkLst>
            <pc:docMk/>
            <pc:sldMk cId="4026825388" sldId="269"/>
            <ac:spMk id="3" creationId="{78669549-A335-3A34-3C1D-213FB03C61FD}"/>
          </ac:spMkLst>
        </pc:spChg>
      </pc:sldChg>
      <pc:sldChg chg="add del">
        <pc:chgData name="Alberto Velázquez Rapado" userId="b5275a5ea1bbeae7" providerId="LiveId" clId="{82D48C34-EA48-48CD-92C5-616C07D15ACA}" dt="2023-06-22T17:52:06.647" v="703" actId="47"/>
        <pc:sldMkLst>
          <pc:docMk/>
          <pc:sldMk cId="928070107" sldId="270"/>
        </pc:sldMkLst>
      </pc:sldChg>
      <pc:sldChg chg="modSp add mod">
        <pc:chgData name="Alberto Velázquez Rapado" userId="b5275a5ea1bbeae7" providerId="LiveId" clId="{82D48C34-EA48-48CD-92C5-616C07D15ACA}" dt="2023-06-22T17:54:15.013" v="761" actId="27636"/>
        <pc:sldMkLst>
          <pc:docMk/>
          <pc:sldMk cId="2662567000" sldId="270"/>
        </pc:sldMkLst>
        <pc:spChg chg="mod">
          <ac:chgData name="Alberto Velázquez Rapado" userId="b5275a5ea1bbeae7" providerId="LiveId" clId="{82D48C34-EA48-48CD-92C5-616C07D15ACA}" dt="2023-06-22T17:54:15.013" v="761" actId="27636"/>
          <ac:spMkLst>
            <pc:docMk/>
            <pc:sldMk cId="2662567000" sldId="270"/>
            <ac:spMk id="3" creationId="{78669549-A335-3A34-3C1D-213FB03C61FD}"/>
          </ac:spMkLst>
        </pc:spChg>
      </pc:sldChg>
      <pc:sldChg chg="modSp add mod">
        <pc:chgData name="Alberto Velázquez Rapado" userId="b5275a5ea1bbeae7" providerId="LiveId" clId="{82D48C34-EA48-48CD-92C5-616C07D15ACA}" dt="2023-06-22T17:54:09.823" v="756" actId="27636"/>
        <pc:sldMkLst>
          <pc:docMk/>
          <pc:sldMk cId="585227700" sldId="271"/>
        </pc:sldMkLst>
        <pc:spChg chg="mod">
          <ac:chgData name="Alberto Velázquez Rapado" userId="b5275a5ea1bbeae7" providerId="LiveId" clId="{82D48C34-EA48-48CD-92C5-616C07D15ACA}" dt="2023-06-22T17:54:09.823" v="756" actId="27636"/>
          <ac:spMkLst>
            <pc:docMk/>
            <pc:sldMk cId="585227700" sldId="271"/>
            <ac:spMk id="3" creationId="{78669549-A335-3A34-3C1D-213FB03C61FD}"/>
          </ac:spMkLst>
        </pc:spChg>
      </pc:sldChg>
      <pc:sldChg chg="modSp add mod">
        <pc:chgData name="Alberto Velázquez Rapado" userId="b5275a5ea1bbeae7" providerId="LiveId" clId="{82D48C34-EA48-48CD-92C5-616C07D15ACA}" dt="2023-06-22T17:54:02.901" v="751" actId="27636"/>
        <pc:sldMkLst>
          <pc:docMk/>
          <pc:sldMk cId="2427219398" sldId="272"/>
        </pc:sldMkLst>
        <pc:spChg chg="mod">
          <ac:chgData name="Alberto Velázquez Rapado" userId="b5275a5ea1bbeae7" providerId="LiveId" clId="{82D48C34-EA48-48CD-92C5-616C07D15ACA}" dt="2023-06-22T17:54:02.901" v="751" actId="27636"/>
          <ac:spMkLst>
            <pc:docMk/>
            <pc:sldMk cId="2427219398" sldId="272"/>
            <ac:spMk id="3" creationId="{78669549-A335-3A34-3C1D-213FB03C61FD}"/>
          </ac:spMkLst>
        </pc:spChg>
      </pc:sldChg>
      <pc:sldChg chg="modSp add mod">
        <pc:chgData name="Alberto Velázquez Rapado" userId="b5275a5ea1bbeae7" providerId="LiveId" clId="{82D48C34-EA48-48CD-92C5-616C07D15ACA}" dt="2023-06-22T17:53:51.895" v="745" actId="20577"/>
        <pc:sldMkLst>
          <pc:docMk/>
          <pc:sldMk cId="2374758224" sldId="273"/>
        </pc:sldMkLst>
        <pc:spChg chg="mod">
          <ac:chgData name="Alberto Velázquez Rapado" userId="b5275a5ea1bbeae7" providerId="LiveId" clId="{82D48C34-EA48-48CD-92C5-616C07D15ACA}" dt="2023-06-22T17:53:51.895" v="745" actId="20577"/>
          <ac:spMkLst>
            <pc:docMk/>
            <pc:sldMk cId="2374758224" sldId="273"/>
            <ac:spMk id="3" creationId="{78669549-A335-3A34-3C1D-213FB03C61FD}"/>
          </ac:spMkLst>
        </pc:spChg>
      </pc:sldChg>
      <pc:sldChg chg="modSp add mod">
        <pc:chgData name="Alberto Velázquez Rapado" userId="b5275a5ea1bbeae7" providerId="LiveId" clId="{82D48C34-EA48-48CD-92C5-616C07D15ACA}" dt="2023-06-22T17:55:04.804" v="795" actId="108"/>
        <pc:sldMkLst>
          <pc:docMk/>
          <pc:sldMk cId="1074051263" sldId="274"/>
        </pc:sldMkLst>
        <pc:spChg chg="mod">
          <ac:chgData name="Alberto Velázquez Rapado" userId="b5275a5ea1bbeae7" providerId="LiveId" clId="{82D48C34-EA48-48CD-92C5-616C07D15ACA}" dt="2023-06-22T17:55:04.804" v="795" actId="108"/>
          <ac:spMkLst>
            <pc:docMk/>
            <pc:sldMk cId="1074051263" sldId="274"/>
            <ac:spMk id="3" creationId="{78669549-A335-3A34-3C1D-213FB03C61FD}"/>
          </ac:spMkLst>
        </pc:spChg>
      </pc:sldChg>
      <pc:sldChg chg="modSp add mod">
        <pc:chgData name="Alberto Velázquez Rapado" userId="b5275a5ea1bbeae7" providerId="LiveId" clId="{82D48C34-EA48-48CD-92C5-616C07D15ACA}" dt="2023-06-22T17:55:22.051" v="799" actId="108"/>
        <pc:sldMkLst>
          <pc:docMk/>
          <pc:sldMk cId="465450142" sldId="275"/>
        </pc:sldMkLst>
        <pc:spChg chg="mod">
          <ac:chgData name="Alberto Velázquez Rapado" userId="b5275a5ea1bbeae7" providerId="LiveId" clId="{82D48C34-EA48-48CD-92C5-616C07D15ACA}" dt="2023-06-22T17:55:22.051" v="799" actId="108"/>
          <ac:spMkLst>
            <pc:docMk/>
            <pc:sldMk cId="465450142" sldId="275"/>
            <ac:spMk id="3" creationId="{78669549-A335-3A34-3C1D-213FB03C61F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28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89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297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9584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3815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364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0537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82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086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204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697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311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345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30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232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413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B41E2-212A-458D-84D8-C7300EE7A49C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665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1D17E-9166-1BED-E244-75071C638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Gestor de Dietas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A24480-9AEC-A1C8-C999-B95C1CF42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Ciclos Formativo de Grado Superior</a:t>
            </a:r>
          </a:p>
          <a:p>
            <a:r>
              <a:rPr lang="es-ES" dirty="0"/>
              <a:t>Desarrollo de Aplicaciones Web</a:t>
            </a:r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58E0E4B-45B9-BEC9-CA98-BC6393B0818A}"/>
              </a:ext>
            </a:extLst>
          </p:cNvPr>
          <p:cNvSpPr txBox="1"/>
          <p:nvPr/>
        </p:nvSpPr>
        <p:spPr>
          <a:xfrm>
            <a:off x="976993" y="5479037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666666"/>
                </a:solidFill>
                <a:effectLst/>
                <a:latin typeface="DDG_ProximaNova"/>
              </a:rPr>
              <a:t>Alumno: Alberto Velázquez Rapado</a:t>
            </a:r>
          </a:p>
          <a:p>
            <a:r>
              <a:rPr lang="es-ES" dirty="0">
                <a:solidFill>
                  <a:srgbClr val="666666"/>
                </a:solidFill>
                <a:latin typeface="DDG_ProximaNova"/>
              </a:rPr>
              <a:t>Tutor: José Luis Román Bienes</a:t>
            </a:r>
            <a:endParaRPr lang="es-ES" b="0" i="0" dirty="0">
              <a:solidFill>
                <a:srgbClr val="666666"/>
              </a:solidFill>
              <a:effectLst/>
              <a:latin typeface="DDG_ProximaNova"/>
            </a:endParaRPr>
          </a:p>
        </p:txBody>
      </p:sp>
    </p:spTree>
    <p:extLst>
      <p:ext uri="{BB962C8B-B14F-4D97-AF65-F5344CB8AC3E}">
        <p14:creationId xmlns:p14="http://schemas.microsoft.com/office/powerpoint/2010/main" val="20039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1B45903-85CA-239C-9115-601419267226}"/>
              </a:ext>
            </a:extLst>
          </p:cNvPr>
          <p:cNvSpPr txBox="1">
            <a:spLocks/>
          </p:cNvSpPr>
          <p:nvPr/>
        </p:nvSpPr>
        <p:spPr>
          <a:xfrm>
            <a:off x="6118225" y="2167264"/>
            <a:ext cx="2959452" cy="4521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FrontEnd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11E40FA4-DD4F-8579-E1D9-A4686E383594}"/>
              </a:ext>
            </a:extLst>
          </p:cNvPr>
          <p:cNvSpPr txBox="1">
            <a:spLocks/>
          </p:cNvSpPr>
          <p:nvPr/>
        </p:nvSpPr>
        <p:spPr>
          <a:xfrm>
            <a:off x="415740" y="4857881"/>
            <a:ext cx="2090928" cy="1835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DB</a:t>
            </a:r>
          </a:p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C214C8-DD43-DC5C-A40F-B96DC296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Tecnologías Utilizadas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CFBB45-21A5-E5AA-760B-A2E6587B9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88" y="2171619"/>
            <a:ext cx="2067418" cy="244504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s-ES" dirty="0"/>
              <a:t>Diseño</a:t>
            </a:r>
          </a:p>
          <a:p>
            <a:endParaRPr lang="es-ES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44F4751-424D-15E4-1F7E-F241B965B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51" y="4857881"/>
            <a:ext cx="1774491" cy="177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46DF071F-0D1F-06E7-E53B-6C2041B66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339" y="4297745"/>
            <a:ext cx="1865764" cy="83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42D7F49A-940B-04D0-D326-3A2910FC1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046" y="3043394"/>
            <a:ext cx="1254351" cy="125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F8EC5F60-90B1-C76B-0BDE-936D93F81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283" y="5252613"/>
            <a:ext cx="1573877" cy="129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6CF48E4A-A778-AD3D-C1BF-CF90F2F6C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623" y="3189954"/>
            <a:ext cx="866460" cy="100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0C814756-142B-89D9-412E-2E419BCF8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648" y="4231700"/>
            <a:ext cx="1020411" cy="76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A172A297-DC7C-2E76-58E6-95CE8BF95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270" y="5450319"/>
            <a:ext cx="693166" cy="103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90B0902-6532-E384-DA7B-821830963789}"/>
              </a:ext>
            </a:extLst>
          </p:cNvPr>
          <p:cNvSpPr txBox="1">
            <a:spLocks/>
          </p:cNvSpPr>
          <p:nvPr/>
        </p:nvSpPr>
        <p:spPr>
          <a:xfrm>
            <a:off x="2705005" y="2171619"/>
            <a:ext cx="3152456" cy="4521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BackEnd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932D9D8E-662B-D943-771E-B6D85E42DAE9}"/>
              </a:ext>
            </a:extLst>
          </p:cNvPr>
          <p:cNvSpPr txBox="1">
            <a:spLocks/>
          </p:cNvSpPr>
          <p:nvPr/>
        </p:nvSpPr>
        <p:spPr>
          <a:xfrm>
            <a:off x="9294104" y="2167263"/>
            <a:ext cx="2276975" cy="2493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Despliegue</a:t>
            </a:r>
          </a:p>
          <a:p>
            <a:endParaRPr lang="es-ES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A6ED21D2-C515-89B2-3654-26125773A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33" y="2525734"/>
            <a:ext cx="2090928" cy="209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DE492B06-A904-96B1-9218-ED1493EDD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655" y="3537145"/>
            <a:ext cx="1161088" cy="97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47167DE-BC9E-001C-F8C1-3755D8BE9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389" y="3800640"/>
            <a:ext cx="1307304" cy="131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27C659E-7A49-7724-CB21-0F57536D6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117" y="5284708"/>
            <a:ext cx="1295848" cy="129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809D1348-F7C6-04F5-B23E-A6C5C1BAF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896" y="2489698"/>
            <a:ext cx="1632290" cy="122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C89CEA6-D104-2B80-1C24-E54B6E4E6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700" y="4842341"/>
            <a:ext cx="1277493" cy="91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8DD74E5-2374-6509-D6F1-D54AC30A8F8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70" y="3338878"/>
            <a:ext cx="1043738" cy="1138092"/>
          </a:xfrm>
          <a:prstGeom prst="rect">
            <a:avLst/>
          </a:prstGeom>
        </p:spPr>
      </p:pic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D54E105F-0198-14C0-138F-C54F3D3B6B66}"/>
              </a:ext>
            </a:extLst>
          </p:cNvPr>
          <p:cNvSpPr txBox="1">
            <a:spLocks/>
          </p:cNvSpPr>
          <p:nvPr/>
        </p:nvSpPr>
        <p:spPr>
          <a:xfrm>
            <a:off x="9300517" y="4831876"/>
            <a:ext cx="2276976" cy="18567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Repositorio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47C186E-A253-61D2-4404-BED27DC32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583" y="5166000"/>
            <a:ext cx="1352001" cy="135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7F3CBF6-FC5B-623B-9EAF-56D2D29F0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441" y="2658490"/>
            <a:ext cx="1285319" cy="128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557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E6ED1-188B-76DC-341C-CE194FBB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669549-A335-3A34-3C1D-213FB03C6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Motivación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Objetivos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Plan de trabajo y Temporalización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Tecnologías utilizadas</a:t>
            </a:r>
          </a:p>
          <a:p>
            <a:r>
              <a:rPr lang="es-ES" sz="2400" dirty="0"/>
              <a:t>Prototipo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Base de Datos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Demo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Conclusiones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Preguntas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5227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C805D-C225-0166-E125-42FB72F80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Prototipo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F7C913-0586-BB5B-E40A-5917C5E26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" r="264"/>
          <a:stretch/>
        </p:blipFill>
        <p:spPr>
          <a:xfrm>
            <a:off x="677334" y="1662047"/>
            <a:ext cx="10040646" cy="2272765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E673028-BA31-4425-A0DF-BF4C1EF31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35" y="1270001"/>
            <a:ext cx="8596668" cy="2751584"/>
          </a:xfrm>
        </p:spPr>
        <p:txBody>
          <a:bodyPr/>
          <a:lstStyle/>
          <a:p>
            <a:r>
              <a:rPr lang="es-ES" dirty="0"/>
              <a:t>Móvil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3CB1DDE-22A5-1C30-F4C0-A44895953D21}"/>
              </a:ext>
            </a:extLst>
          </p:cNvPr>
          <p:cNvSpPr txBox="1">
            <a:spLocks/>
          </p:cNvSpPr>
          <p:nvPr/>
        </p:nvSpPr>
        <p:spPr>
          <a:xfrm>
            <a:off x="677334" y="3854961"/>
            <a:ext cx="8596668" cy="2751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Sobremesa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96A95CA-FB0C-6FEC-9EEF-2533FCA2DE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3" t="1061" r="716" b="3487"/>
          <a:stretch/>
        </p:blipFill>
        <p:spPr>
          <a:xfrm>
            <a:off x="677334" y="4372991"/>
            <a:ext cx="10481310" cy="186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61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E6ED1-188B-76DC-341C-CE194FBB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669549-A335-3A34-3C1D-213FB03C6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Motivación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Objetivos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Plan de trabajo y Temporalización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Tecnologías utilizadas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Prototipo</a:t>
            </a:r>
          </a:p>
          <a:p>
            <a:r>
              <a:rPr lang="es-ES" sz="2400" dirty="0"/>
              <a:t>Base de Datos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Demo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Conclusiones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Preguntas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7219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2F4055C-FB0E-DA51-D967-58ED5E9D5A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172" r="22078"/>
          <a:stretch/>
        </p:blipFill>
        <p:spPr>
          <a:xfrm>
            <a:off x="-1" y="584921"/>
            <a:ext cx="12192001" cy="6009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BD8FAF-7728-8988-EA4D-52DA1BCD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 de Datos</a:t>
            </a:r>
          </a:p>
        </p:txBody>
      </p:sp>
    </p:spTree>
    <p:extLst>
      <p:ext uri="{BB962C8B-B14F-4D97-AF65-F5344CB8AC3E}">
        <p14:creationId xmlns:p14="http://schemas.microsoft.com/office/powerpoint/2010/main" val="668459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E6ED1-188B-76DC-341C-CE194FBB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669549-A335-3A34-3C1D-213FB03C6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Motivación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Objetivos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Plan de trabajo y Temporalización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Tecnologías utilizadas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Prototipo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Base de Datos</a:t>
            </a:r>
          </a:p>
          <a:p>
            <a:r>
              <a:rPr lang="es-ES" sz="2400" dirty="0"/>
              <a:t>Demo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Conclusiones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Preguntas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4758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6E5BC-5F83-73C7-C180-DA40CF72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25B571-44AD-9500-5DE4-637EE8EC8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Ahora procederé a mostrar una demo de la aplicación y su funcionamiento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8398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E6ED1-188B-76DC-341C-CE194FBB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669549-A335-3A34-3C1D-213FB03C6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Motivación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Objetivos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Plan de trabajo y Temporalización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Tecnologías utilizadas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Prototipo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Base de Datos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Demo</a:t>
            </a:r>
          </a:p>
          <a:p>
            <a:r>
              <a:rPr lang="es-ES" sz="2400" dirty="0"/>
              <a:t>Conclusiones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Preguntas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4051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6E5BC-5F83-73C7-C180-DA40CF72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25B571-44AD-9500-5DE4-637EE8EC8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Desarrollar una aplicación completa es una tarea compleja que lleva mucho tiempo e implica tomar decisiones complejas.</a:t>
            </a:r>
          </a:p>
          <a:p>
            <a:r>
              <a:rPr lang="es-ES" dirty="0"/>
              <a:t>Trabajar con tecnologías por primera vez supone ampliar los tiempos de desarrollo y aumenta la probabilidad de error.</a:t>
            </a:r>
          </a:p>
          <a:p>
            <a:r>
              <a:rPr lang="es-ES" dirty="0"/>
              <a:t>La separación del </a:t>
            </a:r>
            <a:r>
              <a:rPr lang="es-ES" dirty="0" err="1"/>
              <a:t>backend</a:t>
            </a:r>
            <a:r>
              <a:rPr lang="es-ES" dirty="0"/>
              <a:t> y el </a:t>
            </a:r>
            <a:r>
              <a:rPr lang="es-ES" dirty="0" err="1"/>
              <a:t>frontend</a:t>
            </a:r>
            <a:r>
              <a:rPr lang="es-ES" dirty="0"/>
              <a:t> son fundamentales en las aplicaciones modernas.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7958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E6ED1-188B-76DC-341C-CE194FBB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669549-A335-3A34-3C1D-213FB03C6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Motivación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Objetivos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Plan de trabajo y Temporalización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Tecnologías utilizadas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Prototipo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Base de Datos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Demo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Conclusiones</a:t>
            </a:r>
          </a:p>
          <a:p>
            <a:r>
              <a:rPr lang="es-ES" sz="2400" dirty="0"/>
              <a:t>Preguntas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545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E6ED1-188B-76DC-341C-CE194FBB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669549-A335-3A34-3C1D-213FB03C6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Motivación</a:t>
            </a:r>
          </a:p>
          <a:p>
            <a:r>
              <a:rPr lang="es-ES" dirty="0"/>
              <a:t>Objetivos</a:t>
            </a:r>
          </a:p>
          <a:p>
            <a:r>
              <a:rPr lang="es-ES" dirty="0"/>
              <a:t>Plan de trabajo y Temporalización</a:t>
            </a:r>
          </a:p>
          <a:p>
            <a:r>
              <a:rPr lang="es-ES" dirty="0"/>
              <a:t>Tecnologías utilizadas</a:t>
            </a:r>
          </a:p>
          <a:p>
            <a:r>
              <a:rPr lang="es-ES" dirty="0"/>
              <a:t>Prototipo</a:t>
            </a:r>
          </a:p>
          <a:p>
            <a:r>
              <a:rPr lang="es-ES" dirty="0"/>
              <a:t>Base de Datos</a:t>
            </a:r>
          </a:p>
          <a:p>
            <a:r>
              <a:rPr lang="es-ES" dirty="0"/>
              <a:t>Demo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Preguntas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551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95EF9-15C3-142E-4017-8EE903C9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3042082"/>
            <a:ext cx="8596668" cy="1320800"/>
          </a:xfrm>
        </p:spPr>
        <p:txBody>
          <a:bodyPr/>
          <a:lstStyle/>
          <a:p>
            <a:pPr algn="ctr"/>
            <a:r>
              <a:rPr lang="es-ES" dirty="0"/>
              <a:t>Muchas gracias por su atención. </a:t>
            </a:r>
            <a:br>
              <a:rPr lang="es-ES" dirty="0"/>
            </a:br>
            <a:r>
              <a:rPr lang="es-ES" dirty="0"/>
              <a:t>Ruegos y Preguntas</a:t>
            </a:r>
          </a:p>
        </p:txBody>
      </p:sp>
    </p:spTree>
    <p:extLst>
      <p:ext uri="{BB962C8B-B14F-4D97-AF65-F5344CB8AC3E}">
        <p14:creationId xmlns:p14="http://schemas.microsoft.com/office/powerpoint/2010/main" val="319345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E6ED1-188B-76DC-341C-CE194FBB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669549-A335-3A34-3C1D-213FB03C6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Motivación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Objetivos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Plan de trabajo y Temporalización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Tecnologías utilizadas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Prototipo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Base de Datos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Demo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Conclusiones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Preguntas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719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77183-65D0-E767-F6C6-B8965E56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5BB6CB-CFA5-D552-71B1-74D84E7D6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Este proyecto busca aplicar los conocimientos en:</a:t>
            </a:r>
          </a:p>
          <a:p>
            <a:pPr marL="742950" lvl="2" indent="-342900"/>
            <a:r>
              <a:rPr lang="es-ES" sz="1600" dirty="0"/>
              <a:t>Diseño</a:t>
            </a:r>
          </a:p>
          <a:p>
            <a:pPr marL="742950" lvl="2" indent="-342900"/>
            <a:r>
              <a:rPr lang="es-ES" sz="1600" dirty="0"/>
              <a:t>Programación</a:t>
            </a:r>
          </a:p>
          <a:p>
            <a:pPr marL="742950" lvl="2" indent="-342900"/>
            <a:r>
              <a:rPr lang="es-ES" sz="1600" dirty="0"/>
              <a:t>Despliegue</a:t>
            </a:r>
          </a:p>
          <a:p>
            <a:r>
              <a:rPr lang="es-ES" dirty="0"/>
              <a:t>También busca:</a:t>
            </a:r>
          </a:p>
          <a:p>
            <a:pPr lvl="1"/>
            <a:r>
              <a:rPr lang="es-ES" dirty="0"/>
              <a:t>Generar un Gestor de Dietas para clientes.</a:t>
            </a:r>
          </a:p>
          <a:p>
            <a:pPr lvl="1"/>
            <a:r>
              <a:rPr lang="es-ES" dirty="0"/>
              <a:t>Trabajar con nuevas tecnologías.</a:t>
            </a:r>
          </a:p>
        </p:txBody>
      </p:sp>
    </p:spTree>
    <p:extLst>
      <p:ext uri="{BB962C8B-B14F-4D97-AF65-F5344CB8AC3E}">
        <p14:creationId xmlns:p14="http://schemas.microsoft.com/office/powerpoint/2010/main" val="4107352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E6ED1-188B-76DC-341C-CE194FBB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669549-A335-3A34-3C1D-213FB03C6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Motivación</a:t>
            </a:r>
          </a:p>
          <a:p>
            <a:r>
              <a:rPr lang="es-ES" sz="2400" dirty="0"/>
              <a:t>Objetivos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Plan de trabajo y Temporalización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Tecnologías utilizadas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Prototipo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Base de Datos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Demo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Conclusiones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Preguntas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8702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5CDF1-52C1-3B06-1F0A-6D17F6888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1C1265-73DF-B355-C494-F5AE5C169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nivel profesional:</a:t>
            </a:r>
            <a:endParaRPr lang="es-E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Desarrollar una aplicación desde el comienzo hasta el final.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Conocer y utilizar nuevas tecnologías.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Separar el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backend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del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frontend</a:t>
            </a:r>
            <a:endParaRPr lang="es-E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Desplegar una página web.</a:t>
            </a:r>
          </a:p>
          <a:p>
            <a:pPr algn="just"/>
            <a:r>
              <a:rPr lang="es-E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nivel personal:</a:t>
            </a:r>
            <a:endParaRPr lang="es-E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Lidiar con los problemas de trabajar con tecnologías desconocidas.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Gestionar los tiempos.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Tener que tomar decisiones.</a:t>
            </a:r>
            <a:endParaRPr lang="es-E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277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E6ED1-188B-76DC-341C-CE194FBB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669549-A335-3A34-3C1D-213FB03C6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Motivación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Objetivos</a:t>
            </a:r>
          </a:p>
          <a:p>
            <a:r>
              <a:rPr lang="es-ES" sz="2400" dirty="0"/>
              <a:t>Plan de trabajo y Temporalización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Tecnologías utilizadas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Prototipo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Base de Datos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Demo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Conclusiones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Preguntas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682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9851B-67E1-027F-1829-260C3B551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 de trabajo y Temporalización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8C50B0-0470-FF1F-FCAC-069A7FFAA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El proyecto se ha dividido en las siguientes fases: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Análisis (3h)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Diseño (20h)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Desarrollo (92h total)	</a:t>
            </a:r>
          </a:p>
          <a:p>
            <a:pPr lvl="2" indent="-342900" algn="just">
              <a:buFont typeface="Symbol" panose="05050102010706020507" pitchFamily="18" charset="2"/>
              <a:buChar char=""/>
            </a:pPr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Base de Datos (4h)</a:t>
            </a:r>
          </a:p>
          <a:p>
            <a:pPr lvl="2" indent="-342900" algn="just">
              <a:buFont typeface="Symbol" panose="05050102010706020507" pitchFamily="18" charset="2"/>
              <a:buChar char=""/>
            </a:pPr>
            <a:r>
              <a:rPr lang="es-ES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BackEnd</a:t>
            </a:r>
            <a:r>
              <a:rPr lang="es-E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(8h)</a:t>
            </a:r>
          </a:p>
          <a:p>
            <a:pPr lvl="2" indent="-342900" algn="just">
              <a:buFont typeface="Symbol" panose="05050102010706020507" pitchFamily="18" charset="2"/>
              <a:buChar char=""/>
            </a:pPr>
            <a:r>
              <a:rPr lang="es-ES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FrontEnd</a:t>
            </a:r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(60h)</a:t>
            </a:r>
          </a:p>
          <a:p>
            <a:pPr lvl="2" indent="-342900" algn="just">
              <a:buFont typeface="Symbol" panose="05050102010706020507" pitchFamily="18" charset="2"/>
              <a:buChar char=""/>
            </a:pPr>
            <a:r>
              <a:rPr lang="es-E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Corrección de Bugs (20h)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Compilación (4h)</a:t>
            </a:r>
            <a:endParaRPr lang="es-ES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</a:rPr>
              <a:t>Despliegue (5h)</a:t>
            </a:r>
            <a:endParaRPr lang="es-ES" dirty="0"/>
          </a:p>
          <a:p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</a:rPr>
              <a:t>Total: 124 h aproximadamente</a:t>
            </a:r>
          </a:p>
        </p:txBody>
      </p:sp>
    </p:spTree>
    <p:extLst>
      <p:ext uri="{BB962C8B-B14F-4D97-AF65-F5344CB8AC3E}">
        <p14:creationId xmlns:p14="http://schemas.microsoft.com/office/powerpoint/2010/main" val="1052401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E6ED1-188B-76DC-341C-CE194FBB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669549-A335-3A34-3C1D-213FB03C6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Motivación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Objetivos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Plan de trabajo y Temporalización</a:t>
            </a:r>
          </a:p>
          <a:p>
            <a:r>
              <a:rPr lang="es-ES" sz="2400" dirty="0"/>
              <a:t>Tecnologías utilizadas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Prototipo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Base de Datos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Demo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Conclusiones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Preguntas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25670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2701</TotalTime>
  <Words>426</Words>
  <Application>Microsoft Office PowerPoint</Application>
  <PresentationFormat>Panorámica</PresentationFormat>
  <Paragraphs>153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Calibri</vt:lpstr>
      <vt:lpstr>DDG_ProximaNova</vt:lpstr>
      <vt:lpstr>Symbol</vt:lpstr>
      <vt:lpstr>Trebuchet MS</vt:lpstr>
      <vt:lpstr>Wingdings 3</vt:lpstr>
      <vt:lpstr>Faceta</vt:lpstr>
      <vt:lpstr>Gestor de Dietas</vt:lpstr>
      <vt:lpstr>Índice</vt:lpstr>
      <vt:lpstr>Índice</vt:lpstr>
      <vt:lpstr>Motivación</vt:lpstr>
      <vt:lpstr>Índice</vt:lpstr>
      <vt:lpstr>Objetivos</vt:lpstr>
      <vt:lpstr>Índice</vt:lpstr>
      <vt:lpstr>Plan de trabajo y Temporalización</vt:lpstr>
      <vt:lpstr>Índice</vt:lpstr>
      <vt:lpstr>Tecnologías Utilizadas</vt:lpstr>
      <vt:lpstr>Índice</vt:lpstr>
      <vt:lpstr>Prototipo</vt:lpstr>
      <vt:lpstr>Índice</vt:lpstr>
      <vt:lpstr>Base de Datos</vt:lpstr>
      <vt:lpstr>Índice</vt:lpstr>
      <vt:lpstr>Demo</vt:lpstr>
      <vt:lpstr>Índice</vt:lpstr>
      <vt:lpstr>Conclusiones</vt:lpstr>
      <vt:lpstr>Índice</vt:lpstr>
      <vt:lpstr>Muchas gracias por su atención.  Ruegos y 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Gestor de Dietas</dc:title>
  <dc:creator>Alberto Velázquez Rapado</dc:creator>
  <cp:lastModifiedBy>Alberto Velázquez Rapado</cp:lastModifiedBy>
  <cp:revision>8</cp:revision>
  <dcterms:created xsi:type="dcterms:W3CDTF">2023-06-14T09:42:03Z</dcterms:created>
  <dcterms:modified xsi:type="dcterms:W3CDTF">2023-06-26T16:13:42Z</dcterms:modified>
</cp:coreProperties>
</file>