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Velázquez Rapado" userId="b5275a5ea1bbeae7" providerId="LiveId" clId="{82D48C34-EA48-48CD-92C5-616C07D15ACA}"/>
    <pc:docChg chg="undo custSel modSld sldOrd">
      <pc:chgData name="Alberto Velázquez Rapado" userId="b5275a5ea1bbeae7" providerId="LiveId" clId="{82D48C34-EA48-48CD-92C5-616C07D15ACA}" dt="2023-06-21T10:02:23.332" v="603" actId="20577"/>
      <pc:docMkLst>
        <pc:docMk/>
      </pc:docMkLst>
      <pc:sldChg chg="modSp mod">
        <pc:chgData name="Alberto Velázquez Rapado" userId="b5275a5ea1bbeae7" providerId="LiveId" clId="{82D48C34-EA48-48CD-92C5-616C07D15ACA}" dt="2023-06-15T09:00:46.158" v="65" actId="1076"/>
        <pc:sldMkLst>
          <pc:docMk/>
          <pc:sldMk cId="20039717" sldId="256"/>
        </pc:sldMkLst>
        <pc:spChg chg="mod">
          <ac:chgData name="Alberto Velázquez Rapado" userId="b5275a5ea1bbeae7" providerId="LiveId" clId="{82D48C34-EA48-48CD-92C5-616C07D15ACA}" dt="2023-06-15T09:00:46.158" v="65" actId="1076"/>
          <ac:spMkLst>
            <pc:docMk/>
            <pc:sldMk cId="20039717" sldId="256"/>
            <ac:spMk id="5" creationId="{A58E0E4B-45B9-BEC9-CA98-BC6393B0818A}"/>
          </ac:spMkLst>
        </pc:spChg>
      </pc:sldChg>
      <pc:sldChg chg="modSp mod">
        <pc:chgData name="Alberto Velázquez Rapado" userId="b5275a5ea1bbeae7" providerId="LiveId" clId="{82D48C34-EA48-48CD-92C5-616C07D15ACA}" dt="2023-06-21T10:02:23.332" v="603" actId="20577"/>
        <pc:sldMkLst>
          <pc:docMk/>
          <pc:sldMk cId="1052401113" sldId="259"/>
        </pc:sldMkLst>
        <pc:spChg chg="mod">
          <ac:chgData name="Alberto Velázquez Rapado" userId="b5275a5ea1bbeae7" providerId="LiveId" clId="{82D48C34-EA48-48CD-92C5-616C07D15ACA}" dt="2023-06-21T10:02:23.332" v="603" actId="20577"/>
          <ac:spMkLst>
            <pc:docMk/>
            <pc:sldMk cId="1052401113" sldId="259"/>
            <ac:spMk id="3" creationId="{4F8C50B0-0470-FF1F-FCAC-069A7FFAADE4}"/>
          </ac:spMkLst>
        </pc:spChg>
      </pc:sldChg>
      <pc:sldChg chg="addSp modSp mod">
        <pc:chgData name="Alberto Velázquez Rapado" userId="b5275a5ea1bbeae7" providerId="LiveId" clId="{82D48C34-EA48-48CD-92C5-616C07D15ACA}" dt="2023-06-20T11:26:24.660" v="394" actId="14100"/>
        <pc:sldMkLst>
          <pc:docMk/>
          <pc:sldMk cId="3222557619" sldId="260"/>
        </pc:sldMkLst>
        <pc:spChg chg="mod">
          <ac:chgData name="Alberto Velázquez Rapado" userId="b5275a5ea1bbeae7" providerId="LiveId" clId="{82D48C34-EA48-48CD-92C5-616C07D15ACA}" dt="2023-06-20T11:24:14.076" v="212" actId="1076"/>
          <ac:spMkLst>
            <pc:docMk/>
            <pc:sldMk cId="3222557619" sldId="260"/>
            <ac:spMk id="2" creationId="{C6C214C8-DD43-DC5C-A40F-B96DC2967418}"/>
          </ac:spMkLst>
        </pc:spChg>
        <pc:spChg chg="mod">
          <ac:chgData name="Alberto Velázquez Rapado" userId="b5275a5ea1bbeae7" providerId="LiveId" clId="{82D48C34-EA48-48CD-92C5-616C07D15ACA}" dt="2023-06-20T11:24:26.906" v="246" actId="14100"/>
          <ac:spMkLst>
            <pc:docMk/>
            <pc:sldMk cId="3222557619" sldId="260"/>
            <ac:spMk id="5" creationId="{590B0902-6532-E384-DA7B-821830963789}"/>
          </ac:spMkLst>
        </pc:spChg>
        <pc:spChg chg="mod">
          <ac:chgData name="Alberto Velázquez Rapado" userId="b5275a5ea1bbeae7" providerId="LiveId" clId="{82D48C34-EA48-48CD-92C5-616C07D15ACA}" dt="2023-06-20T11:24:52.495" v="272" actId="1037"/>
          <ac:spMkLst>
            <pc:docMk/>
            <pc:sldMk cId="3222557619" sldId="260"/>
            <ac:spMk id="6" creationId="{B1B45903-85CA-239C-9115-601419267226}"/>
          </ac:spMkLst>
        </pc:spChg>
        <pc:spChg chg="mod">
          <ac:chgData name="Alberto Velázquez Rapado" userId="b5275a5ea1bbeae7" providerId="LiveId" clId="{82D48C34-EA48-48CD-92C5-616C07D15ACA}" dt="2023-06-20T11:26:24.660" v="394" actId="14100"/>
          <ac:spMkLst>
            <pc:docMk/>
            <pc:sldMk cId="3222557619" sldId="260"/>
            <ac:spMk id="7" creationId="{932D9D8E-662B-D943-771E-B6D85E42DAE9}"/>
          </ac:spMkLst>
        </pc:spChg>
        <pc:spChg chg="add mod">
          <ac:chgData name="Alberto Velázquez Rapado" userId="b5275a5ea1bbeae7" providerId="LiveId" clId="{82D48C34-EA48-48CD-92C5-616C07D15ACA}" dt="2023-06-20T11:26:19.390" v="393" actId="14100"/>
          <ac:spMkLst>
            <pc:docMk/>
            <pc:sldMk cId="3222557619" sldId="260"/>
            <ac:spMk id="12" creationId="{D54E105F-0198-14C0-138F-C54F3D3B6B66}"/>
          </ac:spMkLst>
        </pc:spChg>
        <pc:picChg chg="add mod">
          <ac:chgData name="Alberto Velázquez Rapado" userId="b5275a5ea1bbeae7" providerId="LiveId" clId="{82D48C34-EA48-48CD-92C5-616C07D15ACA}" dt="2023-06-20T11:24:40.449" v="252" actId="1076"/>
          <ac:picMkLst>
            <pc:docMk/>
            <pc:sldMk cId="3222557619" sldId="260"/>
            <ac:picMk id="10" creationId="{08DD74E5-2374-6509-D6F1-D54AC30A8F8E}"/>
          </ac:picMkLst>
        </pc:picChg>
        <pc:picChg chg="add mod">
          <ac:chgData name="Alberto Velázquez Rapado" userId="b5275a5ea1bbeae7" providerId="LiveId" clId="{82D48C34-EA48-48CD-92C5-616C07D15ACA}" dt="2023-06-20T11:26:10.799" v="392" actId="1036"/>
          <ac:picMkLst>
            <pc:docMk/>
            <pc:sldMk cId="3222557619" sldId="260"/>
            <ac:picMk id="11" creationId="{B47C186E-A253-61D2-4404-BED27DC32AD7}"/>
          </ac:picMkLst>
        </pc:picChg>
        <pc:picChg chg="mod">
          <ac:chgData name="Alberto Velázquez Rapado" userId="b5275a5ea1bbeae7" providerId="LiveId" clId="{82D48C34-EA48-48CD-92C5-616C07D15ACA}" dt="2023-06-20T11:24:35.909" v="250" actId="1076"/>
          <ac:picMkLst>
            <pc:docMk/>
            <pc:sldMk cId="3222557619" sldId="260"/>
            <ac:picMk id="1026" creationId="{BC89CEA6-D104-2B80-1C24-E54B6E4E60C0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44" creationId="{46DF071F-0D1F-06E7-E53B-6C2041B663A4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46" creationId="{42D7F49A-940B-04D0-D326-3A2910FC1469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48" creationId="{F8EC5F60-90B1-C76B-0BDE-936D93F81650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50" creationId="{6CF48E4A-A778-AD3D-C1BF-CF90F2F6CDCC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52" creationId="{0C814756-142B-89D9-412E-2E419BCF81FA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54" creationId="{A172A297-DC7C-2E76-58E6-95CE8BF95C24}"/>
          </ac:picMkLst>
        </pc:picChg>
        <pc:picChg chg="mod">
          <ac:chgData name="Alberto Velázquez Rapado" userId="b5275a5ea1bbeae7" providerId="LiveId" clId="{82D48C34-EA48-48CD-92C5-616C07D15ACA}" dt="2023-06-20T11:25:00.590" v="275" actId="1076"/>
          <ac:picMkLst>
            <pc:docMk/>
            <pc:sldMk cId="3222557619" sldId="260"/>
            <ac:picMk id="1056" creationId="{DE492B06-A904-96B1-9218-ED1493EDD937}"/>
          </ac:picMkLst>
        </pc:picChg>
      </pc:sldChg>
      <pc:sldChg chg="addSp delSp modSp mod">
        <pc:chgData name="Alberto Velázquez Rapado" userId="b5275a5ea1bbeae7" providerId="LiveId" clId="{82D48C34-EA48-48CD-92C5-616C07D15ACA}" dt="2023-06-20T11:38:57.260" v="434" actId="1036"/>
        <pc:sldMkLst>
          <pc:docMk/>
          <pc:sldMk cId="668459926" sldId="261"/>
        </pc:sldMkLst>
        <pc:spChg chg="ord">
          <ac:chgData name="Alberto Velázquez Rapado" userId="b5275a5ea1bbeae7" providerId="LiveId" clId="{82D48C34-EA48-48CD-92C5-616C07D15ACA}" dt="2023-06-20T11:38:35.882" v="420" actId="166"/>
          <ac:spMkLst>
            <pc:docMk/>
            <pc:sldMk cId="668459926" sldId="261"/>
            <ac:spMk id="2" creationId="{61BD8FAF-7728-8988-EA4D-52DA1BCD1C9A}"/>
          </ac:spMkLst>
        </pc:spChg>
        <pc:spChg chg="add del mod">
          <ac:chgData name="Alberto Velázquez Rapado" userId="b5275a5ea1bbeae7" providerId="LiveId" clId="{82D48C34-EA48-48CD-92C5-616C07D15ACA}" dt="2023-06-20T11:33:17.435" v="403" actId="478"/>
          <ac:spMkLst>
            <pc:docMk/>
            <pc:sldMk cId="668459926" sldId="261"/>
            <ac:spMk id="7" creationId="{1EB6950E-7098-EF77-BA9F-99E9C446E123}"/>
          </ac:spMkLst>
        </pc:spChg>
        <pc:picChg chg="add del mod">
          <ac:chgData name="Alberto Velázquez Rapado" userId="b5275a5ea1bbeae7" providerId="LiveId" clId="{82D48C34-EA48-48CD-92C5-616C07D15ACA}" dt="2023-06-20T11:37:39.144" v="407" actId="478"/>
          <ac:picMkLst>
            <pc:docMk/>
            <pc:sldMk cId="668459926" sldId="261"/>
            <ac:picMk id="4" creationId="{C2C08786-4F2B-12D6-4E9C-3D6C10BAFFDE}"/>
          </ac:picMkLst>
        </pc:picChg>
        <pc:picChg chg="del mod">
          <ac:chgData name="Alberto Velázquez Rapado" userId="b5275a5ea1bbeae7" providerId="LiveId" clId="{82D48C34-EA48-48CD-92C5-616C07D15ACA}" dt="2023-06-20T11:32:57.326" v="399" actId="478"/>
          <ac:picMkLst>
            <pc:docMk/>
            <pc:sldMk cId="668459926" sldId="261"/>
            <ac:picMk id="5" creationId="{487DDDF6-984B-0150-ED5B-4DBDE2075E61}"/>
          </ac:picMkLst>
        </pc:picChg>
        <pc:picChg chg="add mod modCrop">
          <ac:chgData name="Alberto Velázquez Rapado" userId="b5275a5ea1bbeae7" providerId="LiveId" clId="{82D48C34-EA48-48CD-92C5-616C07D15ACA}" dt="2023-06-20T11:38:57.260" v="434" actId="1036"/>
          <ac:picMkLst>
            <pc:docMk/>
            <pc:sldMk cId="668459926" sldId="261"/>
            <ac:picMk id="9" creationId="{22F4055C-FB0E-DA51-D967-58ED5E9D5AAD}"/>
          </ac:picMkLst>
        </pc:picChg>
      </pc:sldChg>
      <pc:sldChg chg="modSp mod">
        <pc:chgData name="Alberto Velázquez Rapado" userId="b5275a5ea1bbeae7" providerId="LiveId" clId="{82D48C34-EA48-48CD-92C5-616C07D15ACA}" dt="2023-06-20T11:41:53.253" v="590" actId="207"/>
        <pc:sldMkLst>
          <pc:docMk/>
          <pc:sldMk cId="1928398243" sldId="262"/>
        </pc:sldMkLst>
        <pc:spChg chg="mod">
          <ac:chgData name="Alberto Velázquez Rapado" userId="b5275a5ea1bbeae7" providerId="LiveId" clId="{82D48C34-EA48-48CD-92C5-616C07D15ACA}" dt="2023-06-20T11:41:53.253" v="590" actId="207"/>
          <ac:spMkLst>
            <pc:docMk/>
            <pc:sldMk cId="1928398243" sldId="262"/>
            <ac:spMk id="3" creationId="{B925B571-44AD-9500-5DE4-637EE8EC8A0C}"/>
          </ac:spMkLst>
        </pc:spChg>
      </pc:sldChg>
      <pc:sldChg chg="modSp mod">
        <pc:chgData name="Alberto Velázquez Rapado" userId="b5275a5ea1bbeae7" providerId="LiveId" clId="{82D48C34-EA48-48CD-92C5-616C07D15ACA}" dt="2023-06-20T11:41:05.273" v="545" actId="5793"/>
        <pc:sldMkLst>
          <pc:docMk/>
          <pc:sldMk cId="144551678" sldId="264"/>
        </pc:sldMkLst>
        <pc:spChg chg="mod">
          <ac:chgData name="Alberto Velázquez Rapado" userId="b5275a5ea1bbeae7" providerId="LiveId" clId="{82D48C34-EA48-48CD-92C5-616C07D15ACA}" dt="2023-06-20T11:41:05.273" v="545" actId="5793"/>
          <ac:spMkLst>
            <pc:docMk/>
            <pc:sldMk cId="144551678" sldId="264"/>
            <ac:spMk id="3" creationId="{78669549-A335-3A34-3C1D-213FB03C61FD}"/>
          </ac:spMkLst>
        </pc:spChg>
      </pc:sldChg>
      <pc:sldChg chg="modSp mod ord">
        <pc:chgData name="Alberto Velázquez Rapado" userId="b5275a5ea1bbeae7" providerId="LiveId" clId="{82D48C34-EA48-48CD-92C5-616C07D15ACA}" dt="2023-06-20T11:42:17.786" v="591" actId="313"/>
        <pc:sldMkLst>
          <pc:docMk/>
          <pc:sldMk cId="3251461164" sldId="265"/>
        </pc:sldMkLst>
        <pc:spChg chg="mod">
          <ac:chgData name="Alberto Velázquez Rapado" userId="b5275a5ea1bbeae7" providerId="LiveId" clId="{82D48C34-EA48-48CD-92C5-616C07D15ACA}" dt="2023-06-20T11:42:17.786" v="591" actId="313"/>
          <ac:spMkLst>
            <pc:docMk/>
            <pc:sldMk cId="3251461164" sldId="265"/>
            <ac:spMk id="6" creationId="{FE673028-BA31-4425-A0DF-BF4C1EF31C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28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89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9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58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81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6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537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8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8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04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97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1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45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30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3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13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65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1D17E-9166-1BED-E244-75071C638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Gestor de Dietas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24480-9AEC-A1C8-C999-B95C1CF42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Ciclos Formativo de Grado Superior</a:t>
            </a:r>
          </a:p>
          <a:p>
            <a:r>
              <a:rPr lang="es-ES" dirty="0"/>
              <a:t>Desarrollo de Aplicaciones Web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8E0E4B-45B9-BEC9-CA98-BC6393B0818A}"/>
              </a:ext>
            </a:extLst>
          </p:cNvPr>
          <p:cNvSpPr txBox="1"/>
          <p:nvPr/>
        </p:nvSpPr>
        <p:spPr>
          <a:xfrm>
            <a:off x="976993" y="5479037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666666"/>
                </a:solidFill>
                <a:effectLst/>
                <a:latin typeface="DDG_ProximaNova"/>
              </a:rPr>
              <a:t>Alumno: Alberto Velázquez Rapado</a:t>
            </a:r>
          </a:p>
          <a:p>
            <a:r>
              <a:rPr lang="es-ES" dirty="0">
                <a:solidFill>
                  <a:srgbClr val="666666"/>
                </a:solidFill>
                <a:latin typeface="DDG_ProximaNova"/>
              </a:rPr>
              <a:t>Tutor: </a:t>
            </a:r>
            <a:r>
              <a:rPr lang="es-ES" dirty="0" err="1">
                <a:solidFill>
                  <a:srgbClr val="666666"/>
                </a:solidFill>
                <a:latin typeface="DDG_ProximaNova"/>
              </a:rPr>
              <a:t>Jose</a:t>
            </a:r>
            <a:r>
              <a:rPr lang="es-ES" dirty="0">
                <a:solidFill>
                  <a:srgbClr val="666666"/>
                </a:solidFill>
                <a:latin typeface="DDG_ProximaNova"/>
              </a:rPr>
              <a:t> Luis Román Bienes</a:t>
            </a:r>
            <a:endParaRPr lang="es-ES" b="0" i="0" dirty="0">
              <a:solidFill>
                <a:srgbClr val="666666"/>
              </a:solidFill>
              <a:effectLst/>
              <a:latin typeface="DDG_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2003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95EF9-15C3-142E-4017-8EE903C9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42082"/>
            <a:ext cx="8596668" cy="1320800"/>
          </a:xfrm>
        </p:spPr>
        <p:txBody>
          <a:bodyPr/>
          <a:lstStyle/>
          <a:p>
            <a:pPr algn="ctr"/>
            <a:r>
              <a:rPr lang="es-ES" dirty="0"/>
              <a:t>Muchas gracias por su atención. </a:t>
            </a:r>
            <a:br>
              <a:rPr lang="es-ES" dirty="0"/>
            </a:br>
            <a:r>
              <a:rPr lang="es-ES" dirty="0"/>
              <a:t>Ruegos y Preguntas</a:t>
            </a:r>
          </a:p>
        </p:txBody>
      </p:sp>
    </p:spTree>
    <p:extLst>
      <p:ext uri="{BB962C8B-B14F-4D97-AF65-F5344CB8AC3E}">
        <p14:creationId xmlns:p14="http://schemas.microsoft.com/office/powerpoint/2010/main" val="319345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Motivación</a:t>
            </a:r>
          </a:p>
          <a:p>
            <a:r>
              <a:rPr lang="es-ES" dirty="0"/>
              <a:t>Objetivos</a:t>
            </a:r>
          </a:p>
          <a:p>
            <a:r>
              <a:rPr lang="es-ES" dirty="0"/>
              <a:t>Plan de trabajo</a:t>
            </a:r>
          </a:p>
          <a:p>
            <a:r>
              <a:rPr lang="es-ES" dirty="0"/>
              <a:t>Tecnologías utilizadas</a:t>
            </a:r>
          </a:p>
          <a:p>
            <a:r>
              <a:rPr lang="es-ES" dirty="0"/>
              <a:t>Prototipo</a:t>
            </a:r>
          </a:p>
          <a:p>
            <a:r>
              <a:rPr lang="es-ES" dirty="0"/>
              <a:t>Base de Datos</a:t>
            </a:r>
          </a:p>
          <a:p>
            <a:r>
              <a:rPr lang="es-ES" dirty="0"/>
              <a:t>Demo</a:t>
            </a:r>
          </a:p>
          <a:p>
            <a:r>
              <a:rPr lang="es-ES" dirty="0"/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55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77183-65D0-E767-F6C6-B8965E56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BB6CB-CFA5-D552-71B1-74D84E7D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proyecto busca aplicar los conocimientos en:</a:t>
            </a:r>
          </a:p>
          <a:p>
            <a:pPr marL="742950" lvl="2" indent="-342900"/>
            <a:r>
              <a:rPr lang="es-ES" sz="1600" dirty="0"/>
              <a:t>Diseño</a:t>
            </a:r>
          </a:p>
          <a:p>
            <a:pPr marL="742950" lvl="2" indent="-342900"/>
            <a:r>
              <a:rPr lang="es-ES" sz="1600" dirty="0"/>
              <a:t>Programación</a:t>
            </a:r>
          </a:p>
          <a:p>
            <a:pPr marL="742950" lvl="2" indent="-342900"/>
            <a:r>
              <a:rPr lang="es-ES" sz="1600" dirty="0"/>
              <a:t>Despliegue</a:t>
            </a:r>
          </a:p>
          <a:p>
            <a:r>
              <a:rPr lang="es-ES" dirty="0"/>
              <a:t>También busca:</a:t>
            </a:r>
          </a:p>
          <a:p>
            <a:pPr lvl="1"/>
            <a:r>
              <a:rPr lang="es-ES" dirty="0"/>
              <a:t>Generar un Gestor de Dietas para clientes.</a:t>
            </a:r>
          </a:p>
          <a:p>
            <a:pPr lvl="1"/>
            <a:r>
              <a:rPr lang="es-ES" dirty="0"/>
              <a:t>Trabajar con nuevas tecnologías.</a:t>
            </a:r>
          </a:p>
        </p:txBody>
      </p:sp>
    </p:spTree>
    <p:extLst>
      <p:ext uri="{BB962C8B-B14F-4D97-AF65-F5344CB8AC3E}">
        <p14:creationId xmlns:p14="http://schemas.microsoft.com/office/powerpoint/2010/main" val="41073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5CDF1-52C1-3B06-1F0A-6D17F688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1C1265-73DF-B355-C494-F5AE5C16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nivel profesional:</a:t>
            </a:r>
            <a:endParaRPr lang="es-E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Desarrollar una aplicación desde el comienzo hasta el final.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Conocer y utilizar nuevas tecnologías.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Separar el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backend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del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frontend</a:t>
            </a:r>
            <a:endParaRPr lang="es-E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Desplegar una página web.</a:t>
            </a:r>
          </a:p>
          <a:p>
            <a:pPr algn="just"/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nivel personal:</a:t>
            </a:r>
            <a:endParaRPr lang="es-E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Lidiar con los problemas de trabajar con tecnologías desconocidas.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Gestionar los tiempos.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Tener que tomar decisiones.</a:t>
            </a:r>
            <a:endParaRPr lang="es-E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277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9851B-67E1-027F-1829-260C3B55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C50B0-0470-FF1F-FCAC-069A7FFA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proyecto se ha dividido en las siguientes fases: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Análisis (3h)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Diseño (20h)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Desarrollo (92h total)	</a:t>
            </a:r>
          </a:p>
          <a:p>
            <a:pPr lvl="2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Base de Datos (4h)</a:t>
            </a:r>
          </a:p>
          <a:p>
            <a:pPr lvl="2" indent="-342900" algn="just">
              <a:buFont typeface="Symbol" panose="05050102010706020507" pitchFamily="18" charset="2"/>
              <a:buChar char=""/>
            </a:pPr>
            <a:r>
              <a:rPr lang="es-ES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BackEnd</a:t>
            </a: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(8h)</a:t>
            </a:r>
          </a:p>
          <a:p>
            <a:pPr lvl="2" indent="-342900" algn="just">
              <a:buFont typeface="Symbol" panose="05050102010706020507" pitchFamily="18" charset="2"/>
              <a:buChar char=""/>
            </a:pPr>
            <a:r>
              <a:rPr lang="es-ES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FrontEnd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(60h)</a:t>
            </a:r>
          </a:p>
          <a:p>
            <a:pPr lvl="2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Corrección de Bugs (20h)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Compilación (4h)</a:t>
            </a:r>
            <a:endParaRPr lang="es-ES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Despliegue (?¿)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240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1B45903-85CA-239C-9115-601419267226}"/>
              </a:ext>
            </a:extLst>
          </p:cNvPr>
          <p:cNvSpPr txBox="1">
            <a:spLocks/>
          </p:cNvSpPr>
          <p:nvPr/>
        </p:nvSpPr>
        <p:spPr>
          <a:xfrm>
            <a:off x="6118225" y="2167264"/>
            <a:ext cx="2959452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FrontEnd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1E40FA4-DD4F-8579-E1D9-A4686E383594}"/>
              </a:ext>
            </a:extLst>
          </p:cNvPr>
          <p:cNvSpPr txBox="1">
            <a:spLocks/>
          </p:cNvSpPr>
          <p:nvPr/>
        </p:nvSpPr>
        <p:spPr>
          <a:xfrm>
            <a:off x="415740" y="4857881"/>
            <a:ext cx="2090928" cy="1835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DB</a:t>
            </a: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C214C8-DD43-DC5C-A40F-B96DC296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FBB45-21A5-E5AA-760B-A2E6587B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88" y="2171619"/>
            <a:ext cx="2067418" cy="244504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Diseño</a:t>
            </a:r>
          </a:p>
          <a:p>
            <a:endParaRPr lang="es-E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44F4751-424D-15E4-1F7E-F241B965B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1" y="4857881"/>
            <a:ext cx="1774491" cy="17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6DF071F-0D1F-06E7-E53B-6C2041B6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39" y="4297745"/>
            <a:ext cx="1865764" cy="83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2D7F49A-940B-04D0-D326-3A2910FC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046" y="3043394"/>
            <a:ext cx="1254351" cy="12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8EC5F60-90B1-C76B-0BDE-936D93F81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83" y="5252613"/>
            <a:ext cx="1573877" cy="129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CF48E4A-A778-AD3D-C1BF-CF90F2F6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23" y="3189954"/>
            <a:ext cx="866460" cy="100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0C814756-142B-89D9-412E-2E419BCF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648" y="4231700"/>
            <a:ext cx="1020411" cy="76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A172A297-DC7C-2E76-58E6-95CE8BF95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70" y="5450319"/>
            <a:ext cx="693166" cy="103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90B0902-6532-E384-DA7B-821830963789}"/>
              </a:ext>
            </a:extLst>
          </p:cNvPr>
          <p:cNvSpPr txBox="1">
            <a:spLocks/>
          </p:cNvSpPr>
          <p:nvPr/>
        </p:nvSpPr>
        <p:spPr>
          <a:xfrm>
            <a:off x="2705005" y="2171619"/>
            <a:ext cx="3152456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BackEnd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32D9D8E-662B-D943-771E-B6D85E42DAE9}"/>
              </a:ext>
            </a:extLst>
          </p:cNvPr>
          <p:cNvSpPr txBox="1">
            <a:spLocks/>
          </p:cNvSpPr>
          <p:nvPr/>
        </p:nvSpPr>
        <p:spPr>
          <a:xfrm>
            <a:off x="9294104" y="2167263"/>
            <a:ext cx="2276975" cy="2493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Despliegue</a:t>
            </a:r>
          </a:p>
          <a:p>
            <a:endParaRPr lang="es-E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6ED21D2-C515-89B2-3654-26125773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3" y="2525734"/>
            <a:ext cx="2090928" cy="20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DE492B06-A904-96B1-9218-ED1493ED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95" y="2773488"/>
            <a:ext cx="1873179" cy="157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47167DE-BC9E-001C-F8C1-3755D8BE9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89" y="3800640"/>
            <a:ext cx="1307304" cy="13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27C659E-7A49-7724-CB21-0F57536D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17" y="5284708"/>
            <a:ext cx="1295848" cy="129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09D1348-F7C6-04F5-B23E-A6C5C1BA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96" y="2489698"/>
            <a:ext cx="1632290" cy="122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89CEA6-D104-2B80-1C24-E54B6E4E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700" y="4842341"/>
            <a:ext cx="1277493" cy="9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DD74E5-2374-6509-D6F1-D54AC30A8F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70" y="3338878"/>
            <a:ext cx="1043738" cy="1138092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54E105F-0198-14C0-138F-C54F3D3B6B66}"/>
              </a:ext>
            </a:extLst>
          </p:cNvPr>
          <p:cNvSpPr txBox="1">
            <a:spLocks/>
          </p:cNvSpPr>
          <p:nvPr/>
        </p:nvSpPr>
        <p:spPr>
          <a:xfrm>
            <a:off x="9300517" y="4831876"/>
            <a:ext cx="2276976" cy="1856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Repositorio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47C186E-A253-61D2-4404-BED27DC3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583" y="5166000"/>
            <a:ext cx="1352001" cy="13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5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C805D-C225-0166-E125-42FB72F8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F7C913-0586-BB5B-E40A-5917C5E26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" r="264"/>
          <a:stretch/>
        </p:blipFill>
        <p:spPr>
          <a:xfrm>
            <a:off x="677334" y="1662047"/>
            <a:ext cx="10040646" cy="227276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E673028-BA31-4425-A0DF-BF4C1EF3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270001"/>
            <a:ext cx="8596668" cy="2751584"/>
          </a:xfrm>
        </p:spPr>
        <p:txBody>
          <a:bodyPr/>
          <a:lstStyle/>
          <a:p>
            <a:r>
              <a:rPr lang="es-ES" dirty="0"/>
              <a:t>Móvil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3CB1DDE-22A5-1C30-F4C0-A44895953D21}"/>
              </a:ext>
            </a:extLst>
          </p:cNvPr>
          <p:cNvSpPr txBox="1">
            <a:spLocks/>
          </p:cNvSpPr>
          <p:nvPr/>
        </p:nvSpPr>
        <p:spPr>
          <a:xfrm>
            <a:off x="677334" y="3854961"/>
            <a:ext cx="8596668" cy="275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Sobremesa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6A95CA-FB0C-6FEC-9EEF-2533FCA2D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" t="1061" r="716" b="3487"/>
          <a:stretch/>
        </p:blipFill>
        <p:spPr>
          <a:xfrm>
            <a:off x="677334" y="4372991"/>
            <a:ext cx="10481310" cy="18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6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2F4055C-FB0E-DA51-D967-58ED5E9D5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172" r="22078"/>
          <a:stretch/>
        </p:blipFill>
        <p:spPr>
          <a:xfrm>
            <a:off x="-1" y="584921"/>
            <a:ext cx="12192001" cy="6009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BD8FAF-7728-8988-EA4D-52DA1BCD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66845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6E5BC-5F83-73C7-C180-DA40CF72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5B571-44AD-9500-5DE4-637EE8EC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 procederé a mostrar una demo de la aplicación y su funcionamiento</a:t>
            </a:r>
          </a:p>
          <a:p>
            <a:endParaRPr lang="es-ES" dirty="0"/>
          </a:p>
          <a:p>
            <a:r>
              <a:rPr lang="es-ES" dirty="0">
                <a:solidFill>
                  <a:srgbClr val="FF0000"/>
                </a:solidFill>
              </a:rPr>
              <a:t>PONER AQUÍ EL LINK EN CASO DE DESPLEGARLO</a:t>
            </a:r>
          </a:p>
        </p:txBody>
      </p:sp>
    </p:spTree>
    <p:extLst>
      <p:ext uri="{BB962C8B-B14F-4D97-AF65-F5344CB8AC3E}">
        <p14:creationId xmlns:p14="http://schemas.microsoft.com/office/powerpoint/2010/main" val="1928398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1571</TotalTime>
  <Words>217</Words>
  <Application>Microsoft Office PowerPoint</Application>
  <PresentationFormat>Panorámica</PresentationFormat>
  <Paragraphs>59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DDG_ProximaNova</vt:lpstr>
      <vt:lpstr>Symbol</vt:lpstr>
      <vt:lpstr>Trebuchet MS</vt:lpstr>
      <vt:lpstr>Wingdings 3</vt:lpstr>
      <vt:lpstr>Faceta</vt:lpstr>
      <vt:lpstr>Gestor de Dietas</vt:lpstr>
      <vt:lpstr>Índice</vt:lpstr>
      <vt:lpstr>Motivación</vt:lpstr>
      <vt:lpstr>Objetivos</vt:lpstr>
      <vt:lpstr>Plan de trabajo</vt:lpstr>
      <vt:lpstr>Tecnologías Utilizadas</vt:lpstr>
      <vt:lpstr>Prototipo</vt:lpstr>
      <vt:lpstr>Base de Datos</vt:lpstr>
      <vt:lpstr>Demo</vt:lpstr>
      <vt:lpstr>Muchas gracias por su atención.  Ruegos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Dietas</dc:title>
  <dc:creator>Alberto Velázquez Rapado</dc:creator>
  <cp:lastModifiedBy>Alberto Velázquez Rapado</cp:lastModifiedBy>
  <cp:revision>5</cp:revision>
  <dcterms:created xsi:type="dcterms:W3CDTF">2023-06-14T09:42:03Z</dcterms:created>
  <dcterms:modified xsi:type="dcterms:W3CDTF">2023-06-21T12:55:25Z</dcterms:modified>
</cp:coreProperties>
</file>