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14/06/2023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2281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14/06/2023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8895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14/06/2023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297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14/06/2023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9584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14/06/2023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3815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14/06/2023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364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14/06/2023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0537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14/06/2023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7824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14/06/2023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0861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14/06/2023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2040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14/06/2023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6970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14/06/2023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3116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14/06/2023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3451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14/06/2023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2300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14/06/2023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232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14/06/2023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4131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B41E2-212A-458D-84D8-C7300EE7A49C}" type="datetimeFigureOut">
              <a:rPr lang="es-ES" smtClean="0"/>
              <a:t>14/06/2023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6659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51D17E-9166-1BED-E244-75071C638A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Gestor de Dietas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A24480-9AEC-A1C8-C999-B95C1CF423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Ciclos Formativo de Grado Superior de</a:t>
            </a:r>
          </a:p>
          <a:p>
            <a:r>
              <a:rPr lang="es-ES" dirty="0"/>
              <a:t>Desarrollo de Aplicaciones Web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039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E95EF9-15C3-142E-4017-8EE903C90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3042082"/>
            <a:ext cx="8596668" cy="1320800"/>
          </a:xfrm>
        </p:spPr>
        <p:txBody>
          <a:bodyPr/>
          <a:lstStyle/>
          <a:p>
            <a:pPr algn="ctr"/>
            <a:r>
              <a:rPr lang="es-ES" dirty="0"/>
              <a:t>Muchas gracias por su atención. </a:t>
            </a:r>
            <a:br>
              <a:rPr lang="es-ES" dirty="0"/>
            </a:br>
            <a:r>
              <a:rPr lang="es-ES" dirty="0"/>
              <a:t>Ruegos y Preguntas</a:t>
            </a:r>
          </a:p>
        </p:txBody>
      </p:sp>
    </p:spTree>
    <p:extLst>
      <p:ext uri="{BB962C8B-B14F-4D97-AF65-F5344CB8AC3E}">
        <p14:creationId xmlns:p14="http://schemas.microsoft.com/office/powerpoint/2010/main" val="3193451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1E6ED1-188B-76DC-341C-CE194FBB6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Indice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669549-A335-3A34-3C1D-213FB03C6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diapositiva voy a poner el índice de los puntos que vamos a ver en esta aplicación.</a:t>
            </a:r>
          </a:p>
        </p:txBody>
      </p:sp>
    </p:spTree>
    <p:extLst>
      <p:ext uri="{BB962C8B-B14F-4D97-AF65-F5344CB8AC3E}">
        <p14:creationId xmlns:p14="http://schemas.microsoft.com/office/powerpoint/2010/main" val="144551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77183-65D0-E767-F6C6-B8965E568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Motivación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5BB6CB-CFA5-D552-71B1-74D84E7D6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Este proyecto busca aplicar los conocimientos en:</a:t>
            </a:r>
          </a:p>
          <a:p>
            <a:pPr marL="742950" lvl="2" indent="-342900"/>
            <a:r>
              <a:rPr lang="es-ES" sz="1600" dirty="0"/>
              <a:t>Diseño</a:t>
            </a:r>
          </a:p>
          <a:p>
            <a:pPr marL="742950" lvl="2" indent="-342900"/>
            <a:r>
              <a:rPr lang="es-ES" sz="1600" dirty="0"/>
              <a:t>Programación</a:t>
            </a:r>
          </a:p>
          <a:p>
            <a:pPr marL="742950" lvl="2" indent="-342900"/>
            <a:r>
              <a:rPr lang="es-ES" sz="1600" dirty="0"/>
              <a:t>Despliegue</a:t>
            </a:r>
          </a:p>
          <a:p>
            <a:r>
              <a:rPr lang="es-ES" dirty="0"/>
              <a:t>También busca:</a:t>
            </a:r>
          </a:p>
          <a:p>
            <a:pPr lvl="1"/>
            <a:r>
              <a:rPr lang="es-ES" dirty="0"/>
              <a:t>Generar un Gestor de Dietas para clientes.</a:t>
            </a:r>
          </a:p>
          <a:p>
            <a:pPr lvl="1"/>
            <a:r>
              <a:rPr lang="es-ES" dirty="0"/>
              <a:t>Trabajar con nuevas tecnologías.</a:t>
            </a:r>
          </a:p>
        </p:txBody>
      </p:sp>
    </p:spTree>
    <p:extLst>
      <p:ext uri="{BB962C8B-B14F-4D97-AF65-F5344CB8AC3E}">
        <p14:creationId xmlns:p14="http://schemas.microsoft.com/office/powerpoint/2010/main" val="4107352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5CDF1-52C1-3B06-1F0A-6D17F6888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1C1265-73DF-B355-C494-F5AE5C169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 nivel profesional:</a:t>
            </a:r>
            <a:endParaRPr lang="es-E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 indent="-342900" algn="just">
              <a:buFont typeface="Symbol" panose="05050102010706020507" pitchFamily="18" charset="2"/>
              <a:buChar char=""/>
            </a:pPr>
            <a:r>
              <a:rPr lang="es-E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Desarrollar una aplicación desde el comienzo hasta el final.</a:t>
            </a:r>
          </a:p>
          <a:p>
            <a:pPr lvl="1" indent="-342900" algn="just">
              <a:buFont typeface="Symbol" panose="05050102010706020507" pitchFamily="18" charset="2"/>
              <a:buChar char=""/>
            </a:pPr>
            <a:r>
              <a:rPr lang="es-E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Conocer y utilizar nuevas tecnologías.</a:t>
            </a:r>
          </a:p>
          <a:p>
            <a:pPr lvl="1" indent="-342900" algn="just">
              <a:buFont typeface="Symbol" panose="05050102010706020507" pitchFamily="18" charset="2"/>
              <a:buChar char="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Separar el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backend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del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frontend</a:t>
            </a:r>
            <a:endParaRPr lang="es-ES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 indent="-342900" algn="just">
              <a:buFont typeface="Symbol" panose="05050102010706020507" pitchFamily="18" charset="2"/>
              <a:buChar char=""/>
            </a:pPr>
            <a:r>
              <a:rPr lang="es-E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Desplegar una página web.</a:t>
            </a:r>
          </a:p>
          <a:p>
            <a:pPr algn="just"/>
            <a:r>
              <a:rPr lang="es-E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 nivel personal:</a:t>
            </a:r>
            <a:endParaRPr lang="es-E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 indent="-342900" algn="just">
              <a:buFont typeface="Symbol" panose="05050102010706020507" pitchFamily="18" charset="2"/>
              <a:buChar char=""/>
            </a:pPr>
            <a:r>
              <a:rPr lang="es-E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Lidiar con los problemas de trabajar con tecnologías desconocidas.</a:t>
            </a:r>
          </a:p>
          <a:p>
            <a:pPr lvl="1" indent="-342900" algn="just">
              <a:buFont typeface="Symbol" panose="05050102010706020507" pitchFamily="18" charset="2"/>
              <a:buChar char=""/>
            </a:pPr>
            <a:r>
              <a:rPr lang="es-E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Gestionar los tiempo.</a:t>
            </a:r>
          </a:p>
          <a:p>
            <a:pPr lvl="1" indent="-342900" algn="just">
              <a:buFont typeface="Symbol" panose="05050102010706020507" pitchFamily="18" charset="2"/>
              <a:buChar char="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Tener que tomar decisiones.</a:t>
            </a:r>
            <a:endParaRPr lang="es-ES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2778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9851B-67E1-027F-1829-260C3B551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Plan de trabajo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8C50B0-0470-FF1F-FCAC-069A7FFAA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proyecto se ha dividido en las siguientes fases:</a:t>
            </a:r>
          </a:p>
          <a:p>
            <a:pPr lvl="1" indent="-342900" algn="just">
              <a:buFont typeface="Symbol" panose="05050102010706020507" pitchFamily="18" charset="2"/>
              <a:buChar char=""/>
            </a:pPr>
            <a:r>
              <a:rPr lang="es-ES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Análisis</a:t>
            </a:r>
          </a:p>
          <a:p>
            <a:pPr lvl="1" indent="-342900" algn="just">
              <a:buFont typeface="Symbol" panose="05050102010706020507" pitchFamily="18" charset="2"/>
              <a:buChar char=""/>
            </a:pPr>
            <a:r>
              <a:rPr lang="es-ES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Diseño</a:t>
            </a:r>
          </a:p>
          <a:p>
            <a:pPr lvl="1" indent="-342900" algn="just">
              <a:buFont typeface="Symbol" panose="05050102010706020507" pitchFamily="18" charset="2"/>
              <a:buChar char=""/>
            </a:pPr>
            <a:r>
              <a:rPr lang="es-ES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Desarrollo</a:t>
            </a:r>
          </a:p>
          <a:p>
            <a:pPr lvl="1" indent="-342900" algn="just">
              <a:buFont typeface="Symbol" panose="05050102010706020507" pitchFamily="18" charset="2"/>
              <a:buChar char=""/>
            </a:pPr>
            <a:r>
              <a:rPr lang="es-ES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Compilación</a:t>
            </a:r>
            <a:endParaRPr lang="es-ES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 indent="-342900" algn="just">
              <a:buFont typeface="Symbol" panose="05050102010706020507" pitchFamily="18" charset="2"/>
              <a:buChar char=""/>
            </a:pPr>
            <a:r>
              <a:rPr lang="es-ES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Despliegue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2401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B1B45903-85CA-239C-9115-601419267226}"/>
              </a:ext>
            </a:extLst>
          </p:cNvPr>
          <p:cNvSpPr txBox="1">
            <a:spLocks/>
          </p:cNvSpPr>
          <p:nvPr/>
        </p:nvSpPr>
        <p:spPr>
          <a:xfrm>
            <a:off x="5270084" y="2167264"/>
            <a:ext cx="2959452" cy="45213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/>
              <a:t>FrontEnd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11E40FA4-DD4F-8579-E1D9-A4686E383594}"/>
              </a:ext>
            </a:extLst>
          </p:cNvPr>
          <p:cNvSpPr txBox="1">
            <a:spLocks/>
          </p:cNvSpPr>
          <p:nvPr/>
        </p:nvSpPr>
        <p:spPr>
          <a:xfrm>
            <a:off x="415740" y="4857881"/>
            <a:ext cx="2090928" cy="18350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DB</a:t>
            </a:r>
          </a:p>
          <a:p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C214C8-DD43-DC5C-A40F-B96DC2967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Tecnologías Utilizadas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CFBB45-21A5-E5AA-760B-A2E6587B9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888" y="2171619"/>
            <a:ext cx="2067418" cy="244504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s-ES" dirty="0"/>
              <a:t>Diseño</a:t>
            </a:r>
          </a:p>
          <a:p>
            <a:endParaRPr lang="es-ES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B44F4751-424D-15E4-1F7E-F241B965B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51" y="4857881"/>
            <a:ext cx="1774491" cy="177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46DF071F-0D1F-06E7-E53B-6C2041B66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198" y="4297745"/>
            <a:ext cx="1865764" cy="83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42D7F49A-940B-04D0-D326-3A2910FC1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905" y="3043394"/>
            <a:ext cx="1254351" cy="125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F8EC5F60-90B1-C76B-0BDE-936D93F81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142" y="5252613"/>
            <a:ext cx="1573877" cy="129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6CF48E4A-A778-AD3D-C1BF-CF90F2F6C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482" y="3189954"/>
            <a:ext cx="866460" cy="100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0C814756-142B-89D9-412E-2E419BCF8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507" y="4231700"/>
            <a:ext cx="1020411" cy="76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>
            <a:extLst>
              <a:ext uri="{FF2B5EF4-FFF2-40B4-BE49-F238E27FC236}">
                <a16:creationId xmlns:a16="http://schemas.microsoft.com/office/drawing/2014/main" id="{A172A297-DC7C-2E76-58E6-95CE8BF95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129" y="5450319"/>
            <a:ext cx="693166" cy="1036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590B0902-6532-E384-DA7B-821830963789}"/>
              </a:ext>
            </a:extLst>
          </p:cNvPr>
          <p:cNvSpPr txBox="1">
            <a:spLocks/>
          </p:cNvSpPr>
          <p:nvPr/>
        </p:nvSpPr>
        <p:spPr>
          <a:xfrm>
            <a:off x="2705005" y="2171619"/>
            <a:ext cx="2347380" cy="45213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/>
              <a:t>BackEnd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932D9D8E-662B-D943-771E-B6D85E42DAE9}"/>
              </a:ext>
            </a:extLst>
          </p:cNvPr>
          <p:cNvSpPr txBox="1">
            <a:spLocks/>
          </p:cNvSpPr>
          <p:nvPr/>
        </p:nvSpPr>
        <p:spPr>
          <a:xfrm>
            <a:off x="8437013" y="2167264"/>
            <a:ext cx="3134066" cy="45213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Despliegue</a:t>
            </a:r>
          </a:p>
          <a:p>
            <a:endParaRPr lang="es-ES" dirty="0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A6ED21D2-C515-89B2-3654-26125773A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33" y="2525734"/>
            <a:ext cx="2090928" cy="209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DE492B06-A904-96B1-9218-ED1493EDD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5029" y="3571198"/>
            <a:ext cx="1978034" cy="1660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47167DE-BC9E-001C-F8C1-3755D8BE9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389" y="3800640"/>
            <a:ext cx="1307304" cy="131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527C659E-7A49-7724-CB21-0F57536D6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117" y="5284708"/>
            <a:ext cx="1295848" cy="1295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809D1348-F7C6-04F5-B23E-A6C5C1BAF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896" y="2489698"/>
            <a:ext cx="1632290" cy="122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557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BD8FAF-7728-8988-EA4D-52DA1BCD1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Base de Datos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87DDDF6-984B-0150-ED5B-4DBDE2075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218" y="1236726"/>
            <a:ext cx="4179564" cy="5011674"/>
          </a:xfrm>
        </p:spPr>
      </p:pic>
    </p:spTree>
    <p:extLst>
      <p:ext uri="{BB962C8B-B14F-4D97-AF65-F5344CB8AC3E}">
        <p14:creationId xmlns:p14="http://schemas.microsoft.com/office/powerpoint/2010/main" val="668459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C805D-C225-0166-E125-42FB72F80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Prototipo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2F7C913-0586-BB5B-E40A-5917C5E268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" r="264"/>
          <a:stretch/>
        </p:blipFill>
        <p:spPr>
          <a:xfrm>
            <a:off x="677334" y="1662047"/>
            <a:ext cx="10040646" cy="2272765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FE673028-BA31-4425-A0DF-BF4C1EF31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435" y="1270001"/>
            <a:ext cx="8596668" cy="2751584"/>
          </a:xfrm>
        </p:spPr>
        <p:txBody>
          <a:bodyPr/>
          <a:lstStyle/>
          <a:p>
            <a:r>
              <a:rPr lang="es-ES" dirty="0" err="1"/>
              <a:t>Movil</a:t>
            </a:r>
            <a:endParaRPr lang="es-ES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23CB1DDE-22A5-1C30-F4C0-A44895953D21}"/>
              </a:ext>
            </a:extLst>
          </p:cNvPr>
          <p:cNvSpPr txBox="1">
            <a:spLocks/>
          </p:cNvSpPr>
          <p:nvPr/>
        </p:nvSpPr>
        <p:spPr>
          <a:xfrm>
            <a:off x="677334" y="3854961"/>
            <a:ext cx="8596668" cy="2751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Sobremesa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96A95CA-FB0C-6FEC-9EEF-2533FCA2DE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3" t="1061" r="716" b="3487"/>
          <a:stretch/>
        </p:blipFill>
        <p:spPr>
          <a:xfrm>
            <a:off x="677334" y="4372991"/>
            <a:ext cx="10481310" cy="186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461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86E5BC-5F83-73C7-C180-DA40CF72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25B571-44AD-9500-5DE4-637EE8EC8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Ahora procederé a mostrar una demo de la aplicación y su funcionamiento</a:t>
            </a:r>
          </a:p>
        </p:txBody>
      </p:sp>
    </p:spTree>
    <p:extLst>
      <p:ext uri="{BB962C8B-B14F-4D97-AF65-F5344CB8AC3E}">
        <p14:creationId xmlns:p14="http://schemas.microsoft.com/office/powerpoint/2010/main" val="19283982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300</TotalTime>
  <Words>168</Words>
  <Application>Microsoft Office PowerPoint</Application>
  <PresentationFormat>Panorámica</PresentationFormat>
  <Paragraphs>43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Symbol</vt:lpstr>
      <vt:lpstr>Trebuchet MS</vt:lpstr>
      <vt:lpstr>Wingdings 3</vt:lpstr>
      <vt:lpstr>Faceta</vt:lpstr>
      <vt:lpstr>Gestor de Dietas</vt:lpstr>
      <vt:lpstr>Indice</vt:lpstr>
      <vt:lpstr>Motivación</vt:lpstr>
      <vt:lpstr>Objetivos</vt:lpstr>
      <vt:lpstr>Plan de trabajo</vt:lpstr>
      <vt:lpstr>Tecnologías Utilizadas</vt:lpstr>
      <vt:lpstr>Base de Datos</vt:lpstr>
      <vt:lpstr>Prototipo</vt:lpstr>
      <vt:lpstr>Demo</vt:lpstr>
      <vt:lpstr>Muchas gracias por su atención.  Ruegos y Preguntas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Gestor de Dietas</dc:title>
  <dc:creator>Alberto Velázquez Rapado</dc:creator>
  <cp:lastModifiedBy>Alberto Velázquez Rapado</cp:lastModifiedBy>
  <cp:revision>3</cp:revision>
  <dcterms:created xsi:type="dcterms:W3CDTF">2023-06-14T09:42:03Z</dcterms:created>
  <dcterms:modified xsi:type="dcterms:W3CDTF">2023-06-14T14:42:51Z</dcterms:modified>
</cp:coreProperties>
</file>