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4" r:id="rId8"/>
    <p:sldId id="272" r:id="rId9"/>
    <p:sldId id="261" r:id="rId10"/>
    <p:sldId id="262" r:id="rId11"/>
    <p:sldId id="263" r:id="rId12"/>
    <p:sldId id="275" r:id="rId13"/>
    <p:sldId id="264" r:id="rId14"/>
    <p:sldId id="265" r:id="rId15"/>
    <p:sldId id="266" r:id="rId16"/>
    <p:sldId id="267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C94BA-CB90-4251-81CD-6BAE8DAF5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75DC6A-F52A-4801-87D1-58BB6C41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ED9801-CAF2-4BC6-AD10-88D1C8E1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E4648F-3C5D-4B65-A4A4-2D63BD96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6B1485-2DB0-4E43-939F-ED41187F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6D12B-5B3D-4CF9-8487-F3BE9B30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80643F-F687-46D1-953C-10CFFCFB0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EDA0BC-21B2-4A0F-9EAB-71F8A973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0375E6-C2CF-4F70-822A-4E56F0D4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4BD76-3663-49D4-81E8-4BA988F7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4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703164C-0906-49E8-AA02-0511D7F45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9000CC-850F-49AC-96B5-E8B5CE18A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FB6E6D-C85C-4055-A0AC-F88D213E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FA8DBC-E414-43C8-8702-6FEB8A30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73444-A603-4C78-B258-869B7934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6F960-83E3-426E-A52E-9BA126D8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52779-0B3D-4C80-B82E-4033936F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7E210F-FC13-4AAC-95A3-CBF7C612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32783-59D7-47E5-9CB3-693A1683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C2D6F3-98C8-4A83-9545-724F35E6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F1F5E-4E48-494C-9194-12CD1B66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938734-43CA-4665-A720-B8702742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A278E8-5E51-4D7D-8F5A-D9234B3B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22A23-AFDB-47BC-B14D-580533AA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A61DCB-F590-4263-A123-FB804872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6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A8F26-E0DC-4DBE-AD3A-00AA75EA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7A191-4227-4894-BA21-692E6919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2B30A0-3E7A-47FB-8E3D-D45C01DC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462305-96B5-4390-B3A2-68898A2F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00DEA6-F146-4A37-9DB7-6EFA4877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C830EC-97A9-4B37-885D-AE5461DB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2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C9AAE-5042-4036-853B-9170A027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10D94D-CA6A-4AE7-81B7-28065B10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F02E9A-B19B-4A5C-AFD9-060DDEC4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5F5574-8F54-4F31-8F07-4C498EFF2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41134B-1CBD-4304-B1D8-A53BDE18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75C1B0-1DD4-459C-A5EC-3B14443C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8963BD4-2E45-42C8-A166-7F8FFAFF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3A3DA7-A739-47A9-BF44-52DEB21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3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7E47F-2AB7-41F1-9826-62B1BEDE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221AE9-449F-4110-BD9E-326FCB6D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997F08-4E5A-4ACD-822A-08B998B8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32DD42-2252-421C-91DB-15639E4D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3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9E137F-E19A-4999-B9C2-96DDB203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3161C7-5345-44D7-927A-C8A710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C44E79-7A98-4726-8333-671BC4E3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2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8D538-FBB9-4B51-80FD-8CD9D8DA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6B04E-D66C-460B-859D-F050093C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B5DC2E-33F0-4D44-8558-90BAE8A0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E7417D-0690-43C7-A273-F7BF018E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85CAB9-F7F8-4638-80F4-F4A0D5A9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0B5FCD-F990-4CE3-9793-695EFFF7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46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C0A34-1772-4DEE-8816-9DC9F94B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7BC3D8-5DDE-4CAC-92BF-1CF153C22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9BD47A-60CC-4400-A9A9-E74CEA2F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73516-3BD2-4322-927D-D39084C0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4AC467-FBB0-472E-8FDC-9C1DBCAF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EC5D92-5E87-4F6F-9777-1896FE62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76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3027BB9-72F9-4ED5-9B5E-37A5C1E5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FB7931-5F99-4718-B7A9-04E27F83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ED0E45-5355-467E-83F2-C39AAA2DC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BF95-8DA0-40B3-A392-0BB2742FA95F}" type="datetimeFigureOut">
              <a:rPr lang="ru-RU" smtClean="0"/>
              <a:pPr/>
              <a:t>06.11.2022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24D560-9964-45A4-B47B-D86C1B173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29641-13AF-4210-9E74-E4F9FAA4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0A46-ECCF-45E1-B661-7D7D6FB1C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E21D2-347D-4AF9-9672-A35E09A09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Электростатика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DF1290-058D-4336-A8B1-F4447A3E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2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61787-FBFA-47C5-9812-D0FB705B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1733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F51B02FA-D6B2-4216-B1DA-5223DEE776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59" y="245365"/>
            <a:ext cx="9339881" cy="58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2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56098-DF4B-41DB-A92A-980A3621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10" y="-1206222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4C4CC8FE-6494-408D-BAAB-38AB63320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1" y="119342"/>
            <a:ext cx="11532094" cy="65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59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0" y="0"/>
            <a:ext cx="11026073" cy="66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15001-7AE8-4A4F-8615-57CCF9E0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6590237B-1CD6-4450-8EA9-D184BA8F3B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186431"/>
            <a:ext cx="11683014" cy="65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6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BC6AB-F11D-4FBB-B777-EAC829BC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53" y="-1188467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96403868-B294-4179-8F26-87FC26BCF0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41" y="136525"/>
            <a:ext cx="8053917" cy="60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1524B-0CE6-4D1C-AC9F-18D6970E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6" y="-1126324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54661304-A393-400A-86F0-F2BB669A3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32" y="0"/>
            <a:ext cx="10515600" cy="74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9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41F4B-5243-453B-9447-0618A146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-1108569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8DD4B7E5-F665-4017-8B3A-F33320D10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3" y="0"/>
            <a:ext cx="11683015" cy="681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2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7B3178-144F-4290-BE88-79FE8B63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ED7F65A1-12D6-42D9-B1B5-C8C38D9B8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3" y="195308"/>
            <a:ext cx="10955044" cy="7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25688-3E26-4B66-8AB4-848662B3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EF142403-354B-4201-8255-A2068E97E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3" y="292963"/>
            <a:ext cx="10679097" cy="649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9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FF095-E480-4998-96EC-81224C39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5B356217-F531-420D-9233-E5257EBEB9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" y="195310"/>
            <a:ext cx="10515599" cy="68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5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808EC-10D6-46BD-A43A-9F4524C9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0718"/>
            <a:ext cx="10515600" cy="5440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A058D-2409-4AE8-8459-E06E4019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/>
          <a:lstStyle/>
          <a:p>
            <a:r>
              <a:rPr lang="ru-RU" dirty="0"/>
              <a:t>Литература:</a:t>
            </a:r>
          </a:p>
          <a:p>
            <a:r>
              <a:rPr lang="ru-RU" dirty="0"/>
              <a:t>1. Трофимова Т.И. «Курс физики»</a:t>
            </a:r>
          </a:p>
          <a:p>
            <a:r>
              <a:rPr lang="ru-RU" dirty="0"/>
              <a:t>2. Савельев И.В. «Курс общей физики»</a:t>
            </a:r>
          </a:p>
          <a:p>
            <a:r>
              <a:rPr lang="ru-RU" dirty="0"/>
              <a:t>3. Скорохватов Н.А. «Курс лекций по электромагнетизму»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Задачник: Сборник задач по электромагнетизму, контрольные работы №3 и №4</a:t>
            </a:r>
          </a:p>
        </p:txBody>
      </p:sp>
    </p:spTree>
    <p:extLst>
      <p:ext uri="{BB962C8B-B14F-4D97-AF65-F5344CB8AC3E}">
        <p14:creationId xmlns:p14="http://schemas.microsoft.com/office/powerpoint/2010/main" val="250415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2D628-148A-4C60-8DAC-35283FFB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Электродинамика и электростатика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1C2D9EC-DA93-4B98-9A3E-9D96373AE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15" y="1807870"/>
            <a:ext cx="81586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1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084F9-BFBC-4016-929F-EEB5CCA2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-984281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7E5092F-7C6F-445B-B5E1-5E4FD6CC3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3" y="-1"/>
            <a:ext cx="11600881" cy="68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0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2A683-F906-4328-8A0F-89BE108B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76" y="-1215101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CC08C13A-9E69-4080-9670-7CB7CE68C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" y="0"/>
            <a:ext cx="12036263" cy="687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5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954D0-BC99-4DA2-A197-8CBCF43F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10" y="-1117446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F3A74CB6-1963-48F4-9F6E-87F360993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7" y="124288"/>
            <a:ext cx="11137037" cy="656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0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08" y="65088"/>
            <a:ext cx="11792309" cy="67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F8C5F0-756E-4D7C-B19C-CDFE5290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E0434B7B-11C4-4A82-846D-ED435511A1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" y="-577049"/>
            <a:ext cx="11292396" cy="730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4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34576-8199-417A-A1D1-B727E585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16224010-E58F-4755-953C-71C5E85E3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1"/>
            <a:ext cx="11620870" cy="6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5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50</Words>
  <Application>Microsoft Office PowerPoint</Application>
  <PresentationFormat>Широкоэкранный</PresentationFormat>
  <Paragraphs>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Электростатика</vt:lpstr>
      <vt:lpstr>Презентация PowerPoint</vt:lpstr>
      <vt:lpstr>Электродинамика и электростатика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Электростатика</dc:title>
  <dc:creator>Елена</dc:creator>
  <cp:lastModifiedBy>user</cp:lastModifiedBy>
  <cp:revision>13</cp:revision>
  <dcterms:created xsi:type="dcterms:W3CDTF">2020-04-15T14:18:46Z</dcterms:created>
  <dcterms:modified xsi:type="dcterms:W3CDTF">2022-11-08T15:36:16Z</dcterms:modified>
</cp:coreProperties>
</file>