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72" r:id="rId5"/>
    <p:sldId id="273" r:id="rId6"/>
    <p:sldId id="274" r:id="rId7"/>
    <p:sldId id="258" r:id="rId8"/>
    <p:sldId id="279" r:id="rId9"/>
    <p:sldId id="280" r:id="rId10"/>
    <p:sldId id="275" r:id="rId11"/>
    <p:sldId id="276" r:id="rId12"/>
    <p:sldId id="281" r:id="rId13"/>
    <p:sldId id="277" r:id="rId14"/>
    <p:sldId id="282" r:id="rId15"/>
    <p:sldId id="283" r:id="rId16"/>
    <p:sldId id="259" r:id="rId17"/>
    <p:sldId id="262" r:id="rId18"/>
    <p:sldId id="263" r:id="rId19"/>
    <p:sldId id="264" r:id="rId20"/>
    <p:sldId id="288" r:id="rId21"/>
    <p:sldId id="265" r:id="rId22"/>
    <p:sldId id="266" r:id="rId23"/>
    <p:sldId id="289" r:id="rId24"/>
    <p:sldId id="267" r:id="rId25"/>
    <p:sldId id="268" r:id="rId26"/>
    <p:sldId id="287" r:id="rId27"/>
    <p:sldId id="270" r:id="rId28"/>
    <p:sldId id="290" r:id="rId29"/>
    <p:sldId id="291" r:id="rId3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7" autoAdjust="0"/>
    <p:restoredTop sz="94660"/>
  </p:normalViewPr>
  <p:slideViewPr>
    <p:cSldViewPr snapToGrid="0">
      <p:cViewPr varScale="1">
        <p:scale>
          <a:sx n="89" d="100"/>
          <a:sy n="89" d="100"/>
        </p:scale>
        <p:origin x="32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AB5A3BB-A0A5-4DA0-92F2-C5B79A6B2D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090E470F-E888-4240-A514-50568BA72A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BD531B7-21A8-4ACA-8B38-52AF4E456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763FC-57AC-4F23-AF4D-B9BD3D37615F}" type="datetimeFigureOut">
              <a:rPr lang="ru-RU" smtClean="0"/>
              <a:t>28.11.2022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B7835C6-75C3-4137-B1D5-CB01E9FBF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B834156-01CC-4F85-B0B0-993BC521C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84855-A7D8-4750-A43B-38DFB56E1E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7556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AF7054A-CCF4-486D-AB93-22E949883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91ED233C-D399-476F-BCDC-27A077E29F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68284F8-636D-43E8-A2AA-2C8C05A97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763FC-57AC-4F23-AF4D-B9BD3D37615F}" type="datetimeFigureOut">
              <a:rPr lang="ru-RU" smtClean="0"/>
              <a:t>28.11.2022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3CB8DD1-09AB-4620-AEAD-9EB0798A8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308D819-CB33-48F8-ACD3-DD2FB6DE2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84855-A7D8-4750-A43B-38DFB56E1E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5242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5B4BB1F8-4465-4638-8D68-E53F1B1D74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2D3768BB-3D08-4F56-9A7C-516281BFCA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91E3343-2530-4D1D-A174-53C067293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763FC-57AC-4F23-AF4D-B9BD3D37615F}" type="datetimeFigureOut">
              <a:rPr lang="ru-RU" smtClean="0"/>
              <a:t>28.11.2022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104115F-A3A1-4D5A-80EB-ED2CB5A0D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8566BA0-81C2-4733-9643-F529EF642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84855-A7D8-4750-A43B-38DFB56E1E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7528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96CF3D8-E20C-4E81-BBB8-D66F7E6C1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C5A1CAB-5484-4915-94FE-158DE1657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9CF75F8-B8DD-4DED-8380-D775FD28A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763FC-57AC-4F23-AF4D-B9BD3D37615F}" type="datetimeFigureOut">
              <a:rPr lang="ru-RU" smtClean="0"/>
              <a:t>28.11.2022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8663DCE-509B-4034-80C1-845F1D990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7A91714-43D9-4E19-9119-07DA8EDEE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84855-A7D8-4750-A43B-38DFB56E1E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6988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0D4BEE6-6AFC-4C93-879B-5668770F3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3CC04D3-499A-4836-8E3B-E718371547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01CC6AD-F185-45D5-8B87-1A763C2BC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763FC-57AC-4F23-AF4D-B9BD3D37615F}" type="datetimeFigureOut">
              <a:rPr lang="ru-RU" smtClean="0"/>
              <a:t>28.11.2022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2E91525-4FC8-4CCB-B514-EF8256A73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452849C-A585-42EC-9BAB-8323CA9E7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84855-A7D8-4750-A43B-38DFB56E1E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7910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E2C9906-F316-43A7-8A93-4EE478405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45A3C4D-AE48-4372-B70A-48DFFE8987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467D8B5-020E-4F8C-BC5D-3FD7C7DFD4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A0EF477-BD5E-495C-B589-9D459E05A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763FC-57AC-4F23-AF4D-B9BD3D37615F}" type="datetimeFigureOut">
              <a:rPr lang="ru-RU" smtClean="0"/>
              <a:t>28.11.2022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2031AEB-57E0-44D5-B109-5A96023C9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ABE8671-BFFF-4604-AE3C-8B30DCF70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84855-A7D8-4750-A43B-38DFB56E1E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7479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370744C-5C2D-42AE-916D-6B1ACEAD7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C594B08-2222-4BC8-9E4B-751F8A8AB4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F5763E93-024F-4082-AD90-16CF521080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66769FEB-9932-4845-B3FA-54748462CC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8029F041-A4AF-49D9-974D-53C25AABB7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D8663C5F-735F-42C0-BB65-2E400E284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763FC-57AC-4F23-AF4D-B9BD3D37615F}" type="datetimeFigureOut">
              <a:rPr lang="ru-RU" smtClean="0"/>
              <a:t>28.11.2022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E04410D6-C999-442F-B957-A91A51497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6FAD7A5D-A79C-4BD4-A87C-2A5E9ED08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84855-A7D8-4750-A43B-38DFB56E1E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6538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1B4203A-05FF-466F-A370-240B0D264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18FA0AF0-EEE8-4A4C-8E71-6902D8756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763FC-57AC-4F23-AF4D-B9BD3D37615F}" type="datetimeFigureOut">
              <a:rPr lang="ru-RU" smtClean="0"/>
              <a:t>28.11.2022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C6E3FEC-D6D0-4955-AC49-E7F97F280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9324B04-C3B0-4A09-A604-0DB667E55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84855-A7D8-4750-A43B-38DFB56E1E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1644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0ED90099-8118-493D-B95A-808BEA6BC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763FC-57AC-4F23-AF4D-B9BD3D37615F}" type="datetimeFigureOut">
              <a:rPr lang="ru-RU" smtClean="0"/>
              <a:t>28.11.2022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2769F7BB-3105-41DC-AB74-F8C1A44CF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85A9C59-4226-4B49-A45F-3EDD074EA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84855-A7D8-4750-A43B-38DFB56E1E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1685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5C53C12-CE3B-4C12-969A-1FA343D59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D8C7D56-A577-42FD-B0BD-A93A09D07C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D5669737-847F-46F1-8FBD-EF3D823A31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710338A-C058-414D-BB27-36AC50659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763FC-57AC-4F23-AF4D-B9BD3D37615F}" type="datetimeFigureOut">
              <a:rPr lang="ru-RU" smtClean="0"/>
              <a:t>28.11.2022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7450C2E-97E7-4330-B332-D99E2F3C3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1B19B3A-7916-4432-B7FA-54206C5DD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84855-A7D8-4750-A43B-38DFB56E1E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0043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EC7A189-993A-4759-9157-BD0F453B5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4DD95BF3-7538-406A-BAD3-A1D3ECBCE9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9D71B3E-FDAF-47EB-B239-C5F7EB2A1F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821D068-AF52-45D6-A765-D680EEA4A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763FC-57AC-4F23-AF4D-B9BD3D37615F}" type="datetimeFigureOut">
              <a:rPr lang="ru-RU" smtClean="0"/>
              <a:t>28.11.2022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A492005-1E6A-451B-98CA-57FEC93A5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A883BC5-DCF5-424D-B7C5-029B2D600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84855-A7D8-4750-A43B-38DFB56E1E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3138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493DC226-D9AE-443C-B7A6-F13B459A2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48888B8-AE59-4AD8-B6FF-F2E79C7D91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0B179AA-4B26-4847-8424-432CEF2B4A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763FC-57AC-4F23-AF4D-B9BD3D37615F}" type="datetimeFigureOut">
              <a:rPr lang="ru-RU" smtClean="0"/>
              <a:t>28.11.2022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642B458-2E3A-4787-ABFA-69108EF870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088026D-6F1A-49B8-9DE6-A4FFB3F73B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E84855-A7D8-4750-A43B-38DFB56E1E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5991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70042A1-F82D-4F09-BCAD-01396ACDDF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767138"/>
          </a:xfrm>
        </p:spPr>
        <p:txBody>
          <a:bodyPr>
            <a:normAutofit fontScale="90000"/>
          </a:bodyPr>
          <a:lstStyle/>
          <a:p>
            <a:r>
              <a:rPr lang="ru-RU" dirty="0"/>
              <a:t>Лекция 2.</a:t>
            </a:r>
            <a:br>
              <a:rPr lang="ru-RU" dirty="0"/>
            </a:br>
            <a:r>
              <a:rPr lang="ru-RU" dirty="0"/>
              <a:t>Электростатика. Теорема Гаусса – Остроградского и ее применение.</a:t>
            </a:r>
            <a:br>
              <a:rPr lang="ru-RU" dirty="0"/>
            </a:br>
            <a:r>
              <a:rPr lang="ru-RU" dirty="0"/>
              <a:t>Потенциал.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FDA7F6F3-4251-48FD-9577-DA5469CD8B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50233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5FB0464-8D8B-461E-90A3-C835DFADF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6783EC69-C03F-43AF-9B8B-881E1A2D13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4510" y="473228"/>
            <a:ext cx="10515600" cy="6173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5306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90D72B2-E259-4FC9-9785-DA7B2334A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9458" name="Picture 2">
            <a:extLst>
              <a:ext uri="{FF2B5EF4-FFF2-40B4-BE49-F238E27FC236}">
                <a16:creationId xmlns:a16="http://schemas.microsoft.com/office/drawing/2014/main" xmlns="" id="{11B22380-6047-441A-9FCD-EABB320346A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968" y="98322"/>
            <a:ext cx="11670890" cy="6759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15820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C747B46-7EF1-4887-A8A8-BCBCC60E0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24578" name="Picture 2">
            <a:extLst>
              <a:ext uri="{FF2B5EF4-FFF2-40B4-BE49-F238E27FC236}">
                <a16:creationId xmlns:a16="http://schemas.microsoft.com/office/drawing/2014/main" xmlns="" id="{2F89DC30-DEB2-43AA-9DFB-94CD4183C6B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316" y="-120880"/>
            <a:ext cx="10958052" cy="7141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76543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18159E6-B24F-459A-B873-2B6739D6C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20482" name="Picture 2">
            <a:extLst>
              <a:ext uri="{FF2B5EF4-FFF2-40B4-BE49-F238E27FC236}">
                <a16:creationId xmlns:a16="http://schemas.microsoft.com/office/drawing/2014/main" xmlns="" id="{A575A372-2346-4B88-928D-D9D9D481DBF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915" y="157316"/>
            <a:ext cx="10795819" cy="6700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85055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5E8F665-FB91-4BA9-968B-9496CA97D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25602" name="Picture 2">
            <a:extLst>
              <a:ext uri="{FF2B5EF4-FFF2-40B4-BE49-F238E27FC236}">
                <a16:creationId xmlns:a16="http://schemas.microsoft.com/office/drawing/2014/main" xmlns="" id="{23CD4F66-5701-4BE0-A1E7-208A3A67182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0"/>
            <a:ext cx="7905136" cy="6617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41272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025868A-58EC-4261-8F8C-75D994546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26626" name="Picture 2" descr="Теорема Ирншоу Система неподвижных электрических зарядов не может находиться в устойчивом равновесии. ">
            <a:extLst>
              <a:ext uri="{FF2B5EF4-FFF2-40B4-BE49-F238E27FC236}">
                <a16:creationId xmlns:a16="http://schemas.microsoft.com/office/drawing/2014/main" xmlns="" id="{CA4EB6E0-9D09-4990-8386-4E258BC5D84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897" y="265470"/>
            <a:ext cx="10515600" cy="6592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05671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7D19E5D-B61B-4B61-9562-63D83830B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xmlns="" id="{7BEE6205-4532-4D68-8593-178B21BA32B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690555" cy="6597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87728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048CCB4-1B5A-4201-ADE9-3FD18078C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xmlns="" id="{E081FB5F-DE13-41C9-AC95-516929AAF2F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819" y="0"/>
            <a:ext cx="1206418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88265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8DAC6FC-5D76-4BF2-B99B-B293AE3C9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xmlns="" id="{471035A4-746C-4457-8755-8895C98F3E3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55" y="-25016"/>
            <a:ext cx="12083845" cy="6966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59645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F1B92C3-77A4-4B75-A30C-7A3647DE0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xmlns="" id="{418A5842-9620-4CAF-9BD1-98507BF830F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645" y="-157752"/>
            <a:ext cx="11887200" cy="7101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1595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6F587BE-D251-4F37-8E34-D8E5CAAEF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xmlns="" id="{7CF5CC91-8287-4971-89CE-413E4C0C11C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793" y="0"/>
            <a:ext cx="10754031" cy="6508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783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851" y="211664"/>
            <a:ext cx="11638055" cy="5965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6144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362843A-A15D-4AE3-8F72-0302D3E81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xmlns="" id="{1F356FA8-9906-41FB-AC72-E83380B805C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67535" cy="7199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47324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3CFD086-B31B-4BF0-B4CD-2C8000316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xmlns="" id="{DE1EB09A-53D5-46CF-9BB2-60BD8295410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484" y="117988"/>
            <a:ext cx="11828206" cy="6740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958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565" y="68706"/>
            <a:ext cx="11659381" cy="7181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4791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76DE7B4-FA36-43B1-88F7-E5B19E44A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xmlns="" id="{608C6E1E-6246-4B46-AAE4-3294EAE6A18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246242"/>
            <a:ext cx="12192000" cy="7683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27635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BB88669-F84D-4D12-8D03-E3709597C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xmlns="" id="{D1E438CE-92D5-4D84-B863-E88E5F9D344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233" y="66044"/>
            <a:ext cx="11729884" cy="6538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65056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6FF056E-2511-45E8-B40E-500A16159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28674" name="Picture 2">
            <a:extLst>
              <a:ext uri="{FF2B5EF4-FFF2-40B4-BE49-F238E27FC236}">
                <a16:creationId xmlns:a16="http://schemas.microsoft.com/office/drawing/2014/main" xmlns="" id="{09E21389-E8BB-414E-8B3A-4689D818614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8" y="540775"/>
            <a:ext cx="11857703" cy="7971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27443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8F8D418-9BC1-4204-84A6-8E6FA0045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8802202-BE2B-455C-BF05-8A7C39A4DF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569" y="283266"/>
            <a:ext cx="10427759" cy="5883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2309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182" y="0"/>
            <a:ext cx="11071950" cy="6902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6764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371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F8BE178-26AB-4462-A9BC-33810E161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011391"/>
            <a:ext cx="10515600" cy="1325563"/>
          </a:xfrm>
        </p:spPr>
        <p:txBody>
          <a:bodyPr/>
          <a:lstStyle/>
          <a:p>
            <a:endParaRPr lang="ru-RU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xmlns="" id="{388AF055-311D-470E-84A9-72130FB55CF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760" y="0"/>
            <a:ext cx="11090787" cy="712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6282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251423E-5732-4337-A2FF-803A083FC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xmlns="" id="{9E7C08A5-90A2-4EC1-9B3E-27CBE3A8E7F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310" y="-128254"/>
            <a:ext cx="11769213" cy="6986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3488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C73D689-FBCA-4655-AE57-70BBA2B0C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5362" name="Picture 2">
            <a:extLst>
              <a:ext uri="{FF2B5EF4-FFF2-40B4-BE49-F238E27FC236}">
                <a16:creationId xmlns:a16="http://schemas.microsoft.com/office/drawing/2014/main" xmlns="" id="{8A56D3E8-54C9-48B9-91FB-7C62388F3CE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813" y="-47140"/>
            <a:ext cx="11857703" cy="6905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9917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70CEB03-52CC-454E-B828-98C9A2A12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6386" name="Picture 2">
            <a:extLst>
              <a:ext uri="{FF2B5EF4-FFF2-40B4-BE49-F238E27FC236}">
                <a16:creationId xmlns:a16="http://schemas.microsoft.com/office/drawing/2014/main" xmlns="" id="{14C2A152-FB19-4478-9FAC-711E4D78C32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652" y="-39764"/>
            <a:ext cx="11857703" cy="7109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9544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378E661-4408-4F3E-9F4E-6252E0192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xmlns="" id="{0DC294DC-8316-4058-BF4C-440C3AD0E00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767" y="-255639"/>
            <a:ext cx="11238271" cy="6951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76329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67F8D78-D7E7-4B9E-ABC6-0B6DA66F7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21506" name="Picture 2" descr="Общие правила использования теоремы Гаусса для расчета электрических полей">
            <a:extLst>
              <a:ext uri="{FF2B5EF4-FFF2-40B4-BE49-F238E27FC236}">
                <a16:creationId xmlns:a16="http://schemas.microsoft.com/office/drawing/2014/main" xmlns="" id="{3B720607-BD03-4BE2-9B57-42C6FE018C5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284" y="245806"/>
            <a:ext cx="11425084" cy="6612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61191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349A51F-47FE-4127-875B-4C5A2C8AB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23554" name="Picture 2">
            <a:extLst>
              <a:ext uri="{FF2B5EF4-FFF2-40B4-BE49-F238E27FC236}">
                <a16:creationId xmlns:a16="http://schemas.microsoft.com/office/drawing/2014/main" xmlns="" id="{60D34086-66DB-4827-A6C5-082BADC2407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967" y="0"/>
            <a:ext cx="11779045" cy="6774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15148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2653</TotalTime>
  <Words>4</Words>
  <Application>Microsoft Office PowerPoint</Application>
  <PresentationFormat>Широкоэкранный</PresentationFormat>
  <Paragraphs>2</Paragraphs>
  <Slides>29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29</vt:i4>
      </vt:variant>
    </vt:vector>
  </HeadingPairs>
  <TitlesOfParts>
    <vt:vector size="33" baseType="lpstr">
      <vt:lpstr>Arial</vt:lpstr>
      <vt:lpstr>Calibri</vt:lpstr>
      <vt:lpstr>Calibri Light</vt:lpstr>
      <vt:lpstr>Office Theme</vt:lpstr>
      <vt:lpstr>Лекция 2. Электростатика. Теорема Гаусса – Остроградского и ее применение. Потенциал.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2. Электростатика. Теорема Гаусса – Остроградского. Потенциал.</dc:title>
  <dc:creator>Елена</dc:creator>
  <cp:lastModifiedBy>user</cp:lastModifiedBy>
  <cp:revision>22</cp:revision>
  <dcterms:created xsi:type="dcterms:W3CDTF">2020-04-22T13:35:49Z</dcterms:created>
  <dcterms:modified xsi:type="dcterms:W3CDTF">2022-11-28T18:53:32Z</dcterms:modified>
</cp:coreProperties>
</file>