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88802b7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88802b7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88802b7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88802b7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88802b7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88802b7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88802b7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88802b7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88802b7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288802b7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288802b7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288802b7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41925" y="1569800"/>
            <a:ext cx="684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Команда - One Eccentric</a:t>
            </a:r>
            <a:endParaRPr sz="3500"/>
          </a:p>
        </p:txBody>
      </p:sp>
      <p:sp>
        <p:nvSpPr>
          <p:cNvPr id="135" name="Google Shape;135;p13"/>
          <p:cNvSpPr txBox="1"/>
          <p:nvPr/>
        </p:nvSpPr>
        <p:spPr>
          <a:xfrm>
            <a:off x="2941925" y="2113925"/>
            <a:ext cx="6291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Мы создаем калькулятор для душевых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команды и роли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Пелых Александр - team lead и back-end разработчик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Максим Мельников - front end разработчик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Велиев Никита - UX\UI дизайнер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i="1"/>
              <a:t>Документация ведется совместно в github</a:t>
            </a:r>
            <a:endParaRPr sz="15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идеи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Прозрачное и понятное ценообразование  =&gt;  калькулятор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Учет ресурсов производства  =&gt;  база данных товаров и их закупочных цен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Ускорение процессов производства  =&gt;  мобильность данных по заказам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Грамотное планирование  =&gt;  сбор и анализ аналитики продаж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такое калькулятор для душевых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5078800" y="1215875"/>
            <a:ext cx="1299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Магазины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766200" y="1635271"/>
            <a:ext cx="1299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Покупатели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5078800" y="2054677"/>
            <a:ext cx="1299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Производство</a:t>
            </a:r>
            <a:endParaRPr/>
          </a:p>
        </p:txBody>
      </p:sp>
      <p:cxnSp>
        <p:nvCxnSpPr>
          <p:cNvPr id="156" name="Google Shape;156;p16"/>
          <p:cNvCxnSpPr>
            <a:stCxn id="154" idx="3"/>
            <a:endCxn id="155" idx="1"/>
          </p:cNvCxnSpPr>
          <p:nvPr/>
        </p:nvCxnSpPr>
        <p:spPr>
          <a:xfrm>
            <a:off x="4065200" y="1844971"/>
            <a:ext cx="10137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7" name="Google Shape;157;p16"/>
          <p:cNvCxnSpPr>
            <a:stCxn id="154" idx="3"/>
            <a:endCxn id="153" idx="1"/>
          </p:cNvCxnSpPr>
          <p:nvPr/>
        </p:nvCxnSpPr>
        <p:spPr>
          <a:xfrm rot="10800000" flipH="1">
            <a:off x="4065200" y="1425571"/>
            <a:ext cx="10137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" name="Google Shape;158;p16"/>
          <p:cNvCxnSpPr>
            <a:stCxn id="153" idx="2"/>
            <a:endCxn id="155" idx="0"/>
          </p:cNvCxnSpPr>
          <p:nvPr/>
        </p:nvCxnSpPr>
        <p:spPr>
          <a:xfrm>
            <a:off x="5728300" y="1635275"/>
            <a:ext cx="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2994450"/>
            <a:ext cx="70389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Всем важно иметь точную конечную цену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Производству важно знать и менять цену каждого компонента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Магазинам и покупателям важен визуал и хотя бы примерная цена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body" idx="4294967295"/>
          </p:nvPr>
        </p:nvSpPr>
        <p:spPr>
          <a:xfrm>
            <a:off x="1415100" y="195925"/>
            <a:ext cx="63138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Как работает производство и продажи</a:t>
            </a:r>
            <a:endParaRPr sz="200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4294967295"/>
          </p:nvPr>
        </p:nvSpPr>
        <p:spPr>
          <a:xfrm>
            <a:off x="1482600" y="1381950"/>
            <a:ext cx="9723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Магазины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4294967295"/>
          </p:nvPr>
        </p:nvSpPr>
        <p:spPr>
          <a:xfrm>
            <a:off x="442800" y="2125350"/>
            <a:ext cx="1104646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dirty="0"/>
              <a:t>Покупатель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4294967295"/>
          </p:nvPr>
        </p:nvSpPr>
        <p:spPr>
          <a:xfrm>
            <a:off x="5232024" y="2125350"/>
            <a:ext cx="1328209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307" dirty="0"/>
              <a:t>Производство</a:t>
            </a:r>
            <a:endParaRPr sz="1307"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4294967295"/>
          </p:nvPr>
        </p:nvSpPr>
        <p:spPr>
          <a:xfrm>
            <a:off x="4022475" y="2125350"/>
            <a:ext cx="70427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dirty="0"/>
              <a:t>Замер</a:t>
            </a:r>
            <a:endParaRPr sz="1400" dirty="0"/>
          </a:p>
        </p:txBody>
      </p:sp>
      <p:cxnSp>
        <p:nvCxnSpPr>
          <p:cNvPr id="169" name="Google Shape;169;p17"/>
          <p:cNvCxnSpPr>
            <a:cxnSpLocks/>
            <a:stCxn id="166" idx="3"/>
            <a:endCxn id="165" idx="2"/>
          </p:cNvCxnSpPr>
          <p:nvPr/>
        </p:nvCxnSpPr>
        <p:spPr>
          <a:xfrm flipV="1">
            <a:off x="1547446" y="1828350"/>
            <a:ext cx="421304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0" name="Google Shape;170;p17"/>
          <p:cNvSpPr/>
          <p:nvPr/>
        </p:nvSpPr>
        <p:spPr>
          <a:xfrm>
            <a:off x="2494675" y="2116800"/>
            <a:ext cx="932100" cy="463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4294967295"/>
          </p:nvPr>
        </p:nvSpPr>
        <p:spPr>
          <a:xfrm>
            <a:off x="2607550" y="2125350"/>
            <a:ext cx="731182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305" dirty="0"/>
              <a:t>Звонок </a:t>
            </a:r>
            <a:endParaRPr sz="1305" dirty="0"/>
          </a:p>
        </p:txBody>
      </p:sp>
      <p:cxnSp>
        <p:nvCxnSpPr>
          <p:cNvPr id="172" name="Google Shape;172;p17"/>
          <p:cNvCxnSpPr>
            <a:cxnSpLocks/>
            <a:stCxn id="166" idx="3"/>
            <a:endCxn id="170" idx="1"/>
          </p:cNvCxnSpPr>
          <p:nvPr/>
        </p:nvCxnSpPr>
        <p:spPr>
          <a:xfrm>
            <a:off x="1547446" y="2348550"/>
            <a:ext cx="94722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" name="Google Shape;173;p17"/>
          <p:cNvCxnSpPr>
            <a:stCxn id="165" idx="2"/>
            <a:endCxn id="170" idx="1"/>
          </p:cNvCxnSpPr>
          <p:nvPr/>
        </p:nvCxnSpPr>
        <p:spPr>
          <a:xfrm>
            <a:off x="1968750" y="1828350"/>
            <a:ext cx="52590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17"/>
          <p:cNvCxnSpPr>
            <a:cxnSpLocks/>
            <a:stCxn id="170" idx="3"/>
            <a:endCxn id="168" idx="1"/>
          </p:cNvCxnSpPr>
          <p:nvPr/>
        </p:nvCxnSpPr>
        <p:spPr>
          <a:xfrm>
            <a:off x="3426775" y="2348550"/>
            <a:ext cx="59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5" name="Google Shape;175;p17"/>
          <p:cNvCxnSpPr>
            <a:cxnSpLocks/>
            <a:stCxn id="168" idx="3"/>
            <a:endCxn id="167" idx="1"/>
          </p:cNvCxnSpPr>
          <p:nvPr/>
        </p:nvCxnSpPr>
        <p:spPr>
          <a:xfrm>
            <a:off x="4726745" y="2348550"/>
            <a:ext cx="505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17"/>
          <p:cNvSpPr txBox="1">
            <a:spLocks noGrp="1"/>
          </p:cNvSpPr>
          <p:nvPr>
            <p:ph type="body" idx="4294967295"/>
          </p:nvPr>
        </p:nvSpPr>
        <p:spPr>
          <a:xfrm>
            <a:off x="7017400" y="2125350"/>
            <a:ext cx="9723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cxnSp>
        <p:nvCxnSpPr>
          <p:cNvPr id="177" name="Google Shape;177;p17"/>
          <p:cNvCxnSpPr>
            <a:cxnSpLocks/>
            <a:stCxn id="167" idx="3"/>
            <a:endCxn id="176" idx="1"/>
          </p:cNvCxnSpPr>
          <p:nvPr/>
        </p:nvCxnSpPr>
        <p:spPr>
          <a:xfrm>
            <a:off x="6560233" y="2348550"/>
            <a:ext cx="4571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1482600" y="1381950"/>
            <a:ext cx="9723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Магазины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442799" y="2125350"/>
            <a:ext cx="1114025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dirty="0"/>
              <a:t>Покупатель</a:t>
            </a:r>
            <a:endParaRPr dirty="0"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5232025" y="2125350"/>
            <a:ext cx="1295384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307" dirty="0"/>
              <a:t>Производство</a:t>
            </a:r>
            <a:endParaRPr sz="1307" dirty="0"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4022475" y="2125350"/>
            <a:ext cx="803122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/>
              <a:t>Замер</a:t>
            </a:r>
            <a:endParaRPr sz="1600" dirty="0"/>
          </a:p>
        </p:txBody>
      </p:sp>
      <p:cxnSp>
        <p:nvCxnSpPr>
          <p:cNvPr id="186" name="Google Shape;186;p18"/>
          <p:cNvCxnSpPr>
            <a:cxnSpLocks/>
            <a:stCxn id="183" idx="3"/>
            <a:endCxn id="182" idx="2"/>
          </p:cNvCxnSpPr>
          <p:nvPr/>
        </p:nvCxnSpPr>
        <p:spPr>
          <a:xfrm flipV="1">
            <a:off x="1556824" y="1828350"/>
            <a:ext cx="411926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18"/>
          <p:cNvSpPr/>
          <p:nvPr/>
        </p:nvSpPr>
        <p:spPr>
          <a:xfrm>
            <a:off x="2494675" y="2116800"/>
            <a:ext cx="932100" cy="463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2607549" y="2125350"/>
            <a:ext cx="743423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305" dirty="0"/>
              <a:t>Звонок </a:t>
            </a:r>
            <a:endParaRPr sz="1305" dirty="0"/>
          </a:p>
        </p:txBody>
      </p:sp>
      <p:cxnSp>
        <p:nvCxnSpPr>
          <p:cNvPr id="189" name="Google Shape;189;p18"/>
          <p:cNvCxnSpPr>
            <a:cxnSpLocks/>
            <a:stCxn id="183" idx="3"/>
            <a:endCxn id="187" idx="1"/>
          </p:cNvCxnSpPr>
          <p:nvPr/>
        </p:nvCxnSpPr>
        <p:spPr>
          <a:xfrm>
            <a:off x="1556824" y="2348550"/>
            <a:ext cx="9378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0" name="Google Shape;190;p18"/>
          <p:cNvCxnSpPr>
            <a:stCxn id="182" idx="2"/>
            <a:endCxn id="187" idx="1"/>
          </p:cNvCxnSpPr>
          <p:nvPr/>
        </p:nvCxnSpPr>
        <p:spPr>
          <a:xfrm>
            <a:off x="1968750" y="1828350"/>
            <a:ext cx="52590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1" name="Google Shape;191;p18"/>
          <p:cNvCxnSpPr>
            <a:cxnSpLocks/>
            <a:stCxn id="187" idx="3"/>
            <a:endCxn id="185" idx="1"/>
          </p:cNvCxnSpPr>
          <p:nvPr/>
        </p:nvCxnSpPr>
        <p:spPr>
          <a:xfrm>
            <a:off x="3426775" y="2348550"/>
            <a:ext cx="59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2" name="Google Shape;192;p18"/>
          <p:cNvCxnSpPr>
            <a:cxnSpLocks/>
            <a:stCxn id="185" idx="3"/>
            <a:endCxn id="184" idx="1"/>
          </p:cNvCxnSpPr>
          <p:nvPr/>
        </p:nvCxnSpPr>
        <p:spPr>
          <a:xfrm>
            <a:off x="4825597" y="2348550"/>
            <a:ext cx="4064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7017400" y="2125350"/>
            <a:ext cx="9723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cxnSp>
        <p:nvCxnSpPr>
          <p:cNvPr id="194" name="Google Shape;194;p18"/>
          <p:cNvCxnSpPr>
            <a:cxnSpLocks/>
            <a:stCxn id="184" idx="3"/>
            <a:endCxn id="193" idx="1"/>
          </p:cNvCxnSpPr>
          <p:nvPr/>
        </p:nvCxnSpPr>
        <p:spPr>
          <a:xfrm>
            <a:off x="6527409" y="2348550"/>
            <a:ext cx="4899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5" name="Google Shape;195;p18"/>
          <p:cNvSpPr/>
          <p:nvPr/>
        </p:nvSpPr>
        <p:spPr>
          <a:xfrm>
            <a:off x="376700" y="1429550"/>
            <a:ext cx="3173100" cy="12558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376700" y="3380700"/>
            <a:ext cx="317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Сайт с визуальным представлением и примерной ценой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8"/>
          <p:cNvCxnSpPr>
            <a:stCxn id="195" idx="2"/>
            <a:endCxn id="196" idx="0"/>
          </p:cNvCxnSpPr>
          <p:nvPr/>
        </p:nvCxnSpPr>
        <p:spPr>
          <a:xfrm>
            <a:off x="1963250" y="2685350"/>
            <a:ext cx="0" cy="6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8" name="Google Shape;198;p18"/>
          <p:cNvSpPr/>
          <p:nvPr/>
        </p:nvSpPr>
        <p:spPr>
          <a:xfrm>
            <a:off x="3757400" y="1381950"/>
            <a:ext cx="2920800" cy="13614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3757400" y="3422000"/>
            <a:ext cx="292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Возможность прислать замер сразу на производство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18"/>
          <p:cNvCxnSpPr>
            <a:stCxn id="198" idx="2"/>
            <a:endCxn id="199" idx="0"/>
          </p:cNvCxnSpPr>
          <p:nvPr/>
        </p:nvCxnSpPr>
        <p:spPr>
          <a:xfrm>
            <a:off x="5217800" y="27433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1" name="Google Shape;201;p18"/>
          <p:cNvSpPr txBox="1"/>
          <p:nvPr/>
        </p:nvSpPr>
        <p:spPr>
          <a:xfrm>
            <a:off x="6885800" y="3380750"/>
            <a:ext cx="183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Точная цена важна на всех этапах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Будущее развитие проекта в crm систему</a:t>
            </a:r>
            <a:endParaRPr sz="2700"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Подписка для магазинов на визуальную часть сайта, продвинутый учет и инструкции для производства!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Экран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Команда - One Eccentric</vt:lpstr>
      <vt:lpstr>Состав команды и роли</vt:lpstr>
      <vt:lpstr>Проблемы и идеи</vt:lpstr>
      <vt:lpstr>Что же такое калькулятор для душевых</vt:lpstr>
      <vt:lpstr>Презентация PowerPoint</vt:lpstr>
      <vt:lpstr>Презентация PowerPoint</vt:lpstr>
      <vt:lpstr>Будущее развитие проекта в crm систему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- One Eccentric</dc:title>
  <dc:creator>alex</dc:creator>
  <cp:lastModifiedBy>alex</cp:lastModifiedBy>
  <cp:revision>1</cp:revision>
  <dcterms:modified xsi:type="dcterms:W3CDTF">2022-10-24T12:07:28Z</dcterms:modified>
</cp:coreProperties>
</file>