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Lst>
  <p:sldSz cy="5143500" cx="9144000"/>
  <p:notesSz cx="6858000" cy="9144000"/>
  <p:embeddedFontLst>
    <p:embeddedFont>
      <p:font typeface="Archivo Light"/>
      <p:regular r:id="rId8"/>
      <p:bold r:id="rId9"/>
      <p:italic r:id="rId10"/>
      <p:boldItalic r:id="rId11"/>
    </p:embeddedFont>
    <p:embeddedFont>
      <p:font typeface="Cuprum"/>
      <p:regular r:id="rId12"/>
      <p:bold r:id="rId13"/>
      <p:italic r:id="rId14"/>
      <p:boldItalic r:id="rId15"/>
    </p:embeddedFont>
    <p:embeddedFont>
      <p:font typeface="Orbitron"/>
      <p:regular r:id="rId16"/>
      <p:bold r:id="rId17"/>
    </p:embeddedFont>
    <p:embeddedFont>
      <p:font typeface="PT Sans"/>
      <p:regular r:id="rId18"/>
      <p:bold r:id="rId19"/>
      <p:italic r:id="rId20"/>
      <p:boldItalic r:id="rId21"/>
    </p:embeddedFont>
    <p:embeddedFont>
      <p:font typeface="Archi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italic.fntdata"/><Relationship Id="rId22" Type="http://schemas.openxmlformats.org/officeDocument/2006/relationships/font" Target="fonts/Archivo-regular.fntdata"/><Relationship Id="rId21" Type="http://schemas.openxmlformats.org/officeDocument/2006/relationships/font" Target="fonts/PTSans-boldItalic.fntdata"/><Relationship Id="rId24" Type="http://schemas.openxmlformats.org/officeDocument/2006/relationships/font" Target="fonts/Archivo-italic.fntdata"/><Relationship Id="rId23" Type="http://schemas.openxmlformats.org/officeDocument/2006/relationships/font" Target="fonts/Archiv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ArchivoLight-bold.fntdata"/><Relationship Id="rId25" Type="http://schemas.openxmlformats.org/officeDocument/2006/relationships/font" Target="fonts/Archi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ArchivoLight-regular.fntdata"/><Relationship Id="rId11" Type="http://schemas.openxmlformats.org/officeDocument/2006/relationships/font" Target="fonts/ArchivoLight-boldItalic.fntdata"/><Relationship Id="rId10" Type="http://schemas.openxmlformats.org/officeDocument/2006/relationships/font" Target="fonts/ArchivoLight-italic.fntdata"/><Relationship Id="rId13" Type="http://schemas.openxmlformats.org/officeDocument/2006/relationships/font" Target="fonts/Cuprum-bold.fntdata"/><Relationship Id="rId12" Type="http://schemas.openxmlformats.org/officeDocument/2006/relationships/font" Target="fonts/Cuprum-regular.fntdata"/><Relationship Id="rId15" Type="http://schemas.openxmlformats.org/officeDocument/2006/relationships/font" Target="fonts/Cuprum-boldItalic.fntdata"/><Relationship Id="rId14" Type="http://schemas.openxmlformats.org/officeDocument/2006/relationships/font" Target="fonts/Cuprum-italic.fntdata"/><Relationship Id="rId17" Type="http://schemas.openxmlformats.org/officeDocument/2006/relationships/font" Target="fonts/Orbitron-bold.fntdata"/><Relationship Id="rId16" Type="http://schemas.openxmlformats.org/officeDocument/2006/relationships/font" Target="fonts/Orbitron-regular.fntdata"/><Relationship Id="rId19" Type="http://schemas.openxmlformats.org/officeDocument/2006/relationships/font" Target="fonts/PTSans-bold.fntdata"/><Relationship Id="rId18" Type="http://schemas.openxmlformats.org/officeDocument/2006/relationships/font" Target="fonts/PT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11ff404469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11ff404469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347e0936b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347e0936b1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lang="en">
                <a:solidFill>
                  <a:schemeClr val="dk1"/>
                </a:solidFill>
              </a:rPr>
              <a:t>So what is this data science process thing</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It’s the </a:t>
            </a:r>
            <a:r>
              <a:rPr b="1" lang="en">
                <a:solidFill>
                  <a:schemeClr val="dk1"/>
                </a:solidFill>
              </a:rPr>
              <a:t>step-by-step journey/convention</a:t>
            </a:r>
            <a:r>
              <a:rPr lang="en">
                <a:solidFill>
                  <a:schemeClr val="dk1"/>
                </a:solidFill>
              </a:rPr>
              <a:t> we follow to turn raw data into meaningful insights and decisions.</a:t>
            </a:r>
            <a:endParaRPr>
              <a:solidFill>
                <a:schemeClr val="dk1"/>
              </a:solidFill>
            </a:endParaRPr>
          </a:p>
          <a:p>
            <a:pPr indent="-298450" lvl="0" marL="457200" marR="381000" rtl="0" algn="l">
              <a:lnSpc>
                <a:spcPct val="115000"/>
              </a:lnSpc>
              <a:spcBef>
                <a:spcPts val="1200"/>
              </a:spcBef>
              <a:spcAft>
                <a:spcPts val="0"/>
              </a:spcAft>
              <a:buClr>
                <a:schemeClr val="dk1"/>
              </a:buClr>
              <a:buSzPts val="1100"/>
              <a:buChar char="●"/>
            </a:pPr>
            <a:r>
              <a:rPr lang="en">
                <a:solidFill>
                  <a:schemeClr val="dk1"/>
                </a:solidFill>
              </a:rPr>
              <a:t>It all starts with a </a:t>
            </a:r>
            <a:r>
              <a:rPr b="1" lang="en">
                <a:solidFill>
                  <a:schemeClr val="dk1"/>
                </a:solidFill>
              </a:rPr>
              <a:t>question</a:t>
            </a:r>
            <a:r>
              <a:rPr lang="en">
                <a:solidFill>
                  <a:schemeClr val="dk1"/>
                </a:solidFill>
              </a:rPr>
              <a:t>.</a:t>
            </a:r>
            <a:br>
              <a:rPr lang="en">
                <a:solidFill>
                  <a:schemeClr val="dk1"/>
                </a:solidFill>
              </a:rPr>
            </a:br>
            <a:r>
              <a:rPr lang="en">
                <a:solidFill>
                  <a:schemeClr val="dk1"/>
                </a:solidFill>
              </a:rPr>
              <a:t>Maybe a business wants to know why sales are dropping, or you're wondering who’s most likely to survive on the Titanic.</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 Next, we </a:t>
            </a:r>
            <a:r>
              <a:rPr b="1" lang="en">
                <a:solidFill>
                  <a:schemeClr val="dk1"/>
                </a:solidFill>
              </a:rPr>
              <a:t>collect data</a:t>
            </a:r>
            <a:r>
              <a:rPr lang="en">
                <a:solidFill>
                  <a:schemeClr val="dk1"/>
                </a:solidFill>
              </a:rPr>
              <a:t> — this could come from a CSV file, a database, an API, or even scraping the web.</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Once we have the data, we need to </a:t>
            </a:r>
            <a:r>
              <a:rPr b="1" lang="en">
                <a:solidFill>
                  <a:schemeClr val="dk1"/>
                </a:solidFill>
              </a:rPr>
              <a:t>clean it</a:t>
            </a:r>
            <a:r>
              <a:rPr lang="en">
                <a:solidFill>
                  <a:schemeClr val="dk1"/>
                </a:solidFill>
              </a:rPr>
              <a:t>.</a:t>
            </a:r>
            <a:br>
              <a:rPr lang="en">
                <a:solidFill>
                  <a:schemeClr val="dk1"/>
                </a:solidFill>
              </a:rPr>
            </a:br>
            <a:r>
              <a:rPr lang="en">
                <a:solidFill>
                  <a:schemeClr val="dk1"/>
                </a:solidFill>
              </a:rPr>
              <a:t>Real-world data is messy — it might have missing values, errors, duplicates, or the wrong data types. Cleaning is often the most time-consuming step.</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Then comes </a:t>
            </a:r>
            <a:r>
              <a:rPr b="1" lang="en">
                <a:solidFill>
                  <a:schemeClr val="dk1"/>
                </a:solidFill>
              </a:rPr>
              <a:t>EDA</a:t>
            </a:r>
            <a:r>
              <a:rPr lang="en">
                <a:solidFill>
                  <a:schemeClr val="dk1"/>
                </a:solidFill>
              </a:rPr>
              <a:t> — or Exploratory Data Analysis.</a:t>
            </a:r>
            <a:br>
              <a:rPr lang="en">
                <a:solidFill>
                  <a:schemeClr val="dk1"/>
                </a:solidFill>
              </a:rPr>
            </a:br>
            <a:r>
              <a:rPr lang="en">
                <a:solidFill>
                  <a:schemeClr val="dk1"/>
                </a:solidFill>
              </a:rPr>
              <a:t>Here, we start playing with the data, using charts and summary stats to understand what’s going on. This step helps us figure out what features matter, and maybe even gives us some surprising insights.</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Once we understand the data, we may choose to </a:t>
            </a:r>
            <a:r>
              <a:rPr b="1" lang="en">
                <a:solidFill>
                  <a:schemeClr val="dk1"/>
                </a:solidFill>
              </a:rPr>
              <a:t>build a model</a:t>
            </a:r>
            <a:r>
              <a:rPr lang="en">
                <a:solidFill>
                  <a:schemeClr val="dk1"/>
                </a:solidFill>
              </a:rPr>
              <a:t> — especially if we want to predict something, like prices, survival, or customer churn.</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After building the model, we need to </a:t>
            </a:r>
            <a:r>
              <a:rPr b="1" lang="en">
                <a:solidFill>
                  <a:schemeClr val="dk1"/>
                </a:solidFill>
              </a:rPr>
              <a:t>evaluate</a:t>
            </a:r>
            <a:r>
              <a:rPr lang="en">
                <a:solidFill>
                  <a:schemeClr val="dk1"/>
                </a:solidFill>
              </a:rPr>
              <a:t> how good it is.</a:t>
            </a:r>
            <a:br>
              <a:rPr lang="en">
                <a:solidFill>
                  <a:schemeClr val="dk1"/>
                </a:solidFill>
              </a:rPr>
            </a:br>
            <a:r>
              <a:rPr lang="en">
                <a:solidFill>
                  <a:schemeClr val="dk1"/>
                </a:solidFill>
              </a:rPr>
              <a:t>Is it accurate? Is it overfitting? Do we trust it?</a:t>
            </a:r>
            <a:endParaRPr>
              <a:solidFill>
                <a:schemeClr val="dk1"/>
              </a:solidFill>
            </a:endParaRPr>
          </a:p>
          <a:p>
            <a:pPr indent="0" lvl="0" marL="457200" marR="381000" rtl="0" algn="l">
              <a:lnSpc>
                <a:spcPct val="115000"/>
              </a:lnSpc>
              <a:spcBef>
                <a:spcPts val="1200"/>
              </a:spcBef>
              <a:spcAft>
                <a:spcPts val="0"/>
              </a:spcAft>
              <a:buNone/>
            </a:pPr>
            <a:r>
              <a:rPr lang="en">
                <a:solidFill>
                  <a:schemeClr val="dk1"/>
                </a:solidFill>
              </a:rPr>
              <a:t>MISSED THIS STEP CBF FIXING</a:t>
            </a:r>
            <a:endParaRPr>
              <a:solidFill>
                <a:schemeClr val="dk1"/>
              </a:solidFill>
            </a:endParaRPr>
          </a:p>
          <a:p>
            <a:pPr indent="-298450" lvl="0" marL="457200" marR="381000" rtl="0" algn="l">
              <a:lnSpc>
                <a:spcPct val="115000"/>
              </a:lnSpc>
              <a:spcBef>
                <a:spcPts val="1200"/>
              </a:spcBef>
              <a:spcAft>
                <a:spcPts val="0"/>
              </a:spcAft>
              <a:buClr>
                <a:schemeClr val="dk1"/>
              </a:buClr>
              <a:buSzPts val="1100"/>
              <a:buChar char="●"/>
            </a:pPr>
            <a:r>
              <a:rPr lang="en">
                <a:solidFill>
                  <a:schemeClr val="dk1"/>
                </a:solidFill>
              </a:rPr>
              <a:t> Now here’s a step many beginners skip — </a:t>
            </a:r>
            <a:r>
              <a:rPr b="1" lang="en">
                <a:solidFill>
                  <a:schemeClr val="dk1"/>
                </a:solidFill>
              </a:rPr>
              <a:t>deployment</a:t>
            </a:r>
            <a:r>
              <a:rPr lang="en">
                <a:solidFill>
                  <a:schemeClr val="dk1"/>
                </a:solidFill>
              </a:rPr>
              <a:t>.</a:t>
            </a:r>
            <a:br>
              <a:rPr lang="en">
                <a:solidFill>
                  <a:schemeClr val="dk1"/>
                </a:solidFill>
              </a:rPr>
            </a:br>
            <a:r>
              <a:rPr lang="en">
                <a:solidFill>
                  <a:schemeClr val="dk1"/>
                </a:solidFill>
              </a:rPr>
              <a:t>This is about taking your model and putting it into the real world.</a:t>
            </a:r>
            <a:br>
              <a:rPr lang="en">
                <a:solidFill>
                  <a:schemeClr val="dk1"/>
                </a:solidFill>
              </a:rPr>
            </a:br>
            <a:r>
              <a:rPr lang="en">
                <a:solidFill>
                  <a:schemeClr val="dk1"/>
                </a:solidFill>
              </a:rPr>
              <a:t>Maybe it's powering recommendations on a website, or it’s exposed through an API. It’s how your model becomes useful — not just something that runs in a notebook.</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Finally, we </a:t>
            </a:r>
            <a:r>
              <a:rPr b="1" lang="en">
                <a:solidFill>
                  <a:schemeClr val="dk1"/>
                </a:solidFill>
              </a:rPr>
              <a:t>communicate our results</a:t>
            </a:r>
            <a:r>
              <a:rPr lang="en">
                <a:solidFill>
                  <a:schemeClr val="dk1"/>
                </a:solidFill>
              </a:rPr>
              <a:t> — maybe through visualizations, dashboards, or a summary report — and we </a:t>
            </a:r>
            <a:r>
              <a:rPr b="1" lang="en">
                <a:solidFill>
                  <a:schemeClr val="dk1"/>
                </a:solidFill>
              </a:rPr>
              <a:t>iterate</a:t>
            </a:r>
            <a:r>
              <a:rPr lang="en">
                <a:solidFill>
                  <a:schemeClr val="dk1"/>
                </a:solidFill>
              </a:rPr>
              <a:t>.</a:t>
            </a:r>
            <a:br>
              <a:rPr lang="en">
                <a:solidFill>
                  <a:schemeClr val="dk1"/>
                </a:solidFill>
              </a:rPr>
            </a:br>
            <a:r>
              <a:rPr lang="en">
                <a:solidFill>
                  <a:schemeClr val="dk1"/>
                </a:solidFill>
              </a:rPr>
              <a:t>You get feedback, retrain with new data, improve your approach, and repeat.</a:t>
            </a:r>
            <a:endParaRPr>
              <a:solidFill>
                <a:schemeClr val="dk1"/>
              </a:solidFill>
            </a:endParaRPr>
          </a:p>
          <a:p>
            <a:pPr indent="0" lvl="0" marL="0" marR="381000" rtl="0" algn="l">
              <a:lnSpc>
                <a:spcPct val="115000"/>
              </a:lnSpc>
              <a:spcBef>
                <a:spcPts val="1200"/>
              </a:spcBef>
              <a:spcAft>
                <a:spcPts val="1200"/>
              </a:spcAft>
              <a:buNone/>
            </a:pPr>
            <a:r>
              <a:rPr lang="en">
                <a:solidFill>
                  <a:schemeClr val="dk1"/>
                </a:solidFill>
              </a:rPr>
              <a:t>The key thing to remember is — </a:t>
            </a:r>
            <a:r>
              <a:rPr b="1" lang="en">
                <a:solidFill>
                  <a:schemeClr val="dk1"/>
                </a:solidFill>
              </a:rPr>
              <a:t>data science isn’t just about code or math — it’s about solving real problems, and making sure your solution is actually usable.</a:t>
            </a:r>
            <a:r>
              <a:rPr lang="en">
                <a:solidFill>
                  <a:schemeClr val="dk1"/>
                </a:solidFill>
              </a:rPr>
              <a:t> That’s why deployment is such an important piece.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f7d89ae380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f7d89ae380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166625"/>
            <a:ext cx="4640100" cy="2232300"/>
          </a:xfrm>
          <a:prstGeom prst="rect">
            <a:avLst/>
          </a:prstGeom>
          <a:noFill/>
        </p:spPr>
        <p:txBody>
          <a:bodyPr anchorCtr="0" anchor="ctr" bIns="91425" lIns="91425" spcFirstLastPara="1" rIns="91425" wrap="square" tIns="91425">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093" y="3398924"/>
            <a:ext cx="4232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9" name="Shape 379"/>
        <p:cNvGrpSpPr/>
        <p:nvPr/>
      </p:nvGrpSpPr>
      <p:grpSpPr>
        <a:xfrm>
          <a:off x="0" y="0"/>
          <a:ext cx="0" cy="0"/>
          <a:chOff x="0" y="0"/>
          <a:chExt cx="0" cy="0"/>
        </a:xfrm>
      </p:grpSpPr>
      <p:sp>
        <p:nvSpPr>
          <p:cNvPr id="380" name="Google Shape;380;p11"/>
          <p:cNvSpPr txBox="1"/>
          <p:nvPr>
            <p:ph hasCustomPrompt="1" type="title"/>
          </p:nvPr>
        </p:nvSpPr>
        <p:spPr>
          <a:xfrm>
            <a:off x="706649" y="1096375"/>
            <a:ext cx="5648100" cy="1234500"/>
          </a:xfrm>
          <a:prstGeom prst="rect">
            <a:avLst/>
          </a:prstGeom>
        </p:spPr>
        <p:txBody>
          <a:bodyPr anchorCtr="0" anchor="ctr" bIns="91425" lIns="91425" spcFirstLastPara="1" rIns="91425" wrap="square" tIns="91425">
            <a:noAutofit/>
          </a:bodyPr>
          <a:lstStyle>
            <a:lvl1pPr lvl="0" algn="l">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1" name="Google Shape;381;p11"/>
          <p:cNvSpPr txBox="1"/>
          <p:nvPr>
            <p:ph idx="1" type="subTitle"/>
          </p:nvPr>
        </p:nvSpPr>
        <p:spPr>
          <a:xfrm>
            <a:off x="706649" y="2350104"/>
            <a:ext cx="5648100" cy="39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82" name="Google Shape;382;p11"/>
          <p:cNvGrpSpPr/>
          <p:nvPr/>
        </p:nvGrpSpPr>
        <p:grpSpPr>
          <a:xfrm>
            <a:off x="3963663" y="-2091225"/>
            <a:ext cx="8043475" cy="8043475"/>
            <a:chOff x="1241175" y="-1300650"/>
            <a:chExt cx="8043475" cy="8043475"/>
          </a:xfrm>
        </p:grpSpPr>
        <p:sp>
          <p:nvSpPr>
            <p:cNvPr id="383" name="Google Shape;383;p1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1"/>
          <p:cNvGrpSpPr/>
          <p:nvPr/>
        </p:nvGrpSpPr>
        <p:grpSpPr>
          <a:xfrm>
            <a:off x="551187" y="193699"/>
            <a:ext cx="609540" cy="583574"/>
            <a:chOff x="3105300" y="593625"/>
            <a:chExt cx="256800" cy="245850"/>
          </a:xfrm>
        </p:grpSpPr>
        <p:sp>
          <p:nvSpPr>
            <p:cNvPr id="391" name="Google Shape;391;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1"/>
          <p:cNvGrpSpPr/>
          <p:nvPr/>
        </p:nvGrpSpPr>
        <p:grpSpPr>
          <a:xfrm>
            <a:off x="706662" y="4516977"/>
            <a:ext cx="456233" cy="335252"/>
            <a:chOff x="8353512" y="4107552"/>
            <a:chExt cx="456233" cy="335252"/>
          </a:xfrm>
        </p:grpSpPr>
        <p:sp>
          <p:nvSpPr>
            <p:cNvPr id="396" name="Google Shape;396;p11"/>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1"/>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11"/>
          <p:cNvGrpSpPr/>
          <p:nvPr/>
        </p:nvGrpSpPr>
        <p:grpSpPr>
          <a:xfrm>
            <a:off x="196508" y="2739893"/>
            <a:ext cx="232368" cy="974453"/>
            <a:chOff x="2546733" y="2525280"/>
            <a:chExt cx="232368" cy="974453"/>
          </a:xfrm>
        </p:grpSpPr>
        <p:sp>
          <p:nvSpPr>
            <p:cNvPr id="400" name="Google Shape;400;p11"/>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1"/>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1"/>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1"/>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1"/>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1"/>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1"/>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1"/>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1"/>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1"/>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11"/>
          <p:cNvGrpSpPr/>
          <p:nvPr/>
        </p:nvGrpSpPr>
        <p:grpSpPr>
          <a:xfrm>
            <a:off x="4713835" y="193704"/>
            <a:ext cx="3968914" cy="1092689"/>
            <a:chOff x="4713835" y="193704"/>
            <a:chExt cx="3968914" cy="1092689"/>
          </a:xfrm>
        </p:grpSpPr>
        <p:sp>
          <p:nvSpPr>
            <p:cNvPr id="413" name="Google Shape;413;p11"/>
            <p:cNvSpPr/>
            <p:nvPr/>
          </p:nvSpPr>
          <p:spPr>
            <a:xfrm flipH="1">
              <a:off x="6808929" y="1130852"/>
              <a:ext cx="48874" cy="48874"/>
            </a:xfrm>
            <a:custGeom>
              <a:rect b="b" l="l" r="r" t="t"/>
              <a:pathLst>
                <a:path extrusionOk="0" h="2170" w="2170">
                  <a:moveTo>
                    <a:pt x="1068" y="1"/>
                  </a:moveTo>
                  <a:cubicBezTo>
                    <a:pt x="501" y="1"/>
                    <a:pt x="1" y="468"/>
                    <a:pt x="1" y="1102"/>
                  </a:cubicBezTo>
                  <a:cubicBezTo>
                    <a:pt x="1" y="1669"/>
                    <a:pt x="435" y="2169"/>
                    <a:pt x="1068" y="2169"/>
                  </a:cubicBezTo>
                  <a:cubicBezTo>
                    <a:pt x="1669" y="2169"/>
                    <a:pt x="2169" y="1702"/>
                    <a:pt x="2169" y="1102"/>
                  </a:cubicBezTo>
                  <a:cubicBezTo>
                    <a:pt x="2169" y="501"/>
                    <a:pt x="1669" y="1"/>
                    <a:pt x="1068"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flipH="1">
              <a:off x="6695483" y="1227023"/>
              <a:ext cx="60135" cy="59369"/>
            </a:xfrm>
            <a:custGeom>
              <a:rect b="b" l="l" r="r" t="t"/>
              <a:pathLst>
                <a:path extrusionOk="0" h="2636" w="2670">
                  <a:moveTo>
                    <a:pt x="1335" y="1"/>
                  </a:moveTo>
                  <a:cubicBezTo>
                    <a:pt x="601" y="1"/>
                    <a:pt x="1" y="568"/>
                    <a:pt x="1" y="1302"/>
                  </a:cubicBezTo>
                  <a:cubicBezTo>
                    <a:pt x="1" y="2069"/>
                    <a:pt x="601" y="2636"/>
                    <a:pt x="1335" y="2636"/>
                  </a:cubicBezTo>
                  <a:cubicBezTo>
                    <a:pt x="2102" y="2636"/>
                    <a:pt x="2669" y="2069"/>
                    <a:pt x="2669" y="1302"/>
                  </a:cubicBezTo>
                  <a:cubicBezTo>
                    <a:pt x="2669" y="568"/>
                    <a:pt x="2035" y="1"/>
                    <a:pt x="1335"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flipH="1">
              <a:off x="6630889" y="1003150"/>
              <a:ext cx="143513" cy="121734"/>
            </a:xfrm>
            <a:custGeom>
              <a:rect b="b" l="l" r="r" t="t"/>
              <a:pathLst>
                <a:path extrusionOk="0" h="5405" w="6372">
                  <a:moveTo>
                    <a:pt x="835" y="0"/>
                  </a:moveTo>
                  <a:cubicBezTo>
                    <a:pt x="301" y="0"/>
                    <a:pt x="1" y="534"/>
                    <a:pt x="267" y="968"/>
                  </a:cubicBezTo>
                  <a:lnTo>
                    <a:pt x="2636" y="5104"/>
                  </a:lnTo>
                  <a:cubicBezTo>
                    <a:pt x="2753" y="5304"/>
                    <a:pt x="2969" y="5404"/>
                    <a:pt x="3186" y="5404"/>
                  </a:cubicBezTo>
                  <a:cubicBezTo>
                    <a:pt x="3403" y="5404"/>
                    <a:pt x="3620" y="5304"/>
                    <a:pt x="3737" y="5104"/>
                  </a:cubicBezTo>
                  <a:lnTo>
                    <a:pt x="6138" y="968"/>
                  </a:lnTo>
                  <a:cubicBezTo>
                    <a:pt x="6372" y="534"/>
                    <a:pt x="6072" y="0"/>
                    <a:pt x="557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11"/>
            <p:cNvGrpSpPr/>
            <p:nvPr/>
          </p:nvGrpSpPr>
          <p:grpSpPr>
            <a:xfrm>
              <a:off x="8184044" y="317575"/>
              <a:ext cx="498706" cy="477465"/>
              <a:chOff x="3105300" y="593625"/>
              <a:chExt cx="256800" cy="245850"/>
            </a:xfrm>
          </p:grpSpPr>
          <p:sp>
            <p:nvSpPr>
              <p:cNvPr id="417" name="Google Shape;417;p1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1"/>
            <p:cNvGrpSpPr/>
            <p:nvPr/>
          </p:nvGrpSpPr>
          <p:grpSpPr>
            <a:xfrm>
              <a:off x="4713835" y="193704"/>
              <a:ext cx="518269" cy="328105"/>
              <a:chOff x="783960" y="4261704"/>
              <a:chExt cx="518269" cy="328105"/>
            </a:xfrm>
          </p:grpSpPr>
          <p:sp>
            <p:nvSpPr>
              <p:cNvPr id="422" name="Google Shape;422;p11"/>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783960" y="4261704"/>
                <a:ext cx="518269" cy="328105"/>
                <a:chOff x="783960" y="4261704"/>
                <a:chExt cx="518269" cy="328105"/>
              </a:xfrm>
            </p:grpSpPr>
            <p:sp>
              <p:nvSpPr>
                <p:cNvPr id="424" name="Google Shape;424;p11"/>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1"/>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1"/>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1"/>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28" name="Google Shape;428;p11"/>
          <p:cNvGrpSpPr/>
          <p:nvPr/>
        </p:nvGrpSpPr>
        <p:grpSpPr>
          <a:xfrm>
            <a:off x="2574719" y="4105346"/>
            <a:ext cx="2873149" cy="840725"/>
            <a:chOff x="2574719" y="4105346"/>
            <a:chExt cx="2873149" cy="840725"/>
          </a:xfrm>
        </p:grpSpPr>
        <p:sp>
          <p:nvSpPr>
            <p:cNvPr id="429" name="Google Shape;429;p11"/>
            <p:cNvSpPr/>
            <p:nvPr/>
          </p:nvSpPr>
          <p:spPr>
            <a:xfrm flipH="1">
              <a:off x="3202782" y="4245706"/>
              <a:ext cx="120991" cy="105946"/>
            </a:xfrm>
            <a:custGeom>
              <a:rect b="b" l="l" r="r" t="t"/>
              <a:pathLst>
                <a:path extrusionOk="0" h="4704" w="5372">
                  <a:moveTo>
                    <a:pt x="2683" y="1"/>
                  </a:moveTo>
                  <a:cubicBezTo>
                    <a:pt x="1942" y="1"/>
                    <a:pt x="1202" y="346"/>
                    <a:pt x="735" y="976"/>
                  </a:cubicBezTo>
                  <a:cubicBezTo>
                    <a:pt x="1" y="2010"/>
                    <a:pt x="234" y="3511"/>
                    <a:pt x="1302" y="4278"/>
                  </a:cubicBezTo>
                  <a:cubicBezTo>
                    <a:pt x="1705" y="4565"/>
                    <a:pt x="2179" y="4704"/>
                    <a:pt x="2651" y="4704"/>
                  </a:cubicBezTo>
                  <a:cubicBezTo>
                    <a:pt x="3389" y="4704"/>
                    <a:pt x="4123" y="4363"/>
                    <a:pt x="4571" y="3711"/>
                  </a:cubicBezTo>
                  <a:cubicBezTo>
                    <a:pt x="5371" y="2677"/>
                    <a:pt x="5138" y="1176"/>
                    <a:pt x="4037" y="442"/>
                  </a:cubicBezTo>
                  <a:cubicBezTo>
                    <a:pt x="3633" y="143"/>
                    <a:pt x="3158" y="1"/>
                    <a:pt x="2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flipH="1">
              <a:off x="2770057" y="4105346"/>
              <a:ext cx="101441" cy="88784"/>
            </a:xfrm>
            <a:custGeom>
              <a:rect b="b" l="l" r="r" t="t"/>
              <a:pathLst>
                <a:path extrusionOk="0" h="3942" w="4504">
                  <a:moveTo>
                    <a:pt x="2246" y="1"/>
                  </a:moveTo>
                  <a:cubicBezTo>
                    <a:pt x="1627" y="1"/>
                    <a:pt x="1020" y="290"/>
                    <a:pt x="634" y="837"/>
                  </a:cubicBezTo>
                  <a:cubicBezTo>
                    <a:pt x="1" y="1704"/>
                    <a:pt x="234" y="2905"/>
                    <a:pt x="1101" y="3572"/>
                  </a:cubicBezTo>
                  <a:cubicBezTo>
                    <a:pt x="1442" y="3821"/>
                    <a:pt x="1833" y="3941"/>
                    <a:pt x="2224" y="3941"/>
                  </a:cubicBezTo>
                  <a:cubicBezTo>
                    <a:pt x="2829" y="3941"/>
                    <a:pt x="3431" y="3652"/>
                    <a:pt x="3837" y="3105"/>
                  </a:cubicBezTo>
                  <a:cubicBezTo>
                    <a:pt x="4504" y="2238"/>
                    <a:pt x="4304" y="1037"/>
                    <a:pt x="3403" y="370"/>
                  </a:cubicBezTo>
                  <a:cubicBezTo>
                    <a:pt x="3050" y="121"/>
                    <a:pt x="2645" y="1"/>
                    <a:pt x="22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flipH="1">
              <a:off x="2650598" y="4625774"/>
              <a:ext cx="18806" cy="36622"/>
            </a:xfrm>
            <a:custGeom>
              <a:rect b="b" l="l" r="r" t="t"/>
              <a:pathLst>
                <a:path extrusionOk="0" h="1626" w="835">
                  <a:moveTo>
                    <a:pt x="238" y="0"/>
                  </a:moveTo>
                  <a:cubicBezTo>
                    <a:pt x="215" y="0"/>
                    <a:pt x="191" y="5"/>
                    <a:pt x="168" y="12"/>
                  </a:cubicBezTo>
                  <a:cubicBezTo>
                    <a:pt x="101" y="12"/>
                    <a:pt x="34" y="46"/>
                    <a:pt x="34" y="146"/>
                  </a:cubicBezTo>
                  <a:cubicBezTo>
                    <a:pt x="34" y="179"/>
                    <a:pt x="1" y="246"/>
                    <a:pt x="34" y="279"/>
                  </a:cubicBezTo>
                  <a:lnTo>
                    <a:pt x="434" y="1480"/>
                  </a:lnTo>
                  <a:cubicBezTo>
                    <a:pt x="460" y="1582"/>
                    <a:pt x="544" y="1626"/>
                    <a:pt x="612" y="1626"/>
                  </a:cubicBezTo>
                  <a:cubicBezTo>
                    <a:pt x="633" y="1626"/>
                    <a:pt x="652" y="1622"/>
                    <a:pt x="668" y="1614"/>
                  </a:cubicBezTo>
                  <a:cubicBezTo>
                    <a:pt x="801" y="1580"/>
                    <a:pt x="835" y="1447"/>
                    <a:pt x="801" y="1347"/>
                  </a:cubicBezTo>
                  <a:lnTo>
                    <a:pt x="434" y="146"/>
                  </a:lnTo>
                  <a:cubicBezTo>
                    <a:pt x="383" y="44"/>
                    <a:pt x="313"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flipH="1">
              <a:off x="2676881" y="4296495"/>
              <a:ext cx="98446" cy="283941"/>
            </a:xfrm>
            <a:custGeom>
              <a:rect b="b" l="l" r="r" t="t"/>
              <a:pathLst>
                <a:path extrusionOk="0" h="12607" w="4371">
                  <a:moveTo>
                    <a:pt x="203" y="0"/>
                  </a:moveTo>
                  <a:cubicBezTo>
                    <a:pt x="180" y="0"/>
                    <a:pt x="157" y="7"/>
                    <a:pt x="134" y="22"/>
                  </a:cubicBezTo>
                  <a:cubicBezTo>
                    <a:pt x="34" y="22"/>
                    <a:pt x="0" y="55"/>
                    <a:pt x="0" y="122"/>
                  </a:cubicBezTo>
                  <a:lnTo>
                    <a:pt x="0" y="256"/>
                  </a:lnTo>
                  <a:lnTo>
                    <a:pt x="801" y="2724"/>
                  </a:lnTo>
                  <a:cubicBezTo>
                    <a:pt x="830" y="2782"/>
                    <a:pt x="883" y="2864"/>
                    <a:pt x="983" y="2864"/>
                  </a:cubicBezTo>
                  <a:cubicBezTo>
                    <a:pt x="999" y="2864"/>
                    <a:pt x="1016" y="2862"/>
                    <a:pt x="1034" y="2857"/>
                  </a:cubicBezTo>
                  <a:cubicBezTo>
                    <a:pt x="1135" y="2857"/>
                    <a:pt x="1201" y="2724"/>
                    <a:pt x="1168" y="2591"/>
                  </a:cubicBezTo>
                  <a:lnTo>
                    <a:pt x="367" y="122"/>
                  </a:lnTo>
                  <a:cubicBezTo>
                    <a:pt x="342" y="71"/>
                    <a:pt x="277" y="0"/>
                    <a:pt x="203" y="0"/>
                  </a:cubicBezTo>
                  <a:close/>
                  <a:moveTo>
                    <a:pt x="1782" y="4871"/>
                  </a:moveTo>
                  <a:cubicBezTo>
                    <a:pt x="1758" y="4871"/>
                    <a:pt x="1732" y="4877"/>
                    <a:pt x="1702" y="4892"/>
                  </a:cubicBezTo>
                  <a:cubicBezTo>
                    <a:pt x="1635" y="4892"/>
                    <a:pt x="1568" y="4926"/>
                    <a:pt x="1568" y="5026"/>
                  </a:cubicBezTo>
                  <a:lnTo>
                    <a:pt x="1568" y="5126"/>
                  </a:lnTo>
                  <a:lnTo>
                    <a:pt x="2369" y="7594"/>
                  </a:lnTo>
                  <a:cubicBezTo>
                    <a:pt x="2398" y="7652"/>
                    <a:pt x="2476" y="7734"/>
                    <a:pt x="2583" y="7734"/>
                  </a:cubicBezTo>
                  <a:cubicBezTo>
                    <a:pt x="2600" y="7734"/>
                    <a:pt x="2617" y="7732"/>
                    <a:pt x="2636" y="7728"/>
                  </a:cubicBezTo>
                  <a:cubicBezTo>
                    <a:pt x="2702" y="7661"/>
                    <a:pt x="2802" y="7594"/>
                    <a:pt x="2736" y="7461"/>
                  </a:cubicBezTo>
                  <a:lnTo>
                    <a:pt x="1968" y="5026"/>
                  </a:lnTo>
                  <a:cubicBezTo>
                    <a:pt x="1917" y="4948"/>
                    <a:pt x="1865" y="4871"/>
                    <a:pt x="1782" y="4871"/>
                  </a:cubicBezTo>
                  <a:close/>
                  <a:moveTo>
                    <a:pt x="3356" y="9754"/>
                  </a:moveTo>
                  <a:cubicBezTo>
                    <a:pt x="3338" y="9754"/>
                    <a:pt x="3321" y="9756"/>
                    <a:pt x="3303" y="9762"/>
                  </a:cubicBezTo>
                  <a:cubicBezTo>
                    <a:pt x="3203" y="9762"/>
                    <a:pt x="3169" y="9796"/>
                    <a:pt x="3169" y="9896"/>
                  </a:cubicBezTo>
                  <a:lnTo>
                    <a:pt x="3169" y="10029"/>
                  </a:lnTo>
                  <a:lnTo>
                    <a:pt x="3970" y="12464"/>
                  </a:lnTo>
                  <a:cubicBezTo>
                    <a:pt x="3997" y="12547"/>
                    <a:pt x="4047" y="12606"/>
                    <a:pt x="4139" y="12606"/>
                  </a:cubicBezTo>
                  <a:cubicBezTo>
                    <a:pt x="4158" y="12606"/>
                    <a:pt x="4180" y="12604"/>
                    <a:pt x="4203" y="12598"/>
                  </a:cubicBezTo>
                  <a:cubicBezTo>
                    <a:pt x="4303" y="12598"/>
                    <a:pt x="4370" y="12464"/>
                    <a:pt x="4337" y="12364"/>
                  </a:cubicBezTo>
                  <a:lnTo>
                    <a:pt x="3536" y="9896"/>
                  </a:lnTo>
                  <a:cubicBezTo>
                    <a:pt x="3509" y="9813"/>
                    <a:pt x="3436" y="9754"/>
                    <a:pt x="3356" y="9754"/>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flipH="1">
              <a:off x="2785080" y="4213319"/>
              <a:ext cx="18806" cy="36622"/>
            </a:xfrm>
            <a:custGeom>
              <a:rect b="b" l="l" r="r" t="t"/>
              <a:pathLst>
                <a:path extrusionOk="0" h="1626" w="835">
                  <a:moveTo>
                    <a:pt x="242" y="0"/>
                  </a:moveTo>
                  <a:cubicBezTo>
                    <a:pt x="217" y="0"/>
                    <a:pt x="191" y="5"/>
                    <a:pt x="168" y="12"/>
                  </a:cubicBezTo>
                  <a:lnTo>
                    <a:pt x="68" y="146"/>
                  </a:lnTo>
                  <a:cubicBezTo>
                    <a:pt x="68" y="213"/>
                    <a:pt x="1" y="246"/>
                    <a:pt x="68" y="279"/>
                  </a:cubicBezTo>
                  <a:lnTo>
                    <a:pt x="434" y="1480"/>
                  </a:lnTo>
                  <a:cubicBezTo>
                    <a:pt x="460" y="1582"/>
                    <a:pt x="544" y="1626"/>
                    <a:pt x="612" y="1626"/>
                  </a:cubicBezTo>
                  <a:cubicBezTo>
                    <a:pt x="633" y="1626"/>
                    <a:pt x="652" y="1621"/>
                    <a:pt x="668" y="1614"/>
                  </a:cubicBezTo>
                  <a:cubicBezTo>
                    <a:pt x="801" y="1580"/>
                    <a:pt x="835" y="1447"/>
                    <a:pt x="801" y="1347"/>
                  </a:cubicBezTo>
                  <a:lnTo>
                    <a:pt x="434" y="146"/>
                  </a:lnTo>
                  <a:cubicBezTo>
                    <a:pt x="409" y="44"/>
                    <a:pt x="325" y="0"/>
                    <a:pt x="2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flipH="1">
              <a:off x="2574719" y="4681314"/>
              <a:ext cx="107455" cy="95540"/>
            </a:xfrm>
            <a:custGeom>
              <a:rect b="b" l="l" r="r" t="t"/>
              <a:pathLst>
                <a:path extrusionOk="0" h="4242" w="4771">
                  <a:moveTo>
                    <a:pt x="2410" y="0"/>
                  </a:moveTo>
                  <a:cubicBezTo>
                    <a:pt x="1752" y="0"/>
                    <a:pt x="1097" y="310"/>
                    <a:pt x="668" y="882"/>
                  </a:cubicBezTo>
                  <a:cubicBezTo>
                    <a:pt x="1" y="1850"/>
                    <a:pt x="201" y="3151"/>
                    <a:pt x="1168" y="3851"/>
                  </a:cubicBezTo>
                  <a:cubicBezTo>
                    <a:pt x="1536" y="4114"/>
                    <a:pt x="1960" y="4242"/>
                    <a:pt x="2382" y="4242"/>
                  </a:cubicBezTo>
                  <a:cubicBezTo>
                    <a:pt x="3033" y="4242"/>
                    <a:pt x="3679" y="3937"/>
                    <a:pt x="4104" y="3351"/>
                  </a:cubicBezTo>
                  <a:cubicBezTo>
                    <a:pt x="4771" y="2383"/>
                    <a:pt x="4537" y="1116"/>
                    <a:pt x="3603" y="382"/>
                  </a:cubicBezTo>
                  <a:cubicBezTo>
                    <a:pt x="3242" y="124"/>
                    <a:pt x="2825" y="0"/>
                    <a:pt x="2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flipH="1">
              <a:off x="5377981" y="4700959"/>
              <a:ext cx="9775" cy="130000"/>
            </a:xfrm>
            <a:custGeom>
              <a:rect b="b" l="l" r="r" t="t"/>
              <a:pathLst>
                <a:path extrusionOk="0" h="5772" w="434">
                  <a:moveTo>
                    <a:pt x="200" y="1"/>
                  </a:moveTo>
                  <a:cubicBezTo>
                    <a:pt x="67" y="1"/>
                    <a:pt x="0" y="101"/>
                    <a:pt x="0" y="201"/>
                  </a:cubicBezTo>
                  <a:lnTo>
                    <a:pt x="0" y="5538"/>
                  </a:lnTo>
                  <a:cubicBezTo>
                    <a:pt x="0" y="5672"/>
                    <a:pt x="67" y="5772"/>
                    <a:pt x="200" y="5772"/>
                  </a:cubicBezTo>
                  <a:cubicBezTo>
                    <a:pt x="334" y="5772"/>
                    <a:pt x="434" y="5672"/>
                    <a:pt x="400" y="5538"/>
                  </a:cubicBezTo>
                  <a:lnTo>
                    <a:pt x="400" y="201"/>
                  </a:lnTo>
                  <a:cubicBezTo>
                    <a:pt x="400" y="101"/>
                    <a:pt x="334" y="1"/>
                    <a:pt x="200"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flipH="1">
              <a:off x="5318612" y="4761072"/>
              <a:ext cx="129257" cy="9797"/>
            </a:xfrm>
            <a:custGeom>
              <a:rect b="b" l="l" r="r" t="t"/>
              <a:pathLst>
                <a:path extrusionOk="0" h="435" w="5739">
                  <a:moveTo>
                    <a:pt x="201" y="0"/>
                  </a:moveTo>
                  <a:cubicBezTo>
                    <a:pt x="67" y="0"/>
                    <a:pt x="1" y="100"/>
                    <a:pt x="1" y="201"/>
                  </a:cubicBezTo>
                  <a:cubicBezTo>
                    <a:pt x="1" y="334"/>
                    <a:pt x="67" y="434"/>
                    <a:pt x="201" y="434"/>
                  </a:cubicBezTo>
                  <a:lnTo>
                    <a:pt x="5538" y="434"/>
                  </a:lnTo>
                  <a:cubicBezTo>
                    <a:pt x="5671" y="434"/>
                    <a:pt x="5738" y="334"/>
                    <a:pt x="5738" y="201"/>
                  </a:cubicBezTo>
                  <a:cubicBezTo>
                    <a:pt x="5738" y="100"/>
                    <a:pt x="5671" y="0"/>
                    <a:pt x="5538"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5231472" y="4848999"/>
              <a:ext cx="95315" cy="97072"/>
            </a:xfrm>
            <a:custGeom>
              <a:rect b="b" l="l" r="r" t="t"/>
              <a:pathLst>
                <a:path extrusionOk="0" h="4310" w="4232">
                  <a:moveTo>
                    <a:pt x="509" y="0"/>
                  </a:moveTo>
                  <a:cubicBezTo>
                    <a:pt x="251" y="0"/>
                    <a:pt x="1" y="255"/>
                    <a:pt x="28" y="533"/>
                  </a:cubicBezTo>
                  <a:lnTo>
                    <a:pt x="495" y="3902"/>
                  </a:lnTo>
                  <a:cubicBezTo>
                    <a:pt x="518" y="4153"/>
                    <a:pt x="728" y="4310"/>
                    <a:pt x="944" y="4310"/>
                  </a:cubicBezTo>
                  <a:cubicBezTo>
                    <a:pt x="1044" y="4310"/>
                    <a:pt x="1145" y="4276"/>
                    <a:pt x="1229" y="4202"/>
                  </a:cubicBezTo>
                  <a:lnTo>
                    <a:pt x="3965" y="2101"/>
                  </a:lnTo>
                  <a:cubicBezTo>
                    <a:pt x="4231" y="1901"/>
                    <a:pt x="4165" y="1434"/>
                    <a:pt x="3831" y="1300"/>
                  </a:cubicBezTo>
                  <a:lnTo>
                    <a:pt x="662" y="33"/>
                  </a:lnTo>
                  <a:cubicBezTo>
                    <a:pt x="612" y="10"/>
                    <a:pt x="560" y="0"/>
                    <a:pt x="509"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438" name="Shape 4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9" name="Shape 439"/>
        <p:cNvGrpSpPr/>
        <p:nvPr/>
      </p:nvGrpSpPr>
      <p:grpSpPr>
        <a:xfrm>
          <a:off x="0" y="0"/>
          <a:ext cx="0" cy="0"/>
          <a:chOff x="0" y="0"/>
          <a:chExt cx="0" cy="0"/>
        </a:xfrm>
      </p:grpSpPr>
      <p:sp>
        <p:nvSpPr>
          <p:cNvPr id="440" name="Google Shape;440;p13"/>
          <p:cNvSpPr txBox="1"/>
          <p:nvPr>
            <p:ph type="title"/>
          </p:nvPr>
        </p:nvSpPr>
        <p:spPr>
          <a:xfrm>
            <a:off x="7200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1" name="Google Shape;441;p13"/>
          <p:cNvSpPr txBox="1"/>
          <p:nvPr>
            <p:ph hasCustomPrompt="1" idx="2" type="title"/>
          </p:nvPr>
        </p:nvSpPr>
        <p:spPr>
          <a:xfrm>
            <a:off x="1309050"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2" name="Google Shape;442;p13"/>
          <p:cNvSpPr txBox="1"/>
          <p:nvPr>
            <p:ph idx="1" type="subTitle"/>
          </p:nvPr>
        </p:nvSpPr>
        <p:spPr>
          <a:xfrm>
            <a:off x="7200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3" name="Google Shape;443;p13"/>
          <p:cNvSpPr txBox="1"/>
          <p:nvPr>
            <p:ph idx="3" type="title"/>
          </p:nvPr>
        </p:nvSpPr>
        <p:spPr>
          <a:xfrm>
            <a:off x="353595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4" name="Google Shape;444;p13"/>
          <p:cNvSpPr txBox="1"/>
          <p:nvPr>
            <p:ph hasCustomPrompt="1" idx="4" type="title"/>
          </p:nvPr>
        </p:nvSpPr>
        <p:spPr>
          <a:xfrm>
            <a:off x="409237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5" name="Google Shape;445;p13"/>
          <p:cNvSpPr txBox="1"/>
          <p:nvPr>
            <p:ph idx="5" type="subTitle"/>
          </p:nvPr>
        </p:nvSpPr>
        <p:spPr>
          <a:xfrm>
            <a:off x="353595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6" name="Google Shape;446;p13"/>
          <p:cNvSpPr txBox="1"/>
          <p:nvPr>
            <p:ph idx="6" type="title"/>
          </p:nvPr>
        </p:nvSpPr>
        <p:spPr>
          <a:xfrm>
            <a:off x="6351900" y="1832050"/>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47" name="Google Shape;447;p13"/>
          <p:cNvSpPr txBox="1"/>
          <p:nvPr>
            <p:ph hasCustomPrompt="1" idx="7" type="title"/>
          </p:nvPr>
        </p:nvSpPr>
        <p:spPr>
          <a:xfrm>
            <a:off x="6908325" y="1437295"/>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48" name="Google Shape;448;p13"/>
          <p:cNvSpPr txBox="1"/>
          <p:nvPr>
            <p:ph idx="8" type="subTitle"/>
          </p:nvPr>
        </p:nvSpPr>
        <p:spPr>
          <a:xfrm>
            <a:off x="6351900" y="2359748"/>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9" name="Google Shape;449;p13"/>
          <p:cNvSpPr txBox="1"/>
          <p:nvPr>
            <p:ph idx="9" type="title"/>
          </p:nvPr>
        </p:nvSpPr>
        <p:spPr>
          <a:xfrm>
            <a:off x="7200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0" name="Google Shape;450;p13"/>
          <p:cNvSpPr txBox="1"/>
          <p:nvPr>
            <p:ph hasCustomPrompt="1" idx="13" type="title"/>
          </p:nvPr>
        </p:nvSpPr>
        <p:spPr>
          <a:xfrm>
            <a:off x="1309050"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1" name="Google Shape;451;p13"/>
          <p:cNvSpPr txBox="1"/>
          <p:nvPr>
            <p:ph idx="14" type="subTitle"/>
          </p:nvPr>
        </p:nvSpPr>
        <p:spPr>
          <a:xfrm>
            <a:off x="7200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2" name="Google Shape;452;p13"/>
          <p:cNvSpPr txBox="1"/>
          <p:nvPr>
            <p:ph idx="15" type="title"/>
          </p:nvPr>
        </p:nvSpPr>
        <p:spPr>
          <a:xfrm>
            <a:off x="353595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3" name="Google Shape;453;p13"/>
          <p:cNvSpPr txBox="1"/>
          <p:nvPr>
            <p:ph hasCustomPrompt="1" idx="16" type="title"/>
          </p:nvPr>
        </p:nvSpPr>
        <p:spPr>
          <a:xfrm>
            <a:off x="409237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4" name="Google Shape;454;p13"/>
          <p:cNvSpPr txBox="1"/>
          <p:nvPr>
            <p:ph idx="17" type="subTitle"/>
          </p:nvPr>
        </p:nvSpPr>
        <p:spPr>
          <a:xfrm>
            <a:off x="353595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5" name="Google Shape;455;p13"/>
          <p:cNvSpPr txBox="1"/>
          <p:nvPr>
            <p:ph idx="18" type="title"/>
          </p:nvPr>
        </p:nvSpPr>
        <p:spPr>
          <a:xfrm>
            <a:off x="6351900" y="3624304"/>
            <a:ext cx="2072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6" name="Google Shape;456;p13"/>
          <p:cNvSpPr txBox="1"/>
          <p:nvPr>
            <p:ph hasCustomPrompt="1" idx="19" type="title"/>
          </p:nvPr>
        </p:nvSpPr>
        <p:spPr>
          <a:xfrm>
            <a:off x="6908325" y="3232758"/>
            <a:ext cx="894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457" name="Google Shape;457;p13"/>
          <p:cNvSpPr txBox="1"/>
          <p:nvPr>
            <p:ph idx="20" type="subTitle"/>
          </p:nvPr>
        </p:nvSpPr>
        <p:spPr>
          <a:xfrm>
            <a:off x="6351900" y="4152027"/>
            <a:ext cx="2072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8" name="Google Shape;458;p13"/>
          <p:cNvSpPr txBox="1"/>
          <p:nvPr>
            <p:ph idx="21"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3"/>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3"/>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5155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5354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7037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6914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1223999" y="50533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1367762" y="51878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1341960" y="48736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06" name="Shape 506"/>
        <p:cNvGrpSpPr/>
        <p:nvPr/>
      </p:nvGrpSpPr>
      <p:grpSpPr>
        <a:xfrm>
          <a:off x="0" y="0"/>
          <a:ext cx="0" cy="0"/>
          <a:chOff x="0" y="0"/>
          <a:chExt cx="0" cy="0"/>
        </a:xfrm>
      </p:grpSpPr>
      <p:sp>
        <p:nvSpPr>
          <p:cNvPr id="507" name="Google Shape;507;p14"/>
          <p:cNvSpPr txBox="1"/>
          <p:nvPr>
            <p:ph idx="1" type="body"/>
          </p:nvPr>
        </p:nvSpPr>
        <p:spPr>
          <a:xfrm>
            <a:off x="713100" y="1208700"/>
            <a:ext cx="3858900" cy="1583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08" name="Google Shape;508;p1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9" name="Google Shape;509;p14"/>
          <p:cNvGrpSpPr/>
          <p:nvPr/>
        </p:nvGrpSpPr>
        <p:grpSpPr>
          <a:xfrm>
            <a:off x="4222055" y="-3474610"/>
            <a:ext cx="8043475" cy="8043475"/>
            <a:chOff x="1241175" y="-1300650"/>
            <a:chExt cx="8043475" cy="8043475"/>
          </a:xfrm>
        </p:grpSpPr>
        <p:sp>
          <p:nvSpPr>
            <p:cNvPr id="510" name="Google Shape;510;p1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4"/>
          <p:cNvGrpSpPr/>
          <p:nvPr/>
        </p:nvGrpSpPr>
        <p:grpSpPr>
          <a:xfrm>
            <a:off x="8028260" y="322966"/>
            <a:ext cx="365869" cy="328105"/>
            <a:chOff x="7194285" y="1228366"/>
            <a:chExt cx="365869" cy="328105"/>
          </a:xfrm>
        </p:grpSpPr>
        <p:sp>
          <p:nvSpPr>
            <p:cNvPr id="518" name="Google Shape;518;p14"/>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4"/>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4"/>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4"/>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4"/>
          <p:cNvGrpSpPr/>
          <p:nvPr/>
        </p:nvGrpSpPr>
        <p:grpSpPr>
          <a:xfrm>
            <a:off x="259146" y="2488768"/>
            <a:ext cx="354818" cy="2432541"/>
            <a:chOff x="174946" y="1297681"/>
            <a:chExt cx="354818" cy="2432541"/>
          </a:xfrm>
        </p:grpSpPr>
        <p:sp>
          <p:nvSpPr>
            <p:cNvPr id="523" name="Google Shape;523;p14"/>
            <p:cNvSpPr/>
            <p:nvPr/>
          </p:nvSpPr>
          <p:spPr>
            <a:xfrm>
              <a:off x="274480" y="332747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4"/>
            <p:cNvSpPr/>
            <p:nvPr/>
          </p:nvSpPr>
          <p:spPr>
            <a:xfrm>
              <a:off x="174946" y="342515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4"/>
            <p:cNvSpPr/>
            <p:nvPr/>
          </p:nvSpPr>
          <p:spPr>
            <a:xfrm>
              <a:off x="374318" y="356930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4"/>
          <p:cNvGrpSpPr/>
          <p:nvPr/>
        </p:nvGrpSpPr>
        <p:grpSpPr>
          <a:xfrm>
            <a:off x="906912" y="195249"/>
            <a:ext cx="609540" cy="583574"/>
            <a:chOff x="3105300" y="593625"/>
            <a:chExt cx="256800" cy="245850"/>
          </a:xfrm>
        </p:grpSpPr>
        <p:sp>
          <p:nvSpPr>
            <p:cNvPr id="529" name="Google Shape;529;p1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4"/>
          <p:cNvGrpSpPr/>
          <p:nvPr/>
        </p:nvGrpSpPr>
        <p:grpSpPr>
          <a:xfrm>
            <a:off x="8652612" y="4730718"/>
            <a:ext cx="229483" cy="220256"/>
            <a:chOff x="250712" y="1297681"/>
            <a:chExt cx="229483" cy="220256"/>
          </a:xfrm>
        </p:grpSpPr>
        <p:sp>
          <p:nvSpPr>
            <p:cNvPr id="534" name="Google Shape;534;p14"/>
            <p:cNvSpPr/>
            <p:nvPr/>
          </p:nvSpPr>
          <p:spPr>
            <a:xfrm>
              <a:off x="250712" y="1297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4"/>
            <p:cNvSpPr/>
            <p:nvPr/>
          </p:nvSpPr>
          <p:spPr>
            <a:xfrm>
              <a:off x="394474" y="1432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4"/>
          <p:cNvGrpSpPr/>
          <p:nvPr/>
        </p:nvGrpSpPr>
        <p:grpSpPr>
          <a:xfrm>
            <a:off x="8594804" y="1188192"/>
            <a:ext cx="477477" cy="478195"/>
            <a:chOff x="5022684" y="4300597"/>
            <a:chExt cx="648306" cy="649281"/>
          </a:xfrm>
        </p:grpSpPr>
        <p:sp>
          <p:nvSpPr>
            <p:cNvPr id="537" name="Google Shape;537;p14"/>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4"/>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1" name="Shape 541"/>
        <p:cNvGrpSpPr/>
        <p:nvPr/>
      </p:nvGrpSpPr>
      <p:grpSpPr>
        <a:xfrm>
          <a:off x="0" y="0"/>
          <a:ext cx="0" cy="0"/>
          <a:chOff x="0" y="0"/>
          <a:chExt cx="0" cy="0"/>
        </a:xfrm>
      </p:grpSpPr>
      <p:sp>
        <p:nvSpPr>
          <p:cNvPr id="542" name="Google Shape;542;p15"/>
          <p:cNvSpPr txBox="1"/>
          <p:nvPr>
            <p:ph type="title"/>
          </p:nvPr>
        </p:nvSpPr>
        <p:spPr>
          <a:xfrm>
            <a:off x="720475" y="3710100"/>
            <a:ext cx="4166100" cy="420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43" name="Google Shape;543;p15"/>
          <p:cNvSpPr txBox="1"/>
          <p:nvPr>
            <p:ph idx="1" type="subTitle"/>
          </p:nvPr>
        </p:nvSpPr>
        <p:spPr>
          <a:xfrm>
            <a:off x="720475" y="954200"/>
            <a:ext cx="4166100" cy="275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9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5"/>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576" name="Shape 576"/>
        <p:cNvGrpSpPr/>
        <p:nvPr/>
      </p:nvGrpSpPr>
      <p:grpSpPr>
        <a:xfrm>
          <a:off x="0" y="0"/>
          <a:ext cx="0" cy="0"/>
          <a:chOff x="0" y="0"/>
          <a:chExt cx="0" cy="0"/>
        </a:xfrm>
      </p:grpSpPr>
      <p:sp>
        <p:nvSpPr>
          <p:cNvPr id="577" name="Google Shape;577;p16"/>
          <p:cNvSpPr txBox="1"/>
          <p:nvPr>
            <p:ph type="title"/>
          </p:nvPr>
        </p:nvSpPr>
        <p:spPr>
          <a:xfrm>
            <a:off x="5188500" y="835632"/>
            <a:ext cx="3238200" cy="2056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8" name="Google Shape;578;p16"/>
          <p:cNvSpPr txBox="1"/>
          <p:nvPr>
            <p:ph idx="1" type="subTitle"/>
          </p:nvPr>
        </p:nvSpPr>
        <p:spPr>
          <a:xfrm>
            <a:off x="5188500" y="2902750"/>
            <a:ext cx="32382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79" name="Google Shape;579;p16"/>
          <p:cNvGrpSpPr/>
          <p:nvPr/>
        </p:nvGrpSpPr>
        <p:grpSpPr>
          <a:xfrm>
            <a:off x="4713835" y="193704"/>
            <a:ext cx="4201291" cy="4832962"/>
            <a:chOff x="4713835" y="193704"/>
            <a:chExt cx="4201291" cy="4832962"/>
          </a:xfrm>
        </p:grpSpPr>
        <p:grpSp>
          <p:nvGrpSpPr>
            <p:cNvPr id="580" name="Google Shape;580;p16"/>
            <p:cNvGrpSpPr/>
            <p:nvPr/>
          </p:nvGrpSpPr>
          <p:grpSpPr>
            <a:xfrm>
              <a:off x="4992328" y="4568877"/>
              <a:ext cx="631910" cy="457789"/>
              <a:chOff x="855125" y="679497"/>
              <a:chExt cx="254310" cy="184228"/>
            </a:xfrm>
          </p:grpSpPr>
          <p:sp>
            <p:nvSpPr>
              <p:cNvPr id="581" name="Google Shape;581;p1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6"/>
            <p:cNvGrpSpPr/>
            <p:nvPr/>
          </p:nvGrpSpPr>
          <p:grpSpPr>
            <a:xfrm>
              <a:off x="8184044" y="317575"/>
              <a:ext cx="498706" cy="477465"/>
              <a:chOff x="3105300" y="593625"/>
              <a:chExt cx="256800" cy="245850"/>
            </a:xfrm>
          </p:grpSpPr>
          <p:sp>
            <p:nvSpPr>
              <p:cNvPr id="585" name="Google Shape;585;p1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6"/>
            <p:cNvGrpSpPr/>
            <p:nvPr/>
          </p:nvGrpSpPr>
          <p:grpSpPr>
            <a:xfrm>
              <a:off x="8426712" y="4401252"/>
              <a:ext cx="456233" cy="335252"/>
              <a:chOff x="8353512" y="4107552"/>
              <a:chExt cx="456233" cy="335252"/>
            </a:xfrm>
          </p:grpSpPr>
          <p:sp>
            <p:nvSpPr>
              <p:cNvPr id="590" name="Google Shape;590;p16"/>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6"/>
            <p:cNvGrpSpPr/>
            <p:nvPr/>
          </p:nvGrpSpPr>
          <p:grpSpPr>
            <a:xfrm>
              <a:off x="4713835" y="193704"/>
              <a:ext cx="518269" cy="328105"/>
              <a:chOff x="783960" y="4261704"/>
              <a:chExt cx="518269" cy="328105"/>
            </a:xfrm>
          </p:grpSpPr>
          <p:sp>
            <p:nvSpPr>
              <p:cNvPr id="594" name="Google Shape;594;p16"/>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5" name="Google Shape;595;p16"/>
              <p:cNvGrpSpPr/>
              <p:nvPr/>
            </p:nvGrpSpPr>
            <p:grpSpPr>
              <a:xfrm>
                <a:off x="783960" y="4261704"/>
                <a:ext cx="518269" cy="328105"/>
                <a:chOff x="783960" y="4261704"/>
                <a:chExt cx="518269" cy="328105"/>
              </a:xfrm>
            </p:grpSpPr>
            <p:sp>
              <p:nvSpPr>
                <p:cNvPr id="596" name="Google Shape;596;p16"/>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0" name="Google Shape;600;p16"/>
            <p:cNvGrpSpPr/>
            <p:nvPr/>
          </p:nvGrpSpPr>
          <p:grpSpPr>
            <a:xfrm>
              <a:off x="8682758" y="1527568"/>
              <a:ext cx="232368" cy="974453"/>
              <a:chOff x="2546733" y="2525280"/>
              <a:chExt cx="232368" cy="974453"/>
            </a:xfrm>
          </p:grpSpPr>
          <p:sp>
            <p:nvSpPr>
              <p:cNvPr id="601" name="Google Shape;601;p16"/>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613" name="Shape 613"/>
        <p:cNvGrpSpPr/>
        <p:nvPr/>
      </p:nvGrpSpPr>
      <p:grpSpPr>
        <a:xfrm>
          <a:off x="0" y="0"/>
          <a:ext cx="0" cy="0"/>
          <a:chOff x="0" y="0"/>
          <a:chExt cx="0" cy="0"/>
        </a:xfrm>
      </p:grpSpPr>
      <p:sp>
        <p:nvSpPr>
          <p:cNvPr id="614" name="Google Shape;614;p17"/>
          <p:cNvSpPr txBox="1"/>
          <p:nvPr>
            <p:ph type="title"/>
          </p:nvPr>
        </p:nvSpPr>
        <p:spPr>
          <a:xfrm>
            <a:off x="5434200" y="1666013"/>
            <a:ext cx="29967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5" name="Google Shape;615;p17"/>
          <p:cNvSpPr txBox="1"/>
          <p:nvPr>
            <p:ph idx="1" type="subTitle"/>
          </p:nvPr>
        </p:nvSpPr>
        <p:spPr>
          <a:xfrm>
            <a:off x="5434200" y="2173388"/>
            <a:ext cx="29967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662" name="Shape 662"/>
        <p:cNvGrpSpPr/>
        <p:nvPr/>
      </p:nvGrpSpPr>
      <p:grpSpPr>
        <a:xfrm>
          <a:off x="0" y="0"/>
          <a:ext cx="0" cy="0"/>
          <a:chOff x="0" y="0"/>
          <a:chExt cx="0" cy="0"/>
        </a:xfrm>
      </p:grpSpPr>
      <p:sp>
        <p:nvSpPr>
          <p:cNvPr id="663" name="Google Shape;663;p18"/>
          <p:cNvSpPr txBox="1"/>
          <p:nvPr>
            <p:ph type="title"/>
          </p:nvPr>
        </p:nvSpPr>
        <p:spPr>
          <a:xfrm>
            <a:off x="4572000" y="1818400"/>
            <a:ext cx="3267900" cy="507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4" name="Google Shape;664;p18"/>
          <p:cNvSpPr txBox="1"/>
          <p:nvPr>
            <p:ph idx="1" type="subTitle"/>
          </p:nvPr>
        </p:nvSpPr>
        <p:spPr>
          <a:xfrm>
            <a:off x="4572000" y="2325775"/>
            <a:ext cx="3267900" cy="10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8"/>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8"/>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8"/>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8"/>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8"/>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8"/>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18"/>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8"/>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8"/>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8"/>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8"/>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716" name="Shape 716"/>
        <p:cNvGrpSpPr/>
        <p:nvPr/>
      </p:nvGrpSpPr>
      <p:grpSpPr>
        <a:xfrm>
          <a:off x="0" y="0"/>
          <a:ext cx="0" cy="0"/>
          <a:chOff x="0" y="0"/>
          <a:chExt cx="0" cy="0"/>
        </a:xfrm>
      </p:grpSpPr>
      <p:sp>
        <p:nvSpPr>
          <p:cNvPr id="717" name="Google Shape;717;p19"/>
          <p:cNvSpPr txBox="1"/>
          <p:nvPr>
            <p:ph type="title"/>
          </p:nvPr>
        </p:nvSpPr>
        <p:spPr>
          <a:xfrm>
            <a:off x="1309777" y="1818400"/>
            <a:ext cx="3267900" cy="507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a:solidFill>
                  <a:schemeClr val="lt2"/>
                </a:solidFill>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718" name="Google Shape;718;p19"/>
          <p:cNvSpPr txBox="1"/>
          <p:nvPr>
            <p:ph idx="1" type="subTitle"/>
          </p:nvPr>
        </p:nvSpPr>
        <p:spPr>
          <a:xfrm>
            <a:off x="1309777" y="2325775"/>
            <a:ext cx="3267900" cy="101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9"/>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9"/>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9"/>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19"/>
          <p:cNvSpPr/>
          <p:nvPr/>
        </p:nvSpPr>
        <p:spPr>
          <a:xfrm>
            <a:off x="418330" y="27393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9"/>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9"/>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9"/>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9"/>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9"/>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9"/>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766" name="Shape 766"/>
        <p:cNvGrpSpPr/>
        <p:nvPr/>
      </p:nvGrpSpPr>
      <p:grpSpPr>
        <a:xfrm>
          <a:off x="0" y="0"/>
          <a:ext cx="0" cy="0"/>
          <a:chOff x="0" y="0"/>
          <a:chExt cx="0" cy="0"/>
        </a:xfrm>
      </p:grpSpPr>
      <p:sp>
        <p:nvSpPr>
          <p:cNvPr id="767" name="Google Shape;767;p20"/>
          <p:cNvSpPr txBox="1"/>
          <p:nvPr>
            <p:ph type="title"/>
          </p:nvPr>
        </p:nvSpPr>
        <p:spPr>
          <a:xfrm>
            <a:off x="5191718" y="3343742"/>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8" name="Google Shape;768;p20"/>
          <p:cNvSpPr txBox="1"/>
          <p:nvPr>
            <p:ph idx="1" type="subTitle"/>
          </p:nvPr>
        </p:nvSpPr>
        <p:spPr>
          <a:xfrm>
            <a:off x="5191718" y="3871457"/>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9" name="Google Shape;769;p20"/>
          <p:cNvSpPr txBox="1"/>
          <p:nvPr>
            <p:ph idx="2" type="title"/>
          </p:nvPr>
        </p:nvSpPr>
        <p:spPr>
          <a:xfrm>
            <a:off x="2007382" y="334375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0" name="Google Shape;770;p20"/>
          <p:cNvSpPr txBox="1"/>
          <p:nvPr>
            <p:ph idx="3" type="subTitle"/>
          </p:nvPr>
        </p:nvSpPr>
        <p:spPr>
          <a:xfrm>
            <a:off x="2007382" y="3871455"/>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1" name="Google Shape;771;p20"/>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20"/>
          <p:cNvSpPr/>
          <p:nvPr/>
        </p:nvSpPr>
        <p:spPr>
          <a:xfrm>
            <a:off x="305569" y="3409076"/>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0"/>
          <p:cNvSpPr/>
          <p:nvPr/>
        </p:nvSpPr>
        <p:spPr>
          <a:xfrm>
            <a:off x="8656805" y="3631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
          <p:cNvSpPr txBox="1"/>
          <p:nvPr>
            <p:ph type="title"/>
          </p:nvPr>
        </p:nvSpPr>
        <p:spPr>
          <a:xfrm>
            <a:off x="728363" y="2063200"/>
            <a:ext cx="3520200" cy="154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9" name="Google Shape;59;p3"/>
          <p:cNvSpPr txBox="1"/>
          <p:nvPr>
            <p:ph hasCustomPrompt="1" idx="2" type="title"/>
          </p:nvPr>
        </p:nvSpPr>
        <p:spPr>
          <a:xfrm>
            <a:off x="1736363" y="1231507"/>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 name="Google Shape;60;p3"/>
          <p:cNvSpPr txBox="1"/>
          <p:nvPr>
            <p:ph idx="1" type="subTitle"/>
          </p:nvPr>
        </p:nvSpPr>
        <p:spPr>
          <a:xfrm>
            <a:off x="728363" y="36047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818" name="Shape 818"/>
        <p:cNvGrpSpPr/>
        <p:nvPr/>
      </p:nvGrpSpPr>
      <p:grpSpPr>
        <a:xfrm>
          <a:off x="0" y="0"/>
          <a:ext cx="0" cy="0"/>
          <a:chOff x="0" y="0"/>
          <a:chExt cx="0" cy="0"/>
        </a:xfrm>
      </p:grpSpPr>
      <p:sp>
        <p:nvSpPr>
          <p:cNvPr id="819" name="Google Shape;819;p21"/>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0" name="Google Shape;820;p21"/>
          <p:cNvSpPr txBox="1"/>
          <p:nvPr>
            <p:ph idx="1" type="body"/>
          </p:nvPr>
        </p:nvSpPr>
        <p:spPr>
          <a:xfrm>
            <a:off x="720000" y="1101450"/>
            <a:ext cx="3852000" cy="34674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accent1"/>
              </a:buClr>
              <a:buSzPts val="10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821" name="Google Shape;821;p21"/>
          <p:cNvSpPr txBox="1"/>
          <p:nvPr>
            <p:ph idx="2" type="body"/>
          </p:nvPr>
        </p:nvSpPr>
        <p:spPr>
          <a:xfrm>
            <a:off x="4572000" y="1546462"/>
            <a:ext cx="3852000" cy="2895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822" name="Google Shape;822;p21"/>
          <p:cNvGrpSpPr/>
          <p:nvPr/>
        </p:nvGrpSpPr>
        <p:grpSpPr>
          <a:xfrm>
            <a:off x="4572005" y="-3329310"/>
            <a:ext cx="8043475" cy="8043475"/>
            <a:chOff x="1241175" y="-1300650"/>
            <a:chExt cx="8043475" cy="8043475"/>
          </a:xfrm>
        </p:grpSpPr>
        <p:sp>
          <p:nvSpPr>
            <p:cNvPr id="823" name="Google Shape;823;p2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21"/>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1"/>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21"/>
          <p:cNvGrpSpPr/>
          <p:nvPr/>
        </p:nvGrpSpPr>
        <p:grpSpPr>
          <a:xfrm>
            <a:off x="291521" y="401824"/>
            <a:ext cx="354818" cy="4210262"/>
            <a:chOff x="174946" y="-1168326"/>
            <a:chExt cx="354818" cy="4210262"/>
          </a:xfrm>
        </p:grpSpPr>
        <p:sp>
          <p:nvSpPr>
            <p:cNvPr id="833" name="Google Shape;833;p21"/>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1"/>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1"/>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1"/>
          <p:cNvGrpSpPr/>
          <p:nvPr/>
        </p:nvGrpSpPr>
        <p:grpSpPr>
          <a:xfrm>
            <a:off x="3626987" y="4325387"/>
            <a:ext cx="609540" cy="583574"/>
            <a:chOff x="3105300" y="593625"/>
            <a:chExt cx="256800" cy="245850"/>
          </a:xfrm>
        </p:grpSpPr>
        <p:sp>
          <p:nvSpPr>
            <p:cNvPr id="839" name="Google Shape;839;p2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21"/>
          <p:cNvGrpSpPr/>
          <p:nvPr/>
        </p:nvGrpSpPr>
        <p:grpSpPr>
          <a:xfrm>
            <a:off x="8594804" y="1188192"/>
            <a:ext cx="477477" cy="478195"/>
            <a:chOff x="5022684" y="4300597"/>
            <a:chExt cx="648306" cy="649281"/>
          </a:xfrm>
        </p:grpSpPr>
        <p:sp>
          <p:nvSpPr>
            <p:cNvPr id="844" name="Google Shape;844;p2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21"/>
          <p:cNvGrpSpPr/>
          <p:nvPr/>
        </p:nvGrpSpPr>
        <p:grpSpPr>
          <a:xfrm>
            <a:off x="8028260" y="322966"/>
            <a:ext cx="365869" cy="328105"/>
            <a:chOff x="7194285" y="1228366"/>
            <a:chExt cx="365869" cy="328105"/>
          </a:xfrm>
        </p:grpSpPr>
        <p:sp>
          <p:nvSpPr>
            <p:cNvPr id="849" name="Google Shape;849;p21"/>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1"/>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1"/>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53" name="Shape 853"/>
        <p:cNvGrpSpPr/>
        <p:nvPr/>
      </p:nvGrpSpPr>
      <p:grpSpPr>
        <a:xfrm>
          <a:off x="0" y="0"/>
          <a:ext cx="0" cy="0"/>
          <a:chOff x="0" y="0"/>
          <a:chExt cx="0" cy="0"/>
        </a:xfrm>
      </p:grpSpPr>
      <p:sp>
        <p:nvSpPr>
          <p:cNvPr id="854" name="Google Shape;854;p22"/>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5" name="Google Shape;855;p22"/>
          <p:cNvSpPr txBox="1"/>
          <p:nvPr>
            <p:ph idx="2" type="title"/>
          </p:nvPr>
        </p:nvSpPr>
        <p:spPr>
          <a:xfrm>
            <a:off x="3599548" y="32825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6" name="Google Shape;856;p22"/>
          <p:cNvSpPr txBox="1"/>
          <p:nvPr>
            <p:ph idx="1" type="subTitle"/>
          </p:nvPr>
        </p:nvSpPr>
        <p:spPr>
          <a:xfrm>
            <a:off x="3599552" y="3810230"/>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7" name="Google Shape;857;p22"/>
          <p:cNvSpPr txBox="1"/>
          <p:nvPr>
            <p:ph idx="3" type="title"/>
          </p:nvPr>
        </p:nvSpPr>
        <p:spPr>
          <a:xfrm>
            <a:off x="720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8" name="Google Shape;858;p22"/>
          <p:cNvSpPr txBox="1"/>
          <p:nvPr>
            <p:ph idx="4" type="subTitle"/>
          </p:nvPr>
        </p:nvSpPr>
        <p:spPr>
          <a:xfrm>
            <a:off x="720025"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9" name="Google Shape;859;p22"/>
          <p:cNvSpPr txBox="1"/>
          <p:nvPr>
            <p:ph idx="5" type="title"/>
          </p:nvPr>
        </p:nvSpPr>
        <p:spPr>
          <a:xfrm>
            <a:off x="6486000" y="25923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60" name="Google Shape;860;p22"/>
          <p:cNvSpPr txBox="1"/>
          <p:nvPr>
            <p:ph idx="6" type="subTitle"/>
          </p:nvPr>
        </p:nvSpPr>
        <p:spPr>
          <a:xfrm>
            <a:off x="6486007" y="3120025"/>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61" name="Google Shape;861;p22"/>
          <p:cNvGrpSpPr/>
          <p:nvPr/>
        </p:nvGrpSpPr>
        <p:grpSpPr>
          <a:xfrm>
            <a:off x="4856905" y="-5007110"/>
            <a:ext cx="8043475" cy="8043475"/>
            <a:chOff x="1241175" y="-1300650"/>
            <a:chExt cx="8043475" cy="8043475"/>
          </a:xfrm>
        </p:grpSpPr>
        <p:sp>
          <p:nvSpPr>
            <p:cNvPr id="862" name="Google Shape;862;p22"/>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2"/>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2"/>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2"/>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2"/>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2"/>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2"/>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22"/>
          <p:cNvGrpSpPr/>
          <p:nvPr/>
        </p:nvGrpSpPr>
        <p:grpSpPr>
          <a:xfrm>
            <a:off x="194837" y="164743"/>
            <a:ext cx="8803210" cy="4879931"/>
            <a:chOff x="194837" y="164743"/>
            <a:chExt cx="8803210" cy="4879931"/>
          </a:xfrm>
        </p:grpSpPr>
        <p:sp>
          <p:nvSpPr>
            <p:cNvPr id="870" name="Google Shape;870;p22"/>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2"/>
            <p:cNvGrpSpPr/>
            <p:nvPr/>
          </p:nvGrpSpPr>
          <p:grpSpPr>
            <a:xfrm rot="5400000">
              <a:off x="887952" y="4372134"/>
              <a:ext cx="232368" cy="973684"/>
              <a:chOff x="6656577" y="3252597"/>
              <a:chExt cx="232368" cy="973684"/>
            </a:xfrm>
          </p:grpSpPr>
          <p:sp>
            <p:nvSpPr>
              <p:cNvPr id="872" name="Google Shape;872;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22"/>
            <p:cNvGrpSpPr/>
            <p:nvPr/>
          </p:nvGrpSpPr>
          <p:grpSpPr>
            <a:xfrm>
              <a:off x="194837" y="1474124"/>
              <a:ext cx="609540" cy="583574"/>
              <a:chOff x="3105300" y="593625"/>
              <a:chExt cx="256800" cy="245850"/>
            </a:xfrm>
          </p:grpSpPr>
          <p:sp>
            <p:nvSpPr>
              <p:cNvPr id="885" name="Google Shape;885;p22"/>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2"/>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2"/>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2"/>
            <p:cNvGrpSpPr/>
            <p:nvPr/>
          </p:nvGrpSpPr>
          <p:grpSpPr>
            <a:xfrm>
              <a:off x="6400103" y="4403577"/>
              <a:ext cx="631910" cy="457789"/>
              <a:chOff x="855125" y="679497"/>
              <a:chExt cx="254310" cy="184228"/>
            </a:xfrm>
          </p:grpSpPr>
          <p:sp>
            <p:nvSpPr>
              <p:cNvPr id="890" name="Google Shape;890;p22"/>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2"/>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2"/>
            <p:cNvGrpSpPr/>
            <p:nvPr/>
          </p:nvGrpSpPr>
          <p:grpSpPr>
            <a:xfrm>
              <a:off x="720035" y="350304"/>
              <a:ext cx="518269" cy="328105"/>
              <a:chOff x="783960" y="4261704"/>
              <a:chExt cx="518269" cy="328105"/>
            </a:xfrm>
          </p:grpSpPr>
          <p:sp>
            <p:nvSpPr>
              <p:cNvPr id="894" name="Google Shape;894;p22"/>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22"/>
              <p:cNvGrpSpPr/>
              <p:nvPr/>
            </p:nvGrpSpPr>
            <p:grpSpPr>
              <a:xfrm>
                <a:off x="783960" y="4261704"/>
                <a:ext cx="518269" cy="328105"/>
                <a:chOff x="783960" y="4261704"/>
                <a:chExt cx="518269" cy="328105"/>
              </a:xfrm>
            </p:grpSpPr>
            <p:sp>
              <p:nvSpPr>
                <p:cNvPr id="896" name="Google Shape;896;p22"/>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2"/>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2"/>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2"/>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0" name="Google Shape;900;p22"/>
            <p:cNvGrpSpPr/>
            <p:nvPr/>
          </p:nvGrpSpPr>
          <p:grpSpPr>
            <a:xfrm>
              <a:off x="8092971" y="4166124"/>
              <a:ext cx="354818" cy="402747"/>
              <a:chOff x="8117146" y="4166124"/>
              <a:chExt cx="354818" cy="402747"/>
            </a:xfrm>
          </p:grpSpPr>
          <p:sp>
            <p:nvSpPr>
              <p:cNvPr id="901" name="Google Shape;901;p22"/>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22"/>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2976937" y="48244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2"/>
            <p:cNvSpPr/>
            <p:nvPr/>
          </p:nvSpPr>
          <p:spPr>
            <a:xfrm>
              <a:off x="3120699" y="49589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2"/>
            <p:cNvSpPr/>
            <p:nvPr/>
          </p:nvSpPr>
          <p:spPr>
            <a:xfrm>
              <a:off x="3094897" y="46447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22"/>
            <p:cNvGrpSpPr/>
            <p:nvPr/>
          </p:nvGrpSpPr>
          <p:grpSpPr>
            <a:xfrm>
              <a:off x="8680877" y="2751434"/>
              <a:ext cx="232368" cy="973684"/>
              <a:chOff x="6656577" y="3252597"/>
              <a:chExt cx="232368" cy="973684"/>
            </a:xfrm>
          </p:grpSpPr>
          <p:sp>
            <p:nvSpPr>
              <p:cNvPr id="910" name="Google Shape;910;p22"/>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2"/>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2"/>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922" name="Shape 922"/>
        <p:cNvGrpSpPr/>
        <p:nvPr/>
      </p:nvGrpSpPr>
      <p:grpSpPr>
        <a:xfrm>
          <a:off x="0" y="0"/>
          <a:ext cx="0" cy="0"/>
          <a:chOff x="0" y="0"/>
          <a:chExt cx="0" cy="0"/>
        </a:xfrm>
      </p:grpSpPr>
      <p:sp>
        <p:nvSpPr>
          <p:cNvPr id="923" name="Google Shape;923;p23"/>
          <p:cNvSpPr txBox="1"/>
          <p:nvPr>
            <p:ph type="title"/>
          </p:nvPr>
        </p:nvSpPr>
        <p:spPr>
          <a:xfrm>
            <a:off x="3599548" y="26729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4" name="Google Shape;924;p23"/>
          <p:cNvSpPr txBox="1"/>
          <p:nvPr>
            <p:ph idx="1" type="subTitle"/>
          </p:nvPr>
        </p:nvSpPr>
        <p:spPr>
          <a:xfrm>
            <a:off x="3599552" y="3200632"/>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5" name="Google Shape;925;p23"/>
          <p:cNvSpPr txBox="1"/>
          <p:nvPr>
            <p:ph idx="2" type="title"/>
          </p:nvPr>
        </p:nvSpPr>
        <p:spPr>
          <a:xfrm>
            <a:off x="720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6" name="Google Shape;926;p23"/>
          <p:cNvSpPr txBox="1"/>
          <p:nvPr>
            <p:ph idx="3" type="subTitle"/>
          </p:nvPr>
        </p:nvSpPr>
        <p:spPr>
          <a:xfrm>
            <a:off x="720025"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7" name="Google Shape;927;p23"/>
          <p:cNvSpPr txBox="1"/>
          <p:nvPr>
            <p:ph idx="4" type="title"/>
          </p:nvPr>
        </p:nvSpPr>
        <p:spPr>
          <a:xfrm>
            <a:off x="6486000" y="2672925"/>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28" name="Google Shape;928;p23"/>
          <p:cNvSpPr txBox="1"/>
          <p:nvPr>
            <p:ph idx="5" type="subTitle"/>
          </p:nvPr>
        </p:nvSpPr>
        <p:spPr>
          <a:xfrm>
            <a:off x="6486007" y="3200625"/>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9" name="Google Shape;929;p23"/>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3"/>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3"/>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3"/>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3"/>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3"/>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3"/>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3"/>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3"/>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3"/>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3"/>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3"/>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3"/>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3"/>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3"/>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3"/>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3"/>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3"/>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3"/>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3"/>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3"/>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3"/>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3"/>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3"/>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3"/>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3"/>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3"/>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74" name="Shape 974"/>
        <p:cNvGrpSpPr/>
        <p:nvPr/>
      </p:nvGrpSpPr>
      <p:grpSpPr>
        <a:xfrm>
          <a:off x="0" y="0"/>
          <a:ext cx="0" cy="0"/>
          <a:chOff x="0" y="0"/>
          <a:chExt cx="0" cy="0"/>
        </a:xfrm>
      </p:grpSpPr>
      <p:sp>
        <p:nvSpPr>
          <p:cNvPr id="975" name="Google Shape;975;p24"/>
          <p:cNvSpPr txBox="1"/>
          <p:nvPr>
            <p:ph type="title"/>
          </p:nvPr>
        </p:nvSpPr>
        <p:spPr>
          <a:xfrm>
            <a:off x="865488" y="1509084"/>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6" name="Google Shape;976;p24"/>
          <p:cNvSpPr txBox="1"/>
          <p:nvPr>
            <p:ph idx="1" type="subTitle"/>
          </p:nvPr>
        </p:nvSpPr>
        <p:spPr>
          <a:xfrm>
            <a:off x="865488" y="20433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7" name="Google Shape;977;p24"/>
          <p:cNvSpPr txBox="1"/>
          <p:nvPr>
            <p:ph idx="2" type="title"/>
          </p:nvPr>
        </p:nvSpPr>
        <p:spPr>
          <a:xfrm>
            <a:off x="6300295" y="15090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78" name="Google Shape;978;p24"/>
          <p:cNvSpPr txBox="1"/>
          <p:nvPr>
            <p:ph idx="3" type="subTitle"/>
          </p:nvPr>
        </p:nvSpPr>
        <p:spPr>
          <a:xfrm>
            <a:off x="6300288" y="20433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24"/>
          <p:cNvSpPr txBox="1"/>
          <p:nvPr>
            <p:ph idx="4" type="title"/>
          </p:nvPr>
        </p:nvSpPr>
        <p:spPr>
          <a:xfrm>
            <a:off x="865488" y="3090484"/>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0" name="Google Shape;980;p24"/>
          <p:cNvSpPr txBox="1"/>
          <p:nvPr>
            <p:ph idx="5" type="subTitle"/>
          </p:nvPr>
        </p:nvSpPr>
        <p:spPr>
          <a:xfrm>
            <a:off x="865488" y="3624711"/>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1" name="Google Shape;981;p24"/>
          <p:cNvSpPr txBox="1"/>
          <p:nvPr>
            <p:ph idx="6" type="title"/>
          </p:nvPr>
        </p:nvSpPr>
        <p:spPr>
          <a:xfrm>
            <a:off x="6300295" y="3090484"/>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82" name="Google Shape;982;p24"/>
          <p:cNvSpPr txBox="1"/>
          <p:nvPr>
            <p:ph idx="7" type="subTitle"/>
          </p:nvPr>
        </p:nvSpPr>
        <p:spPr>
          <a:xfrm>
            <a:off x="6300288" y="3624711"/>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3" name="Google Shape;983;p24"/>
          <p:cNvSpPr txBox="1"/>
          <p:nvPr>
            <p:ph idx="8"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4"/>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p:nvPr/>
            </p:nvSpPr>
            <p:spPr>
              <a:xfrm>
                <a:off x="8117146" y="42638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4"/>
              <p:cNvSpPr/>
              <p:nvPr/>
            </p:nvSpPr>
            <p:spPr>
              <a:xfrm>
                <a:off x="8316518" y="44079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24"/>
            <p:cNvSpPr/>
            <p:nvPr/>
          </p:nvSpPr>
          <p:spPr>
            <a:xfrm>
              <a:off x="8718288" y="975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4"/>
            <p:cNvSpPr/>
            <p:nvPr/>
          </p:nvSpPr>
          <p:spPr>
            <a:xfrm>
              <a:off x="8594830" y="629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4"/>
            <p:cNvSpPr/>
            <p:nvPr/>
          </p:nvSpPr>
          <p:spPr>
            <a:xfrm>
              <a:off x="281287" y="46061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
            <p:cNvSpPr/>
            <p:nvPr/>
          </p:nvSpPr>
          <p:spPr>
            <a:xfrm>
              <a:off x="425049" y="47406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4"/>
            <p:cNvSpPr/>
            <p:nvPr/>
          </p:nvSpPr>
          <p:spPr>
            <a:xfrm>
              <a:off x="399247" y="44264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4"/>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4"/>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4"/>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4"/>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4"/>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4"/>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4"/>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4"/>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4"/>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4"/>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4"/>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45" name="Shape 1045"/>
        <p:cNvGrpSpPr/>
        <p:nvPr/>
      </p:nvGrpSpPr>
      <p:grpSpPr>
        <a:xfrm>
          <a:off x="0" y="0"/>
          <a:ext cx="0" cy="0"/>
          <a:chOff x="0" y="0"/>
          <a:chExt cx="0" cy="0"/>
        </a:xfrm>
      </p:grpSpPr>
      <p:sp>
        <p:nvSpPr>
          <p:cNvPr id="1046" name="Google Shape;1046;p25"/>
          <p:cNvSpPr txBox="1"/>
          <p:nvPr>
            <p:ph type="title"/>
          </p:nvPr>
        </p:nvSpPr>
        <p:spPr>
          <a:xfrm>
            <a:off x="2174175" y="1286588"/>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7" name="Google Shape;1047;p25"/>
          <p:cNvSpPr txBox="1"/>
          <p:nvPr>
            <p:ph idx="1" type="subTitle"/>
          </p:nvPr>
        </p:nvSpPr>
        <p:spPr>
          <a:xfrm>
            <a:off x="2174175" y="1814288"/>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5"/>
          <p:cNvSpPr txBox="1"/>
          <p:nvPr>
            <p:ph idx="2" type="title"/>
          </p:nvPr>
        </p:nvSpPr>
        <p:spPr>
          <a:xfrm>
            <a:off x="6145098" y="12866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9" name="Google Shape;1049;p25"/>
          <p:cNvSpPr txBox="1"/>
          <p:nvPr>
            <p:ph idx="3" type="subTitle"/>
          </p:nvPr>
        </p:nvSpPr>
        <p:spPr>
          <a:xfrm>
            <a:off x="6145150" y="18143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0" name="Google Shape;1050;p25"/>
          <p:cNvSpPr txBox="1"/>
          <p:nvPr>
            <p:ph idx="4" type="title"/>
          </p:nvPr>
        </p:nvSpPr>
        <p:spPr>
          <a:xfrm>
            <a:off x="2174175"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1" name="Google Shape;1051;p25"/>
          <p:cNvSpPr txBox="1"/>
          <p:nvPr>
            <p:ph idx="5" type="subTitle"/>
          </p:nvPr>
        </p:nvSpPr>
        <p:spPr>
          <a:xfrm>
            <a:off x="2174175"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2" name="Google Shape;1052;p25"/>
          <p:cNvSpPr txBox="1"/>
          <p:nvPr>
            <p:ph idx="6" type="title"/>
          </p:nvPr>
        </p:nvSpPr>
        <p:spPr>
          <a:xfrm>
            <a:off x="6145098" y="36114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3" name="Google Shape;1053;p25"/>
          <p:cNvSpPr txBox="1"/>
          <p:nvPr>
            <p:ph idx="7" type="subTitle"/>
          </p:nvPr>
        </p:nvSpPr>
        <p:spPr>
          <a:xfrm>
            <a:off x="6145097" y="41391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5"/>
          <p:cNvSpPr txBox="1"/>
          <p:nvPr>
            <p:ph idx="8" type="title"/>
          </p:nvPr>
        </p:nvSpPr>
        <p:spPr>
          <a:xfrm>
            <a:off x="2174177"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5" name="Google Shape;1055;p25"/>
          <p:cNvSpPr txBox="1"/>
          <p:nvPr>
            <p:ph idx="9" type="subTitle"/>
          </p:nvPr>
        </p:nvSpPr>
        <p:spPr>
          <a:xfrm>
            <a:off x="2174175"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6" name="Google Shape;1056;p25"/>
          <p:cNvSpPr txBox="1"/>
          <p:nvPr>
            <p:ph idx="13" type="title"/>
          </p:nvPr>
        </p:nvSpPr>
        <p:spPr>
          <a:xfrm>
            <a:off x="6145102" y="2449000"/>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2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7" name="Google Shape;1057;p25"/>
          <p:cNvSpPr txBox="1"/>
          <p:nvPr>
            <p:ph idx="14" type="subTitle"/>
          </p:nvPr>
        </p:nvSpPr>
        <p:spPr>
          <a:xfrm>
            <a:off x="6145100" y="2976700"/>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8" name="Google Shape;1058;p25"/>
          <p:cNvSpPr txBox="1"/>
          <p:nvPr>
            <p:ph idx="15"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59" name="Google Shape;1059;p25"/>
          <p:cNvGrpSpPr/>
          <p:nvPr/>
        </p:nvGrpSpPr>
        <p:grpSpPr>
          <a:xfrm>
            <a:off x="4800605" y="-2897864"/>
            <a:ext cx="8043475" cy="8043475"/>
            <a:chOff x="1241175" y="-1300650"/>
            <a:chExt cx="8043475" cy="8043475"/>
          </a:xfrm>
        </p:grpSpPr>
        <p:sp>
          <p:nvSpPr>
            <p:cNvPr id="1060" name="Google Shape;1060;p2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25"/>
          <p:cNvGrpSpPr/>
          <p:nvPr/>
        </p:nvGrpSpPr>
        <p:grpSpPr>
          <a:xfrm>
            <a:off x="218646" y="467609"/>
            <a:ext cx="8696480" cy="4569349"/>
            <a:chOff x="218646" y="467609"/>
            <a:chExt cx="8696480" cy="4569349"/>
          </a:xfrm>
        </p:grpSpPr>
        <p:grpSp>
          <p:nvGrpSpPr>
            <p:cNvPr id="1068" name="Google Shape;1068;p25"/>
            <p:cNvGrpSpPr/>
            <p:nvPr/>
          </p:nvGrpSpPr>
          <p:grpSpPr>
            <a:xfrm>
              <a:off x="8309110" y="4708854"/>
              <a:ext cx="518269" cy="328105"/>
              <a:chOff x="783960" y="4261704"/>
              <a:chExt cx="518269" cy="328105"/>
            </a:xfrm>
          </p:grpSpPr>
          <p:sp>
            <p:nvSpPr>
              <p:cNvPr id="1069" name="Google Shape;1069;p25"/>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0" name="Google Shape;1070;p25"/>
              <p:cNvGrpSpPr/>
              <p:nvPr/>
            </p:nvGrpSpPr>
            <p:grpSpPr>
              <a:xfrm>
                <a:off x="783960" y="4261704"/>
                <a:ext cx="518269" cy="328105"/>
                <a:chOff x="783960" y="4261704"/>
                <a:chExt cx="518269" cy="328105"/>
              </a:xfrm>
            </p:grpSpPr>
            <p:sp>
              <p:nvSpPr>
                <p:cNvPr id="1071" name="Google Shape;1071;p25"/>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5" name="Google Shape;1075;p25"/>
            <p:cNvGrpSpPr/>
            <p:nvPr/>
          </p:nvGrpSpPr>
          <p:grpSpPr>
            <a:xfrm>
              <a:off x="8682758" y="1527568"/>
              <a:ext cx="232368" cy="974453"/>
              <a:chOff x="2546733" y="2525280"/>
              <a:chExt cx="232368" cy="974453"/>
            </a:xfrm>
          </p:grpSpPr>
          <p:sp>
            <p:nvSpPr>
              <p:cNvPr id="1076" name="Google Shape;1076;p25"/>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8" name="Google Shape;1088;p25"/>
            <p:cNvGrpSpPr/>
            <p:nvPr/>
          </p:nvGrpSpPr>
          <p:grpSpPr>
            <a:xfrm>
              <a:off x="7931584" y="467609"/>
              <a:ext cx="648306" cy="649281"/>
              <a:chOff x="5022684" y="4300597"/>
              <a:chExt cx="648306" cy="649281"/>
            </a:xfrm>
          </p:grpSpPr>
          <p:sp>
            <p:nvSpPr>
              <p:cNvPr id="1089" name="Google Shape;1089;p2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25"/>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25"/>
            <p:cNvGrpSpPr/>
            <p:nvPr/>
          </p:nvGrpSpPr>
          <p:grpSpPr>
            <a:xfrm>
              <a:off x="218646" y="488887"/>
              <a:ext cx="355724" cy="1888212"/>
              <a:chOff x="124471" y="1153724"/>
              <a:chExt cx="355724" cy="1888212"/>
            </a:xfrm>
          </p:grpSpPr>
          <p:sp>
            <p:nvSpPr>
              <p:cNvPr id="1095" name="Google Shape;1095;p2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0" name="Google Shape;1100;p25"/>
            <p:cNvGrpSpPr/>
            <p:nvPr/>
          </p:nvGrpSpPr>
          <p:grpSpPr>
            <a:xfrm>
              <a:off x="313312" y="4328124"/>
              <a:ext cx="609540" cy="583574"/>
              <a:chOff x="3105300" y="593625"/>
              <a:chExt cx="256800" cy="245850"/>
            </a:xfrm>
          </p:grpSpPr>
          <p:sp>
            <p:nvSpPr>
              <p:cNvPr id="1101" name="Google Shape;1101;p2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05"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2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26"/>
          <p:cNvSpPr/>
          <p:nvPr/>
        </p:nvSpPr>
        <p:spPr>
          <a:xfrm>
            <a:off x="8759913" y="4908943"/>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8636455" y="4563185"/>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174946" y="-1070643"/>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4318" y="-926494"/>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38" name="Shape 1138"/>
        <p:cNvGrpSpPr/>
        <p:nvPr/>
      </p:nvGrpSpPr>
      <p:grpSpPr>
        <a:xfrm>
          <a:off x="0" y="0"/>
          <a:ext cx="0" cy="0"/>
          <a:chOff x="0" y="0"/>
          <a:chExt cx="0" cy="0"/>
        </a:xfrm>
      </p:grpSpPr>
      <p:sp>
        <p:nvSpPr>
          <p:cNvPr id="1139" name="Google Shape;1139;p27"/>
          <p:cNvSpPr txBox="1"/>
          <p:nvPr>
            <p:ph hasCustomPrompt="1" type="title"/>
          </p:nvPr>
        </p:nvSpPr>
        <p:spPr>
          <a:xfrm>
            <a:off x="713100" y="290910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0" name="Google Shape;1140;p27"/>
          <p:cNvSpPr txBox="1"/>
          <p:nvPr>
            <p:ph idx="1" type="subTitle"/>
          </p:nvPr>
        </p:nvSpPr>
        <p:spPr>
          <a:xfrm>
            <a:off x="713100" y="356359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1" name="Google Shape;1141;p27"/>
          <p:cNvSpPr txBox="1"/>
          <p:nvPr>
            <p:ph hasCustomPrompt="1" idx="2" type="title"/>
          </p:nvPr>
        </p:nvSpPr>
        <p:spPr>
          <a:xfrm>
            <a:off x="3442950" y="2909101"/>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2" name="Google Shape;1142;p27"/>
          <p:cNvSpPr txBox="1"/>
          <p:nvPr>
            <p:ph idx="3" type="subTitle"/>
          </p:nvPr>
        </p:nvSpPr>
        <p:spPr>
          <a:xfrm>
            <a:off x="3442950" y="356357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3" name="Google Shape;1143;p27"/>
          <p:cNvSpPr txBox="1"/>
          <p:nvPr>
            <p:ph hasCustomPrompt="1" idx="4" type="title"/>
          </p:nvPr>
        </p:nvSpPr>
        <p:spPr>
          <a:xfrm>
            <a:off x="6172800" y="2909106"/>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4" name="Google Shape;1144;p27"/>
          <p:cNvSpPr txBox="1"/>
          <p:nvPr>
            <p:ph idx="5" type="subTitle"/>
          </p:nvPr>
        </p:nvSpPr>
        <p:spPr>
          <a:xfrm>
            <a:off x="6172800" y="3563570"/>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145" name="Google Shape;1145;p27"/>
          <p:cNvSpPr txBox="1"/>
          <p:nvPr>
            <p:ph idx="6"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46" name="Google Shape;1146;p27"/>
          <p:cNvGrpSpPr/>
          <p:nvPr/>
        </p:nvGrpSpPr>
        <p:grpSpPr>
          <a:xfrm>
            <a:off x="4800605" y="-2897864"/>
            <a:ext cx="8043475" cy="8043475"/>
            <a:chOff x="1241175" y="-1300650"/>
            <a:chExt cx="8043475" cy="8043475"/>
          </a:xfrm>
        </p:grpSpPr>
        <p:sp>
          <p:nvSpPr>
            <p:cNvPr id="1147" name="Google Shape;1147;p2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27"/>
          <p:cNvGrpSpPr/>
          <p:nvPr/>
        </p:nvGrpSpPr>
        <p:grpSpPr>
          <a:xfrm>
            <a:off x="151608" y="193697"/>
            <a:ext cx="8800604" cy="4799168"/>
            <a:chOff x="151608" y="193697"/>
            <a:chExt cx="8800604" cy="4799168"/>
          </a:xfrm>
        </p:grpSpPr>
        <p:grpSp>
          <p:nvGrpSpPr>
            <p:cNvPr id="1155" name="Google Shape;1155;p27"/>
            <p:cNvGrpSpPr/>
            <p:nvPr/>
          </p:nvGrpSpPr>
          <p:grpSpPr>
            <a:xfrm>
              <a:off x="507337" y="193699"/>
              <a:ext cx="609540" cy="583574"/>
              <a:chOff x="3105300" y="593625"/>
              <a:chExt cx="256800" cy="245850"/>
            </a:xfrm>
          </p:grpSpPr>
          <p:sp>
            <p:nvSpPr>
              <p:cNvPr id="1156" name="Google Shape;1156;p2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7"/>
            <p:cNvGrpSpPr/>
            <p:nvPr/>
          </p:nvGrpSpPr>
          <p:grpSpPr>
            <a:xfrm>
              <a:off x="8320303" y="4439327"/>
              <a:ext cx="631910" cy="457789"/>
              <a:chOff x="855125" y="679497"/>
              <a:chExt cx="254310" cy="184228"/>
            </a:xfrm>
          </p:grpSpPr>
          <p:sp>
            <p:nvSpPr>
              <p:cNvPr id="1161" name="Google Shape;1161;p2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4" name="Google Shape;1164;p27"/>
            <p:cNvGrpSpPr/>
            <p:nvPr/>
          </p:nvGrpSpPr>
          <p:grpSpPr>
            <a:xfrm>
              <a:off x="342634" y="4343584"/>
              <a:ext cx="648306" cy="649281"/>
              <a:chOff x="5022684" y="4300597"/>
              <a:chExt cx="648306" cy="649281"/>
            </a:xfrm>
          </p:grpSpPr>
          <p:sp>
            <p:nvSpPr>
              <p:cNvPr id="1165" name="Google Shape;1165;p27"/>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7"/>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7"/>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7"/>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27"/>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27"/>
            <p:cNvGrpSpPr/>
            <p:nvPr/>
          </p:nvGrpSpPr>
          <p:grpSpPr>
            <a:xfrm>
              <a:off x="151608" y="1402587"/>
              <a:ext cx="355724" cy="1888212"/>
              <a:chOff x="124471" y="1153724"/>
              <a:chExt cx="355724" cy="1888212"/>
            </a:xfrm>
          </p:grpSpPr>
          <p:sp>
            <p:nvSpPr>
              <p:cNvPr id="1171" name="Google Shape;1171;p2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27"/>
            <p:cNvGrpSpPr/>
            <p:nvPr/>
          </p:nvGrpSpPr>
          <p:grpSpPr>
            <a:xfrm>
              <a:off x="8719827" y="646259"/>
              <a:ext cx="232368" cy="973684"/>
              <a:chOff x="6656577" y="3252597"/>
              <a:chExt cx="232368" cy="973684"/>
            </a:xfrm>
          </p:grpSpPr>
          <p:sp>
            <p:nvSpPr>
              <p:cNvPr id="1177" name="Google Shape;1177;p27"/>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27"/>
            <p:cNvGrpSpPr/>
            <p:nvPr/>
          </p:nvGrpSpPr>
          <p:grpSpPr>
            <a:xfrm>
              <a:off x="5669774" y="4743018"/>
              <a:ext cx="229483" cy="220256"/>
              <a:chOff x="250712" y="2821681"/>
              <a:chExt cx="229483" cy="220256"/>
            </a:xfrm>
          </p:grpSpPr>
          <p:sp>
            <p:nvSpPr>
              <p:cNvPr id="1190" name="Google Shape;1190;p2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92" name="Shape 1192"/>
        <p:cNvGrpSpPr/>
        <p:nvPr/>
      </p:nvGrpSpPr>
      <p:grpSpPr>
        <a:xfrm>
          <a:off x="0" y="0"/>
          <a:ext cx="0" cy="0"/>
          <a:chOff x="0" y="0"/>
          <a:chExt cx="0" cy="0"/>
        </a:xfrm>
      </p:grpSpPr>
      <p:sp>
        <p:nvSpPr>
          <p:cNvPr id="1193" name="Google Shape;1193;p28"/>
          <p:cNvSpPr txBox="1"/>
          <p:nvPr>
            <p:ph type="title"/>
          </p:nvPr>
        </p:nvSpPr>
        <p:spPr>
          <a:xfrm flipH="1">
            <a:off x="725995" y="720375"/>
            <a:ext cx="4738800" cy="897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56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4" name="Google Shape;1194;p28"/>
          <p:cNvSpPr txBox="1"/>
          <p:nvPr>
            <p:ph idx="1" type="subTitle"/>
          </p:nvPr>
        </p:nvSpPr>
        <p:spPr>
          <a:xfrm flipH="1">
            <a:off x="725995" y="1683175"/>
            <a:ext cx="3434700" cy="117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5" name="Google Shape;1195;p28"/>
          <p:cNvSpPr txBox="1"/>
          <p:nvPr/>
        </p:nvSpPr>
        <p:spPr>
          <a:xfrm flipH="1">
            <a:off x="713175" y="4205150"/>
            <a:ext cx="4284300" cy="47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latin typeface="Archivo"/>
                <a:ea typeface="Archivo"/>
                <a:cs typeface="Archivo"/>
                <a:sym typeface="Archivo"/>
              </a:rPr>
              <a:t>CREDITS: This presentation template was created by </a:t>
            </a:r>
            <a:r>
              <a:rPr b="1" lang="en" sz="1000">
                <a:solidFill>
                  <a:schemeClr val="dk1"/>
                </a:solidFill>
                <a:uFill>
                  <a:noFill/>
                </a:u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and includes icons by </a:t>
            </a:r>
            <a:r>
              <a:rPr b="1" lang="en" sz="1000">
                <a:solidFill>
                  <a:schemeClr val="dk1"/>
                </a:solidFill>
                <a:uFill>
                  <a:noFill/>
                </a:u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and infographics and images by </a:t>
            </a:r>
            <a:r>
              <a:rPr b="1" lang="en" sz="1000">
                <a:solidFill>
                  <a:schemeClr val="dk1"/>
                </a:solidFill>
                <a:uFill>
                  <a:noFill/>
                </a:uFill>
                <a:latin typeface="Archivo"/>
                <a:ea typeface="Archivo"/>
                <a:cs typeface="Archivo"/>
                <a:sym typeface="Archivo"/>
                <a:hlinkClick r:id="rId4">
                  <a:extLst>
                    <a:ext uri="{A12FA001-AC4F-418D-AE19-62706E023703}">
                      <ahyp:hlinkClr val="tx"/>
                    </a:ext>
                  </a:extLst>
                </a:hlinkClick>
              </a:rPr>
              <a:t>Freepik</a:t>
            </a:r>
            <a:endParaRPr b="1" sz="1000">
              <a:solidFill>
                <a:schemeClr val="dk1"/>
              </a:solidFill>
              <a:latin typeface="Archivo"/>
              <a:ea typeface="Archivo"/>
              <a:cs typeface="Archivo"/>
              <a:sym typeface="Archivo"/>
            </a:endParaRPr>
          </a:p>
        </p:txBody>
      </p:sp>
      <p:grpSp>
        <p:nvGrpSpPr>
          <p:cNvPr id="1196" name="Google Shape;1196;p28"/>
          <p:cNvGrpSpPr/>
          <p:nvPr/>
        </p:nvGrpSpPr>
        <p:grpSpPr>
          <a:xfrm>
            <a:off x="3963663" y="-2091225"/>
            <a:ext cx="8043475" cy="8043475"/>
            <a:chOff x="1241175" y="-1300650"/>
            <a:chExt cx="8043475" cy="8043475"/>
          </a:xfrm>
        </p:grpSpPr>
        <p:sp>
          <p:nvSpPr>
            <p:cNvPr id="1197" name="Google Shape;1197;p2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8"/>
          <p:cNvGrpSpPr/>
          <p:nvPr/>
        </p:nvGrpSpPr>
        <p:grpSpPr>
          <a:xfrm>
            <a:off x="209583" y="304468"/>
            <a:ext cx="232368" cy="974453"/>
            <a:chOff x="2546733" y="2525280"/>
            <a:chExt cx="232368" cy="974453"/>
          </a:xfrm>
        </p:grpSpPr>
        <p:sp>
          <p:nvSpPr>
            <p:cNvPr id="1205" name="Google Shape;1205;p2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28"/>
          <p:cNvGrpSpPr/>
          <p:nvPr/>
        </p:nvGrpSpPr>
        <p:grpSpPr>
          <a:xfrm>
            <a:off x="172962" y="143437"/>
            <a:ext cx="3907852" cy="4535562"/>
            <a:chOff x="88762" y="-1809651"/>
            <a:chExt cx="3907852" cy="4535562"/>
          </a:xfrm>
        </p:grpSpPr>
        <p:sp>
          <p:nvSpPr>
            <p:cNvPr id="1218" name="Google Shape;1218;p28"/>
            <p:cNvSpPr/>
            <p:nvPr/>
          </p:nvSpPr>
          <p:spPr>
            <a:xfrm>
              <a:off x="3741330" y="-1809651"/>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3641796" y="-1711968"/>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3841168" y="-1567819"/>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8"/>
            <p:cNvSpPr/>
            <p:nvPr/>
          </p:nvSpPr>
          <p:spPr>
            <a:xfrm>
              <a:off x="88762" y="2505656"/>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8"/>
            <p:cNvSpPr/>
            <p:nvPr/>
          </p:nvSpPr>
          <p:spPr>
            <a:xfrm>
              <a:off x="232524" y="26401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3" name="Google Shape;1223;p28"/>
          <p:cNvGrpSpPr/>
          <p:nvPr/>
        </p:nvGrpSpPr>
        <p:grpSpPr>
          <a:xfrm>
            <a:off x="7758460" y="355654"/>
            <a:ext cx="518269" cy="328105"/>
            <a:chOff x="783960" y="4261704"/>
            <a:chExt cx="518269" cy="328105"/>
          </a:xfrm>
        </p:grpSpPr>
        <p:sp>
          <p:nvSpPr>
            <p:cNvPr id="1224" name="Google Shape;1224;p2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5" name="Google Shape;1225;p28"/>
            <p:cNvGrpSpPr/>
            <p:nvPr/>
          </p:nvGrpSpPr>
          <p:grpSpPr>
            <a:xfrm>
              <a:off x="783960" y="4261704"/>
              <a:ext cx="518269" cy="328105"/>
              <a:chOff x="783960" y="4261704"/>
              <a:chExt cx="518269" cy="328105"/>
            </a:xfrm>
          </p:grpSpPr>
          <p:sp>
            <p:nvSpPr>
              <p:cNvPr id="1226" name="Google Shape;1226;p2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30"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6656876" y="50307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6533418" y="46849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a:off x="3047674" y="3856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3191437" y="3990978"/>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3165635" y="3676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77"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0"/>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0"/>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0"/>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0"/>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0"/>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0"/>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0"/>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0"/>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0"/>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0"/>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0"/>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0"/>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0"/>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0"/>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0"/>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0"/>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30"/>
            <p:cNvSpPr/>
            <p:nvPr/>
          </p:nvSpPr>
          <p:spPr>
            <a:xfrm>
              <a:off x="4772155" y="484564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 name="Shape 97"/>
        <p:cNvGrpSpPr/>
        <p:nvPr/>
      </p:nvGrpSpPr>
      <p:grpSpPr>
        <a:xfrm>
          <a:off x="0" y="0"/>
          <a:ext cx="0" cy="0"/>
          <a:chOff x="0" y="0"/>
          <a:chExt cx="0" cy="0"/>
        </a:xfrm>
      </p:grpSpPr>
      <p:sp>
        <p:nvSpPr>
          <p:cNvPr id="98" name="Google Shape;98;p4"/>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 name="Google Shape;99;p4"/>
          <p:cNvSpPr txBox="1"/>
          <p:nvPr>
            <p:ph idx="1" type="body"/>
          </p:nvPr>
        </p:nvSpPr>
        <p:spPr>
          <a:xfrm>
            <a:off x="720000" y="1215750"/>
            <a:ext cx="7704000" cy="47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100" name="Google Shape;100;p4"/>
          <p:cNvGrpSpPr/>
          <p:nvPr/>
        </p:nvGrpSpPr>
        <p:grpSpPr>
          <a:xfrm>
            <a:off x="4906538" y="-5017475"/>
            <a:ext cx="8043475" cy="8043475"/>
            <a:chOff x="1241175" y="-1300650"/>
            <a:chExt cx="8043475" cy="8043475"/>
          </a:xfrm>
        </p:grpSpPr>
        <p:sp>
          <p:nvSpPr>
            <p:cNvPr id="101" name="Google Shape;101;p4"/>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4"/>
          <p:cNvGrpSpPr/>
          <p:nvPr/>
        </p:nvGrpSpPr>
        <p:grpSpPr>
          <a:xfrm>
            <a:off x="551187" y="193699"/>
            <a:ext cx="609540" cy="583574"/>
            <a:chOff x="3105300" y="593625"/>
            <a:chExt cx="256800" cy="245850"/>
          </a:xfrm>
        </p:grpSpPr>
        <p:sp>
          <p:nvSpPr>
            <p:cNvPr id="109" name="Google Shape;109;p4"/>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4"/>
          <p:cNvGrpSpPr/>
          <p:nvPr/>
        </p:nvGrpSpPr>
        <p:grpSpPr>
          <a:xfrm>
            <a:off x="152128" y="4457102"/>
            <a:ext cx="631910" cy="457789"/>
            <a:chOff x="855125" y="679497"/>
            <a:chExt cx="254310" cy="184228"/>
          </a:xfrm>
        </p:grpSpPr>
        <p:sp>
          <p:nvSpPr>
            <p:cNvPr id="114" name="Google Shape;114;p4"/>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4"/>
          <p:cNvGrpSpPr/>
          <p:nvPr/>
        </p:nvGrpSpPr>
        <p:grpSpPr>
          <a:xfrm>
            <a:off x="4175362" y="164749"/>
            <a:ext cx="4700260" cy="4838912"/>
            <a:chOff x="2422424" y="393649"/>
            <a:chExt cx="4700260" cy="4838912"/>
          </a:xfrm>
        </p:grpSpPr>
        <p:sp>
          <p:nvSpPr>
            <p:cNvPr id="118" name="Google Shape;118;p4"/>
            <p:cNvSpPr/>
            <p:nvPr/>
          </p:nvSpPr>
          <p:spPr>
            <a:xfrm>
              <a:off x="6778918" y="3936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6679383" y="4913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6878756" y="6354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037876" y="48021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6914418" y="44563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2422424" y="5163443"/>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778912" y="4687991"/>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rot="-5400000">
              <a:off x="2540385" y="4983741"/>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324"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691339" y="-590527"/>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753639" y="-528252"/>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31"/>
            <p:cNvSpPr/>
            <p:nvPr/>
          </p:nvSpPr>
          <p:spPr>
            <a:xfrm>
              <a:off x="7913330" y="1936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
          <p:cNvSpPr txBox="1"/>
          <p:nvPr>
            <p:ph type="title"/>
          </p:nvPr>
        </p:nvSpPr>
        <p:spPr>
          <a:xfrm>
            <a:off x="713100" y="1260275"/>
            <a:ext cx="3535500" cy="55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5"/>
          <p:cNvSpPr txBox="1"/>
          <p:nvPr>
            <p:ph idx="2" type="title"/>
          </p:nvPr>
        </p:nvSpPr>
        <p:spPr>
          <a:xfrm>
            <a:off x="4895400" y="3195079"/>
            <a:ext cx="3535500" cy="558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5"/>
          <p:cNvSpPr txBox="1"/>
          <p:nvPr>
            <p:ph idx="1" type="subTitle"/>
          </p:nvPr>
        </p:nvSpPr>
        <p:spPr>
          <a:xfrm>
            <a:off x="4895400" y="3753979"/>
            <a:ext cx="3535500" cy="68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5"/>
          <p:cNvSpPr txBox="1"/>
          <p:nvPr>
            <p:ph idx="3" type="subTitle"/>
          </p:nvPr>
        </p:nvSpPr>
        <p:spPr>
          <a:xfrm>
            <a:off x="713100" y="1819175"/>
            <a:ext cx="3535500" cy="68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5"/>
          <p:cNvSpPr txBox="1"/>
          <p:nvPr>
            <p:ph idx="4"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rect b="b" l="l" r="r" t="t"/>
                <a:pathLst>
                  <a:path extrusionOk="0" h="4851" w="4851">
                    <a:moveTo>
                      <a:pt x="0" y="1"/>
                    </a:moveTo>
                    <a:lnTo>
                      <a:pt x="0" y="4851"/>
                    </a:lnTo>
                    <a:lnTo>
                      <a:pt x="4850" y="4851"/>
                    </a:lnTo>
                    <a:lnTo>
                      <a:pt x="485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157512" y="44345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5"/>
            <p:cNvSpPr/>
            <p:nvPr/>
          </p:nvSpPr>
          <p:spPr>
            <a:xfrm>
              <a:off x="1471030" y="4060597"/>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6"/>
          <p:cNvSpPr txBox="1"/>
          <p:nvPr>
            <p:ph type="title"/>
          </p:nvPr>
        </p:nvSpPr>
        <p:spPr>
          <a:xfrm>
            <a:off x="720000" y="5394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 name="Google Shape;182;p6"/>
          <p:cNvGrpSpPr/>
          <p:nvPr/>
        </p:nvGrpSpPr>
        <p:grpSpPr>
          <a:xfrm>
            <a:off x="4800605" y="-2897864"/>
            <a:ext cx="8043475" cy="8043475"/>
            <a:chOff x="1241175" y="-1300650"/>
            <a:chExt cx="8043475" cy="8043475"/>
          </a:xfrm>
        </p:grpSpPr>
        <p:sp>
          <p:nvSpPr>
            <p:cNvPr id="183" name="Google Shape;183;p6"/>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6"/>
          <p:cNvGrpSpPr/>
          <p:nvPr/>
        </p:nvGrpSpPr>
        <p:grpSpPr>
          <a:xfrm>
            <a:off x="149053" y="4565252"/>
            <a:ext cx="631910" cy="457789"/>
            <a:chOff x="855125" y="679497"/>
            <a:chExt cx="254310" cy="184228"/>
          </a:xfrm>
        </p:grpSpPr>
        <p:sp>
          <p:nvSpPr>
            <p:cNvPr id="191" name="Google Shape;191;p6"/>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6"/>
          <p:cNvGrpSpPr/>
          <p:nvPr/>
        </p:nvGrpSpPr>
        <p:grpSpPr>
          <a:xfrm>
            <a:off x="8566487" y="4536452"/>
            <a:ext cx="482553" cy="515376"/>
            <a:chOff x="5188437" y="4434502"/>
            <a:chExt cx="482553" cy="515376"/>
          </a:xfrm>
        </p:grpSpPr>
        <p:sp>
          <p:nvSpPr>
            <p:cNvPr id="195" name="Google Shape;195;p6"/>
            <p:cNvSpPr/>
            <p:nvPr/>
          </p:nvSpPr>
          <p:spPr>
            <a:xfrm>
              <a:off x="5188437" y="4711802"/>
              <a:ext cx="166235" cy="166292"/>
            </a:xfrm>
            <a:custGeom>
              <a:rect b="b" l="l" r="r" t="t"/>
              <a:pathLst>
                <a:path extrusionOk="0" h="3425" w="3424">
                  <a:moveTo>
                    <a:pt x="0" y="1"/>
                  </a:moveTo>
                  <a:lnTo>
                    <a:pt x="0" y="3424"/>
                  </a:lnTo>
                  <a:lnTo>
                    <a:pt x="3424" y="3424"/>
                  </a:lnTo>
                  <a:lnTo>
                    <a:pt x="342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5569375" y="4434502"/>
              <a:ext cx="101615" cy="101620"/>
            </a:xfrm>
            <a:custGeom>
              <a:rect b="b" l="l" r="r" t="t"/>
              <a:pathLst>
                <a:path extrusionOk="0" h="2093" w="2093">
                  <a:moveTo>
                    <a:pt x="0" y="1"/>
                  </a:moveTo>
                  <a:lnTo>
                    <a:pt x="0" y="2093"/>
                  </a:lnTo>
                  <a:lnTo>
                    <a:pt x="2093" y="2093"/>
                  </a:lnTo>
                  <a:lnTo>
                    <a:pt x="209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5294185" y="4811309"/>
              <a:ext cx="138562" cy="138569"/>
            </a:xfrm>
            <a:custGeom>
              <a:rect b="b" l="l" r="r" t="t"/>
              <a:pathLst>
                <a:path extrusionOk="0" h="2854" w="2854">
                  <a:moveTo>
                    <a:pt x="0" y="0"/>
                  </a:moveTo>
                  <a:lnTo>
                    <a:pt x="0" y="2853"/>
                  </a:lnTo>
                  <a:lnTo>
                    <a:pt x="2853" y="2853"/>
                  </a:lnTo>
                  <a:lnTo>
                    <a:pt x="2853"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6"/>
          <p:cNvGrpSpPr/>
          <p:nvPr/>
        </p:nvGrpSpPr>
        <p:grpSpPr>
          <a:xfrm>
            <a:off x="8566483" y="404987"/>
            <a:ext cx="355724" cy="1888212"/>
            <a:chOff x="124471" y="1153724"/>
            <a:chExt cx="355724" cy="1888212"/>
          </a:xfrm>
        </p:grpSpPr>
        <p:sp>
          <p:nvSpPr>
            <p:cNvPr id="199" name="Google Shape;199;p6"/>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6"/>
          <p:cNvGrpSpPr/>
          <p:nvPr/>
        </p:nvGrpSpPr>
        <p:grpSpPr>
          <a:xfrm>
            <a:off x="149052" y="264134"/>
            <a:ext cx="232368" cy="973684"/>
            <a:chOff x="6656577" y="3252597"/>
            <a:chExt cx="232368" cy="973684"/>
          </a:xfrm>
        </p:grpSpPr>
        <p:sp>
          <p:nvSpPr>
            <p:cNvPr id="205" name="Google Shape;205;p6"/>
            <p:cNvSpPr/>
            <p:nvPr/>
          </p:nvSpPr>
          <p:spPr>
            <a:xfrm>
              <a:off x="6797232"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6797232"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6797232"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6656577" y="3252597"/>
              <a:ext cx="91712" cy="91712"/>
            </a:xfrm>
            <a:custGeom>
              <a:rect b="b" l="l" r="r" t="t"/>
              <a:pathLst>
                <a:path extrusionOk="0" h="3937" w="3937">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6656577" y="3434438"/>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
            <p:cNvSpPr/>
            <p:nvPr/>
          </p:nvSpPr>
          <p:spPr>
            <a:xfrm>
              <a:off x="6656577" y="3617047"/>
              <a:ext cx="91712" cy="91712"/>
            </a:xfrm>
            <a:custGeom>
              <a:rect b="b" l="l" r="r" t="t"/>
              <a:pathLst>
                <a:path extrusionOk="0" h="3937" w="3937">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p:nvPr/>
          </p:nvSpPr>
          <p:spPr>
            <a:xfrm>
              <a:off x="6797232"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6797232"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6"/>
            <p:cNvSpPr/>
            <p:nvPr/>
          </p:nvSpPr>
          <p:spPr>
            <a:xfrm>
              <a:off x="6798001" y="4135338"/>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a:off x="6656577" y="3769350"/>
              <a:ext cx="91712" cy="91712"/>
            </a:xfrm>
            <a:custGeom>
              <a:rect b="b" l="l" r="r" t="t"/>
              <a:pathLst>
                <a:path extrusionOk="0" h="3937" w="3937">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6656577" y="3951936"/>
              <a:ext cx="91712" cy="91736"/>
            </a:xfrm>
            <a:custGeom>
              <a:rect b="b" l="l" r="r" t="t"/>
              <a:pathLst>
                <a:path extrusionOk="0" h="3938" w="3937">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6656577" y="4135338"/>
              <a:ext cx="91712" cy="90944"/>
            </a:xfrm>
            <a:custGeom>
              <a:rect b="b" l="l" r="r" t="t"/>
              <a:pathLst>
                <a:path extrusionOk="0" h="3904" w="3937">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6"/>
          <p:cNvGrpSpPr/>
          <p:nvPr/>
        </p:nvGrpSpPr>
        <p:grpSpPr>
          <a:xfrm>
            <a:off x="7173812" y="193699"/>
            <a:ext cx="609540" cy="583574"/>
            <a:chOff x="3105300" y="593625"/>
            <a:chExt cx="256800" cy="245850"/>
          </a:xfrm>
        </p:grpSpPr>
        <p:sp>
          <p:nvSpPr>
            <p:cNvPr id="218" name="Google Shape;218;p6"/>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p7"/>
          <p:cNvSpPr txBox="1"/>
          <p:nvPr>
            <p:ph idx="1" type="body"/>
          </p:nvPr>
        </p:nvSpPr>
        <p:spPr>
          <a:xfrm>
            <a:off x="4419600" y="1340893"/>
            <a:ext cx="3858900" cy="26166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24" name="Google Shape;224;p7"/>
          <p:cNvSpPr txBox="1"/>
          <p:nvPr>
            <p:ph type="title"/>
          </p:nvPr>
        </p:nvSpPr>
        <p:spPr>
          <a:xfrm>
            <a:off x="713100" y="2012175"/>
            <a:ext cx="2755200" cy="1047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p:nvPr/>
          </p:nvSpPr>
          <p:spPr>
            <a:xfrm>
              <a:off x="860780" y="296472"/>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8"/>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8" name="Shape 308"/>
        <p:cNvGrpSpPr/>
        <p:nvPr/>
      </p:nvGrpSpPr>
      <p:grpSpPr>
        <a:xfrm>
          <a:off x="0" y="0"/>
          <a:ext cx="0" cy="0"/>
          <a:chOff x="0" y="0"/>
          <a:chExt cx="0" cy="0"/>
        </a:xfrm>
      </p:grpSpPr>
      <p:sp>
        <p:nvSpPr>
          <p:cNvPr id="309" name="Google Shape;309;p9"/>
          <p:cNvSpPr txBox="1"/>
          <p:nvPr>
            <p:ph type="title"/>
          </p:nvPr>
        </p:nvSpPr>
        <p:spPr>
          <a:xfrm>
            <a:off x="713100" y="1685688"/>
            <a:ext cx="4695000" cy="65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0" name="Google Shape;310;p9"/>
          <p:cNvSpPr txBox="1"/>
          <p:nvPr>
            <p:ph idx="1" type="subTitle"/>
          </p:nvPr>
        </p:nvSpPr>
        <p:spPr>
          <a:xfrm>
            <a:off x="713100" y="2343913"/>
            <a:ext cx="4695000" cy="111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11" name="Google Shape;311;p9"/>
          <p:cNvGrpSpPr/>
          <p:nvPr/>
        </p:nvGrpSpPr>
        <p:grpSpPr>
          <a:xfrm>
            <a:off x="3980486" y="-2089103"/>
            <a:ext cx="8043475" cy="8043475"/>
            <a:chOff x="1241175" y="-1300650"/>
            <a:chExt cx="8043475" cy="8043475"/>
          </a:xfrm>
        </p:grpSpPr>
        <p:sp>
          <p:nvSpPr>
            <p:cNvPr id="312" name="Google Shape;312;p9"/>
            <p:cNvSpPr/>
            <p:nvPr/>
          </p:nvSpPr>
          <p:spPr>
            <a:xfrm>
              <a:off x="1241175" y="-1300650"/>
              <a:ext cx="8043475" cy="8043475"/>
            </a:xfrm>
            <a:custGeom>
              <a:rect b="b" l="l" r="r" t="t"/>
              <a:pathLst>
                <a:path extrusionOk="0" h="321739" w="321739">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9"/>
            <p:cNvSpPr/>
            <p:nvPr/>
          </p:nvSpPr>
          <p:spPr>
            <a:xfrm>
              <a:off x="1787525" y="-755050"/>
              <a:ext cx="6950775" cy="6951500"/>
            </a:xfrm>
            <a:custGeom>
              <a:rect b="b" l="l" r="r" t="t"/>
              <a:pathLst>
                <a:path extrusionOk="0" h="278060" w="278031">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2333125" y="-208675"/>
              <a:ext cx="5859575" cy="5860300"/>
            </a:xfrm>
            <a:custGeom>
              <a:rect b="b" l="l" r="r" t="t"/>
              <a:pathLst>
                <a:path extrusionOk="0" h="234412" w="234383">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2878750" y="336925"/>
              <a:ext cx="4768350" cy="4768325"/>
            </a:xfrm>
            <a:custGeom>
              <a:rect b="b" l="l" r="r" t="t"/>
              <a:pathLst>
                <a:path extrusionOk="0" h="190733" w="190734">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3425100" y="883275"/>
              <a:ext cx="3675625" cy="3675625"/>
            </a:xfrm>
            <a:custGeom>
              <a:rect b="b" l="l" r="r" t="t"/>
              <a:pathLst>
                <a:path extrusionOk="0" h="147025" w="147025">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3971475" y="1430400"/>
              <a:ext cx="2583650" cy="2583650"/>
            </a:xfrm>
            <a:custGeom>
              <a:rect b="b" l="l" r="r" t="t"/>
              <a:pathLst>
                <a:path extrusionOk="0" h="103346" w="103346">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4516300" y="1974475"/>
              <a:ext cx="1493225" cy="1493225"/>
            </a:xfrm>
            <a:custGeom>
              <a:rect b="b" l="l" r="r" t="t"/>
              <a:pathLst>
                <a:path extrusionOk="0" h="59729" w="59729">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9"/>
          <p:cNvGrpSpPr/>
          <p:nvPr/>
        </p:nvGrpSpPr>
        <p:grpSpPr>
          <a:xfrm>
            <a:off x="551187" y="193699"/>
            <a:ext cx="609540" cy="583574"/>
            <a:chOff x="3105300" y="593625"/>
            <a:chExt cx="256800" cy="245850"/>
          </a:xfrm>
        </p:grpSpPr>
        <p:sp>
          <p:nvSpPr>
            <p:cNvPr id="320" name="Google Shape;320;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9"/>
          <p:cNvGrpSpPr/>
          <p:nvPr/>
        </p:nvGrpSpPr>
        <p:grpSpPr>
          <a:xfrm>
            <a:off x="3657878" y="4442802"/>
            <a:ext cx="631910" cy="457789"/>
            <a:chOff x="855125" y="679497"/>
            <a:chExt cx="254310" cy="184228"/>
          </a:xfrm>
        </p:grpSpPr>
        <p:sp>
          <p:nvSpPr>
            <p:cNvPr id="325" name="Google Shape;325;p9"/>
            <p:cNvSpPr/>
            <p:nvPr/>
          </p:nvSpPr>
          <p:spPr>
            <a:xfrm>
              <a:off x="1052335" y="679497"/>
              <a:ext cx="57100" cy="57100"/>
            </a:xfrm>
            <a:custGeom>
              <a:rect b="b" l="l" r="r" t="t"/>
              <a:pathLst>
                <a:path extrusionOk="0" h="2284" w="2284">
                  <a:moveTo>
                    <a:pt x="1" y="1"/>
                  </a:moveTo>
                  <a:lnTo>
                    <a:pt x="1"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
            <p:cNvSpPr/>
            <p:nvPr/>
          </p:nvSpPr>
          <p:spPr>
            <a:xfrm>
              <a:off x="855125" y="730100"/>
              <a:ext cx="103700" cy="104150"/>
            </a:xfrm>
            <a:custGeom>
              <a:rect b="b" l="l" r="r" t="t"/>
              <a:pathLst>
                <a:path extrusionOk="0" h="4166" w="4148">
                  <a:moveTo>
                    <a:pt x="1" y="0"/>
                  </a:moveTo>
                  <a:lnTo>
                    <a:pt x="1" y="4166"/>
                  </a:lnTo>
                  <a:lnTo>
                    <a:pt x="4147" y="4166"/>
                  </a:lnTo>
                  <a:lnTo>
                    <a:pt x="414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
            <p:cNvSpPr/>
            <p:nvPr/>
          </p:nvSpPr>
          <p:spPr>
            <a:xfrm>
              <a:off x="917425" y="792375"/>
              <a:ext cx="71350" cy="71350"/>
            </a:xfrm>
            <a:custGeom>
              <a:rect b="b" l="l" r="r" t="t"/>
              <a:pathLst>
                <a:path extrusionOk="0" h="2854" w="2854">
                  <a:moveTo>
                    <a:pt x="1" y="1"/>
                  </a:moveTo>
                  <a:lnTo>
                    <a:pt x="1" y="2854"/>
                  </a:lnTo>
                  <a:lnTo>
                    <a:pt x="2854" y="2854"/>
                  </a:lnTo>
                  <a:lnTo>
                    <a:pt x="285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9"/>
          <p:cNvGrpSpPr/>
          <p:nvPr/>
        </p:nvGrpSpPr>
        <p:grpSpPr>
          <a:xfrm>
            <a:off x="8184044" y="317575"/>
            <a:ext cx="498706" cy="477465"/>
            <a:chOff x="3105300" y="593625"/>
            <a:chExt cx="256800" cy="245850"/>
          </a:xfrm>
        </p:grpSpPr>
        <p:sp>
          <p:nvSpPr>
            <p:cNvPr id="329" name="Google Shape;329;p9"/>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9"/>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9"/>
          <p:cNvGrpSpPr/>
          <p:nvPr/>
        </p:nvGrpSpPr>
        <p:grpSpPr>
          <a:xfrm>
            <a:off x="8353512" y="4107552"/>
            <a:ext cx="456233" cy="335252"/>
            <a:chOff x="8353512" y="4107552"/>
            <a:chExt cx="456233" cy="335252"/>
          </a:xfrm>
        </p:grpSpPr>
        <p:sp>
          <p:nvSpPr>
            <p:cNvPr id="334" name="Google Shape;334;p9"/>
            <p:cNvSpPr/>
            <p:nvPr/>
          </p:nvSpPr>
          <p:spPr>
            <a:xfrm>
              <a:off x="8353512" y="4162027"/>
              <a:ext cx="159778" cy="158864"/>
            </a:xfrm>
            <a:custGeom>
              <a:rect b="b" l="l" r="r" t="t"/>
              <a:pathLst>
                <a:path extrusionOk="0" h="3272" w="3291">
                  <a:moveTo>
                    <a:pt x="0" y="0"/>
                  </a:moveTo>
                  <a:lnTo>
                    <a:pt x="0" y="3272"/>
                  </a:lnTo>
                  <a:lnTo>
                    <a:pt x="3291" y="3272"/>
                  </a:lnTo>
                  <a:lnTo>
                    <a:pt x="3291"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8452315" y="4256216"/>
              <a:ext cx="185655" cy="186587"/>
            </a:xfrm>
            <a:custGeom>
              <a:rect b="b" l="l" r="r" t="t"/>
              <a:pathLst>
                <a:path extrusionOk="0" h="3843" w="3824">
                  <a:moveTo>
                    <a:pt x="1" y="0"/>
                  </a:moveTo>
                  <a:lnTo>
                    <a:pt x="1" y="3843"/>
                  </a:lnTo>
                  <a:lnTo>
                    <a:pt x="3824" y="3843"/>
                  </a:lnTo>
                  <a:lnTo>
                    <a:pt x="3824"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p:nvPr/>
          </p:nvSpPr>
          <p:spPr>
            <a:xfrm>
              <a:off x="8616710" y="4107552"/>
              <a:ext cx="193035" cy="193045"/>
            </a:xfrm>
            <a:custGeom>
              <a:rect b="b" l="l" r="r" t="t"/>
              <a:pathLst>
                <a:path extrusionOk="0" h="3976" w="3976">
                  <a:moveTo>
                    <a:pt x="0" y="0"/>
                  </a:moveTo>
                  <a:lnTo>
                    <a:pt x="0" y="3975"/>
                  </a:lnTo>
                  <a:lnTo>
                    <a:pt x="3976" y="3975"/>
                  </a:lnTo>
                  <a:lnTo>
                    <a:pt x="397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9"/>
          <p:cNvGrpSpPr/>
          <p:nvPr/>
        </p:nvGrpSpPr>
        <p:grpSpPr>
          <a:xfrm>
            <a:off x="8682758" y="1527568"/>
            <a:ext cx="232368" cy="974453"/>
            <a:chOff x="2546733" y="2525280"/>
            <a:chExt cx="232368" cy="974453"/>
          </a:xfrm>
        </p:grpSpPr>
        <p:sp>
          <p:nvSpPr>
            <p:cNvPr id="338" name="Google Shape;338;p9"/>
            <p:cNvSpPr/>
            <p:nvPr/>
          </p:nvSpPr>
          <p:spPr>
            <a:xfrm>
              <a:off x="2688157" y="252528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a:off x="2688157" y="270789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2688157" y="2890500"/>
              <a:ext cx="90944" cy="91712"/>
            </a:xfrm>
            <a:custGeom>
              <a:rect b="b" l="l" r="r" t="t"/>
              <a:pathLst>
                <a:path extrusionOk="0" h="3937" w="3904">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
            <p:cNvSpPr/>
            <p:nvPr/>
          </p:nvSpPr>
          <p:spPr>
            <a:xfrm>
              <a:off x="2546733" y="2525280"/>
              <a:ext cx="91712" cy="91712"/>
            </a:xfrm>
            <a:custGeom>
              <a:rect b="b" l="l" r="r" t="t"/>
              <a:pathLst>
                <a:path extrusionOk="0" h="3937" w="3937">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p:nvPr/>
          </p:nvSpPr>
          <p:spPr>
            <a:xfrm>
              <a:off x="2546733" y="2707890"/>
              <a:ext cx="91712" cy="91712"/>
            </a:xfrm>
            <a:custGeom>
              <a:rect b="b" l="l" r="r" t="t"/>
              <a:pathLst>
                <a:path extrusionOk="0" h="3937" w="3937">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2546733" y="2889707"/>
              <a:ext cx="91712" cy="91712"/>
            </a:xfrm>
            <a:custGeom>
              <a:rect b="b" l="l" r="r" t="t"/>
              <a:pathLst>
                <a:path extrusionOk="0" h="3937" w="3937">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2688157" y="3043571"/>
              <a:ext cx="90944" cy="90944"/>
            </a:xfrm>
            <a:custGeom>
              <a:rect b="b" l="l" r="r" t="t"/>
              <a:pathLst>
                <a:path extrusionOk="0" h="3904" w="3904">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2688157" y="322538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2688157" y="3407998"/>
              <a:ext cx="90944" cy="91736"/>
            </a:xfrm>
            <a:custGeom>
              <a:rect b="b" l="l" r="r" t="t"/>
              <a:pathLst>
                <a:path extrusionOk="0" h="3938" w="3904">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2546733" y="3043571"/>
              <a:ext cx="91712" cy="90944"/>
            </a:xfrm>
            <a:custGeom>
              <a:rect b="b" l="l" r="r" t="t"/>
              <a:pathLst>
                <a:path extrusionOk="0" h="3904" w="3937">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2546733" y="3224620"/>
              <a:ext cx="91712" cy="91712"/>
            </a:xfrm>
            <a:custGeom>
              <a:rect b="b" l="l" r="r" t="t"/>
              <a:pathLst>
                <a:path extrusionOk="0" h="3937" w="3937">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2546733" y="3407229"/>
              <a:ext cx="91712" cy="91712"/>
            </a:xfrm>
            <a:custGeom>
              <a:rect b="b" l="l" r="r" t="t"/>
              <a:pathLst>
                <a:path extrusionOk="0" h="3937" w="3937">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9"/>
          <p:cNvGrpSpPr/>
          <p:nvPr/>
        </p:nvGrpSpPr>
        <p:grpSpPr>
          <a:xfrm>
            <a:off x="4713835" y="193704"/>
            <a:ext cx="518269" cy="328105"/>
            <a:chOff x="783960" y="4261704"/>
            <a:chExt cx="518269" cy="328105"/>
          </a:xfrm>
        </p:grpSpPr>
        <p:sp>
          <p:nvSpPr>
            <p:cNvPr id="351" name="Google Shape;351;p9"/>
            <p:cNvSpPr/>
            <p:nvPr/>
          </p:nvSpPr>
          <p:spPr>
            <a:xfrm>
              <a:off x="1072397" y="4333585"/>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9"/>
            <p:cNvGrpSpPr/>
            <p:nvPr/>
          </p:nvGrpSpPr>
          <p:grpSpPr>
            <a:xfrm>
              <a:off x="783960" y="4261704"/>
              <a:ext cx="518269" cy="328105"/>
              <a:chOff x="783960" y="4261704"/>
              <a:chExt cx="518269" cy="328105"/>
            </a:xfrm>
          </p:grpSpPr>
          <p:sp>
            <p:nvSpPr>
              <p:cNvPr id="353" name="Google Shape;353;p9"/>
              <p:cNvSpPr/>
              <p:nvPr/>
            </p:nvSpPr>
            <p:spPr>
              <a:xfrm>
                <a:off x="1216509" y="4325297"/>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1057995" y="4504061"/>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883495" y="4261704"/>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783960" y="4360326"/>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type="title"/>
          </p:nvPr>
        </p:nvSpPr>
        <p:spPr>
          <a:xfrm>
            <a:off x="1172550" y="3692925"/>
            <a:ext cx="6798900" cy="8760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200">
                <a:solidFill>
                  <a:schemeClr val="accen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359" name="Google Shape;359;p10"/>
          <p:cNvGrpSpPr/>
          <p:nvPr/>
        </p:nvGrpSpPr>
        <p:grpSpPr>
          <a:xfrm>
            <a:off x="301700" y="494646"/>
            <a:ext cx="535664" cy="317725"/>
            <a:chOff x="5182025" y="464396"/>
            <a:chExt cx="535664" cy="317725"/>
          </a:xfrm>
        </p:grpSpPr>
        <p:sp>
          <p:nvSpPr>
            <p:cNvPr id="360" name="Google Shape;360;p10"/>
            <p:cNvSpPr/>
            <p:nvPr/>
          </p:nvSpPr>
          <p:spPr>
            <a:xfrm>
              <a:off x="5534801" y="464396"/>
              <a:ext cx="182888" cy="183820"/>
            </a:xfrm>
            <a:custGeom>
              <a:rect b="b" l="l" r="r" t="t"/>
              <a:pathLst>
                <a:path extrusionOk="0" h="3786" w="3767">
                  <a:moveTo>
                    <a:pt x="0" y="1"/>
                  </a:moveTo>
                  <a:lnTo>
                    <a:pt x="0" y="3786"/>
                  </a:lnTo>
                  <a:lnTo>
                    <a:pt x="3767" y="3786"/>
                  </a:lnTo>
                  <a:lnTo>
                    <a:pt x="3767"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5389826" y="574268"/>
              <a:ext cx="207794" cy="207853"/>
            </a:xfrm>
            <a:custGeom>
              <a:rect b="b" l="l" r="r" t="t"/>
              <a:pathLst>
                <a:path extrusionOk="0" h="4281" w="4280">
                  <a:moveTo>
                    <a:pt x="0" y="1"/>
                  </a:moveTo>
                  <a:lnTo>
                    <a:pt x="0" y="4281"/>
                  </a:lnTo>
                  <a:lnTo>
                    <a:pt x="4280" y="4281"/>
                  </a:lnTo>
                  <a:lnTo>
                    <a:pt x="4280"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5182025" y="510568"/>
              <a:ext cx="110840" cy="110894"/>
            </a:xfrm>
            <a:custGeom>
              <a:rect b="b" l="l" r="r" t="t"/>
              <a:pathLst>
                <a:path extrusionOk="0" h="2284" w="2283">
                  <a:moveTo>
                    <a:pt x="0" y="1"/>
                  </a:moveTo>
                  <a:lnTo>
                    <a:pt x="0" y="2283"/>
                  </a:lnTo>
                  <a:lnTo>
                    <a:pt x="2283" y="2283"/>
                  </a:lnTo>
                  <a:lnTo>
                    <a:pt x="2283"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0"/>
          <p:cNvGrpSpPr/>
          <p:nvPr/>
        </p:nvGrpSpPr>
        <p:grpSpPr>
          <a:xfrm>
            <a:off x="159610" y="2603391"/>
            <a:ext cx="365869" cy="328105"/>
            <a:chOff x="7194285" y="1228366"/>
            <a:chExt cx="365869" cy="328105"/>
          </a:xfrm>
        </p:grpSpPr>
        <p:sp>
          <p:nvSpPr>
            <p:cNvPr id="364" name="Google Shape;364;p10"/>
            <p:cNvSpPr/>
            <p:nvPr/>
          </p:nvSpPr>
          <p:spPr>
            <a:xfrm>
              <a:off x="7474434" y="1291960"/>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7315920" y="1470723"/>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0"/>
            <p:cNvSpPr/>
            <p:nvPr/>
          </p:nvSpPr>
          <p:spPr>
            <a:xfrm>
              <a:off x="7293820" y="1228366"/>
              <a:ext cx="15691" cy="213817"/>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0"/>
            <p:cNvSpPr/>
            <p:nvPr/>
          </p:nvSpPr>
          <p:spPr>
            <a:xfrm>
              <a:off x="7194285" y="1326989"/>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0"/>
          <p:cNvGrpSpPr/>
          <p:nvPr/>
        </p:nvGrpSpPr>
        <p:grpSpPr>
          <a:xfrm>
            <a:off x="8584171" y="1398312"/>
            <a:ext cx="355724" cy="1888212"/>
            <a:chOff x="124471" y="1153724"/>
            <a:chExt cx="355724" cy="1888212"/>
          </a:xfrm>
        </p:grpSpPr>
        <p:sp>
          <p:nvSpPr>
            <p:cNvPr id="369" name="Google Shape;369;p10"/>
            <p:cNvSpPr/>
            <p:nvPr/>
          </p:nvSpPr>
          <p:spPr>
            <a:xfrm>
              <a:off x="224005" y="1153724"/>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0"/>
            <p:cNvSpPr/>
            <p:nvPr/>
          </p:nvSpPr>
          <p:spPr>
            <a:xfrm>
              <a:off x="124471" y="1251407"/>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0"/>
            <p:cNvSpPr/>
            <p:nvPr/>
          </p:nvSpPr>
          <p:spPr>
            <a:xfrm>
              <a:off x="323843" y="1395556"/>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250712" y="2821681"/>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394474" y="2956216"/>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0"/>
          <p:cNvGrpSpPr/>
          <p:nvPr/>
        </p:nvGrpSpPr>
        <p:grpSpPr>
          <a:xfrm>
            <a:off x="8179187" y="3570224"/>
            <a:ext cx="609540" cy="583574"/>
            <a:chOff x="3105300" y="593625"/>
            <a:chExt cx="256800" cy="245850"/>
          </a:xfrm>
        </p:grpSpPr>
        <p:sp>
          <p:nvSpPr>
            <p:cNvPr id="375" name="Google Shape;375;p10"/>
            <p:cNvSpPr/>
            <p:nvPr/>
          </p:nvSpPr>
          <p:spPr>
            <a:xfrm>
              <a:off x="3130975" y="695850"/>
              <a:ext cx="109875" cy="109875"/>
            </a:xfrm>
            <a:custGeom>
              <a:rect b="b" l="l" r="r" t="t"/>
              <a:pathLst>
                <a:path extrusionOk="0" h="4395" w="4395">
                  <a:moveTo>
                    <a:pt x="1" y="1"/>
                  </a:moveTo>
                  <a:lnTo>
                    <a:pt x="1" y="4394"/>
                  </a:lnTo>
                  <a:lnTo>
                    <a:pt x="4394" y="4394"/>
                  </a:lnTo>
                  <a:lnTo>
                    <a:pt x="4394"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3202300" y="765275"/>
              <a:ext cx="74200" cy="74200"/>
            </a:xfrm>
            <a:custGeom>
              <a:rect b="b" l="l" r="r" t="t"/>
              <a:pathLst>
                <a:path extrusionOk="0" h="2968" w="2968">
                  <a:moveTo>
                    <a:pt x="1" y="1"/>
                  </a:moveTo>
                  <a:lnTo>
                    <a:pt x="1" y="2968"/>
                  </a:lnTo>
                  <a:lnTo>
                    <a:pt x="2968" y="2968"/>
                  </a:lnTo>
                  <a:lnTo>
                    <a:pt x="2968"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0"/>
            <p:cNvSpPr/>
            <p:nvPr/>
          </p:nvSpPr>
          <p:spPr>
            <a:xfrm>
              <a:off x="3293125" y="652575"/>
              <a:ext cx="68975" cy="68975"/>
            </a:xfrm>
            <a:custGeom>
              <a:rect b="b" l="l" r="r" t="t"/>
              <a:pathLst>
                <a:path extrusionOk="0" h="2759" w="2759">
                  <a:moveTo>
                    <a:pt x="1" y="1"/>
                  </a:moveTo>
                  <a:lnTo>
                    <a:pt x="1" y="2759"/>
                  </a:lnTo>
                  <a:lnTo>
                    <a:pt x="2759" y="2759"/>
                  </a:lnTo>
                  <a:lnTo>
                    <a:pt x="2759"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0"/>
            <p:cNvSpPr/>
            <p:nvPr/>
          </p:nvSpPr>
          <p:spPr>
            <a:xfrm>
              <a:off x="3105300" y="593625"/>
              <a:ext cx="35675" cy="35675"/>
            </a:xfrm>
            <a:custGeom>
              <a:rect b="b" l="l" r="r" t="t"/>
              <a:pathLst>
                <a:path extrusionOk="0" h="1427" w="1427">
                  <a:moveTo>
                    <a:pt x="0" y="0"/>
                  </a:moveTo>
                  <a:lnTo>
                    <a:pt x="0" y="1427"/>
                  </a:lnTo>
                  <a:lnTo>
                    <a:pt x="1427" y="1427"/>
                  </a:lnTo>
                  <a:lnTo>
                    <a:pt x="1427"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dk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3200"/>
              <a:buFont typeface="Orbitron"/>
              <a:buNone/>
              <a:defRPr b="1" sz="3200">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b="1" sz="3500">
                <a:solidFill>
                  <a:schemeClr val="dk1"/>
                </a:solidFill>
                <a:latin typeface="Cuprum"/>
                <a:ea typeface="Cuprum"/>
                <a:cs typeface="Cuprum"/>
                <a:sym typeface="Cuprum"/>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indent="-317500" lvl="1" marL="914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indent="-317500" lvl="2" marL="1371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indent="-317500" lvl="3" marL="1828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indent="-317500" lvl="4" marL="22860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indent="-317500" lvl="5" marL="27432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indent="-317500" lvl="6" marL="32004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indent="-317500" lvl="7" marL="36576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indent="-317500" lvl="8" marL="41148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32"/>
          <p:cNvSpPr txBox="1"/>
          <p:nvPr>
            <p:ph idx="1" type="subTitle"/>
          </p:nvPr>
        </p:nvSpPr>
        <p:spPr>
          <a:xfrm>
            <a:off x="713093" y="3398924"/>
            <a:ext cx="4232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rbitron"/>
                <a:ea typeface="Orbitron"/>
                <a:cs typeface="Orbitron"/>
                <a:sym typeface="Orbitron"/>
              </a:rPr>
              <a:t>Part 2</a:t>
            </a:r>
            <a:endParaRPr>
              <a:latin typeface="Orbitron"/>
              <a:ea typeface="Orbitron"/>
              <a:cs typeface="Orbitron"/>
              <a:sym typeface="Orbitron"/>
            </a:endParaRPr>
          </a:p>
        </p:txBody>
      </p:sp>
      <p:sp>
        <p:nvSpPr>
          <p:cNvPr id="1376" name="Google Shape;1376;p32"/>
          <p:cNvSpPr txBox="1"/>
          <p:nvPr>
            <p:ph type="ctrTitle"/>
          </p:nvPr>
        </p:nvSpPr>
        <p:spPr>
          <a:xfrm>
            <a:off x="713100" y="1166625"/>
            <a:ext cx="4640100" cy="22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500"/>
              <a:t>Python 4 </a:t>
            </a:r>
            <a:r>
              <a:rPr lang="en" sz="4500">
                <a:solidFill>
                  <a:schemeClr val="accent1"/>
                </a:solidFill>
              </a:rPr>
              <a:t>Data Science </a:t>
            </a:r>
            <a:endParaRPr sz="2700"/>
          </a:p>
        </p:txBody>
      </p:sp>
      <p:grpSp>
        <p:nvGrpSpPr>
          <p:cNvPr id="1377" name="Google Shape;1377;p32"/>
          <p:cNvGrpSpPr/>
          <p:nvPr/>
        </p:nvGrpSpPr>
        <p:grpSpPr>
          <a:xfrm>
            <a:off x="5063927" y="191833"/>
            <a:ext cx="4239293" cy="4929688"/>
            <a:chOff x="5063927" y="191833"/>
            <a:chExt cx="4239293" cy="4929688"/>
          </a:xfrm>
        </p:grpSpPr>
        <p:sp>
          <p:nvSpPr>
            <p:cNvPr id="1378" name="Google Shape;1378;p32"/>
            <p:cNvSpPr/>
            <p:nvPr/>
          </p:nvSpPr>
          <p:spPr>
            <a:xfrm>
              <a:off x="5080530" y="679807"/>
              <a:ext cx="859773" cy="928891"/>
            </a:xfrm>
            <a:custGeom>
              <a:rect b="b" l="l" r="r" t="t"/>
              <a:pathLst>
                <a:path extrusionOk="0" h="33625" w="31123">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2"/>
            <p:cNvSpPr/>
            <p:nvPr/>
          </p:nvSpPr>
          <p:spPr>
            <a:xfrm>
              <a:off x="5124759" y="641103"/>
              <a:ext cx="858861" cy="928891"/>
            </a:xfrm>
            <a:custGeom>
              <a:rect b="b" l="l" r="r" t="t"/>
              <a:pathLst>
                <a:path extrusionOk="0" h="33625" w="3109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2"/>
            <p:cNvSpPr/>
            <p:nvPr/>
          </p:nvSpPr>
          <p:spPr>
            <a:xfrm>
              <a:off x="5195701" y="732322"/>
              <a:ext cx="317964" cy="745516"/>
            </a:xfrm>
            <a:custGeom>
              <a:rect b="b" l="l" r="r" t="t"/>
              <a:pathLst>
                <a:path extrusionOk="0" h="26987" w="1151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a:off x="5586434" y="778401"/>
              <a:ext cx="325312" cy="13840"/>
            </a:xfrm>
            <a:custGeom>
              <a:rect b="b" l="l" r="r" t="t"/>
              <a:pathLst>
                <a:path extrusionOk="0" h="501" w="11776">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a:off x="5586434" y="867797"/>
              <a:ext cx="325312" cy="13840"/>
            </a:xfrm>
            <a:custGeom>
              <a:rect b="b" l="l" r="r" t="t"/>
              <a:pathLst>
                <a:path extrusionOk="0" h="501" w="11776">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a:off x="5586434" y="958104"/>
              <a:ext cx="325312" cy="13840"/>
            </a:xfrm>
            <a:custGeom>
              <a:rect b="b" l="l" r="r" t="t"/>
              <a:pathLst>
                <a:path extrusionOk="0" h="501" w="11776">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a:off x="7383006" y="1647171"/>
              <a:ext cx="773168" cy="911376"/>
            </a:xfrm>
            <a:custGeom>
              <a:rect b="b" l="l" r="r" t="t"/>
              <a:pathLst>
                <a:path extrusionOk="0" h="32991" w="27988">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a:off x="7441074" y="1595567"/>
              <a:ext cx="772229" cy="911376"/>
            </a:xfrm>
            <a:custGeom>
              <a:rect b="b" l="l" r="r" t="t"/>
              <a:pathLst>
                <a:path extrusionOk="0" h="32991" w="27954">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a:off x="7535056" y="1723638"/>
              <a:ext cx="240531" cy="439597"/>
            </a:xfrm>
            <a:custGeom>
              <a:rect b="b" l="l" r="r" t="t"/>
              <a:pathLst>
                <a:path extrusionOk="0" h="15913" w="8707">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a:off x="7878771" y="1723638"/>
              <a:ext cx="240531" cy="439597"/>
            </a:xfrm>
            <a:custGeom>
              <a:rect b="b" l="l" r="r" t="t"/>
              <a:pathLst>
                <a:path extrusionOk="0" h="15913" w="8707">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a:off x="7576522" y="2225866"/>
              <a:ext cx="501311" cy="27680"/>
            </a:xfrm>
            <a:custGeom>
              <a:rect b="b" l="l" r="r" t="t"/>
              <a:pathLst>
                <a:path extrusionOk="0" h="1002" w="18147">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a:off x="7588511" y="2294985"/>
              <a:ext cx="479183" cy="27653"/>
            </a:xfrm>
            <a:custGeom>
              <a:rect b="b" l="l" r="r" t="t"/>
              <a:pathLst>
                <a:path extrusionOk="0" h="1001" w="17346">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a:off x="5290060" y="4839525"/>
              <a:ext cx="3840787" cy="281996"/>
            </a:xfrm>
            <a:custGeom>
              <a:rect b="b" l="l" r="r" t="t"/>
              <a:pathLst>
                <a:path extrusionOk="0" h="10208" w="139033">
                  <a:moveTo>
                    <a:pt x="0" y="0"/>
                  </a:moveTo>
                  <a:lnTo>
                    <a:pt x="0" y="10207"/>
                  </a:lnTo>
                  <a:lnTo>
                    <a:pt x="139033" y="10207"/>
                  </a:lnTo>
                  <a:lnTo>
                    <a:pt x="13903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a:off x="5290060" y="4670873"/>
              <a:ext cx="3840787" cy="168678"/>
            </a:xfrm>
            <a:custGeom>
              <a:rect b="b" l="l" r="r" t="t"/>
              <a:pathLst>
                <a:path extrusionOk="0" h="6106" w="139033">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a:off x="5416875" y="958101"/>
              <a:ext cx="1461276" cy="1412588"/>
            </a:xfrm>
            <a:custGeom>
              <a:rect b="b" l="l" r="r" t="t"/>
              <a:pathLst>
                <a:path extrusionOk="0" h="32358" w="42665">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2"/>
            <p:cNvSpPr/>
            <p:nvPr/>
          </p:nvSpPr>
          <p:spPr>
            <a:xfrm>
              <a:off x="5572594" y="1096313"/>
              <a:ext cx="62709" cy="61769"/>
            </a:xfrm>
            <a:custGeom>
              <a:rect b="b" l="l" r="r" t="t"/>
              <a:pathLst>
                <a:path extrusionOk="0" h="2236" w="227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2"/>
            <p:cNvSpPr/>
            <p:nvPr/>
          </p:nvSpPr>
          <p:spPr>
            <a:xfrm>
              <a:off x="5697019" y="1096313"/>
              <a:ext cx="62681" cy="61769"/>
            </a:xfrm>
            <a:custGeom>
              <a:rect b="b" l="l" r="r" t="t"/>
              <a:pathLst>
                <a:path extrusionOk="0" h="2236" w="2269">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2"/>
            <p:cNvSpPr/>
            <p:nvPr/>
          </p:nvSpPr>
          <p:spPr>
            <a:xfrm>
              <a:off x="5822327" y="1096313"/>
              <a:ext cx="62681" cy="61769"/>
            </a:xfrm>
            <a:custGeom>
              <a:rect b="b" l="l" r="r" t="t"/>
              <a:pathLst>
                <a:path extrusionOk="0" h="2236" w="2269">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2"/>
            <p:cNvSpPr/>
            <p:nvPr/>
          </p:nvSpPr>
          <p:spPr>
            <a:xfrm>
              <a:off x="5879457" y="1236290"/>
              <a:ext cx="353876" cy="330119"/>
            </a:xfrm>
            <a:custGeom>
              <a:rect b="b" l="l" r="r" t="t"/>
              <a:pathLst>
                <a:path extrusionOk="0" h="11950" w="1281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2"/>
            <p:cNvSpPr/>
            <p:nvPr/>
          </p:nvSpPr>
          <p:spPr>
            <a:xfrm>
              <a:off x="5687792" y="1651056"/>
              <a:ext cx="737228" cy="304124"/>
            </a:xfrm>
            <a:custGeom>
              <a:rect b="b" l="l" r="r" t="t"/>
              <a:pathLst>
                <a:path extrusionOk="0" h="11009" w="26687">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2"/>
            <p:cNvSpPr/>
            <p:nvPr/>
          </p:nvSpPr>
          <p:spPr>
            <a:xfrm>
              <a:off x="7658541" y="1180884"/>
              <a:ext cx="998920" cy="957455"/>
            </a:xfrm>
            <a:custGeom>
              <a:rect b="b" l="l" r="r" t="t"/>
              <a:pathLst>
                <a:path extrusionOk="0" h="34659" w="3616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2"/>
            <p:cNvSpPr/>
            <p:nvPr/>
          </p:nvSpPr>
          <p:spPr>
            <a:xfrm>
              <a:off x="7713820" y="1129280"/>
              <a:ext cx="999859" cy="957455"/>
            </a:xfrm>
            <a:custGeom>
              <a:rect b="b" l="l" r="r" t="t"/>
              <a:pathLst>
                <a:path extrusionOk="0" h="34659" w="36194">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2"/>
            <p:cNvSpPr/>
            <p:nvPr/>
          </p:nvSpPr>
          <p:spPr>
            <a:xfrm>
              <a:off x="7793989" y="1189172"/>
              <a:ext cx="838585" cy="838584"/>
            </a:xfrm>
            <a:custGeom>
              <a:rect b="b" l="l" r="r" t="t"/>
              <a:pathLst>
                <a:path extrusionOk="0" h="30356" w="30356">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2"/>
            <p:cNvSpPr/>
            <p:nvPr/>
          </p:nvSpPr>
          <p:spPr>
            <a:xfrm>
              <a:off x="8498022" y="1526449"/>
              <a:ext cx="967" cy="2790"/>
            </a:xfrm>
            <a:custGeom>
              <a:rect b="b" l="l" r="r" t="t"/>
              <a:pathLst>
                <a:path extrusionOk="0" fill="none" h="101" w="35">
                  <a:moveTo>
                    <a:pt x="34" y="100"/>
                  </a:moveTo>
                  <a:cubicBezTo>
                    <a:pt x="34" y="34"/>
                    <a:pt x="34" y="34"/>
                    <a:pt x="1" y="0"/>
                  </a:cubicBezTo>
                  <a:cubicBezTo>
                    <a:pt x="1" y="34"/>
                    <a:pt x="1" y="34"/>
                    <a:pt x="34" y="100"/>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2"/>
            <p:cNvSpPr/>
            <p:nvPr/>
          </p:nvSpPr>
          <p:spPr>
            <a:xfrm>
              <a:off x="8493408" y="1511697"/>
              <a:ext cx="967" cy="3729"/>
            </a:xfrm>
            <a:custGeom>
              <a:rect b="b" l="l" r="r" t="t"/>
              <a:pathLst>
                <a:path extrusionOk="0" fill="none" h="135" w="35">
                  <a:moveTo>
                    <a:pt x="34" y="134"/>
                  </a:moveTo>
                  <a:cubicBezTo>
                    <a:pt x="34" y="67"/>
                    <a:pt x="1" y="34"/>
                    <a:pt x="1" y="1"/>
                  </a:cubicBezTo>
                  <a:cubicBezTo>
                    <a:pt x="34" y="67"/>
                    <a:pt x="34" y="134"/>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8079663" y="1481282"/>
              <a:ext cx="552914" cy="545566"/>
            </a:xfrm>
            <a:custGeom>
              <a:rect b="b" l="l" r="r" t="t"/>
              <a:pathLst>
                <a:path extrusionOk="0" h="19749" w="20015">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8488823" y="1498796"/>
              <a:ext cx="939" cy="3729"/>
            </a:xfrm>
            <a:custGeom>
              <a:rect b="b" l="l" r="r" t="t"/>
              <a:pathLst>
                <a:path extrusionOk="0" fill="none" h="135" w="34">
                  <a:moveTo>
                    <a:pt x="34" y="134"/>
                  </a:moveTo>
                  <a:cubicBezTo>
                    <a:pt x="34" y="101"/>
                    <a:pt x="0" y="34"/>
                    <a:pt x="0" y="1"/>
                  </a:cubicBezTo>
                  <a:cubicBezTo>
                    <a:pt x="0" y="34"/>
                    <a:pt x="34" y="101"/>
                    <a:pt x="34" y="134"/>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8507249" y="1570677"/>
              <a:ext cx="28" cy="28"/>
            </a:xfrm>
            <a:custGeom>
              <a:rect b="b" l="l" r="r" t="t"/>
              <a:pathLst>
                <a:path extrusionOk="0" fill="none" h="1" w="1">
                  <a:moveTo>
                    <a:pt x="0" y="0"/>
                  </a:moveTo>
                  <a:lnTo>
                    <a:pt x="0" y="0"/>
                  </a:ln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a:off x="8501724" y="1541201"/>
              <a:ext cx="939" cy="1851"/>
            </a:xfrm>
            <a:custGeom>
              <a:rect b="b" l="l" r="r" t="t"/>
              <a:pathLst>
                <a:path extrusionOk="0" fill="none" h="67" w="34">
                  <a:moveTo>
                    <a:pt x="34" y="67"/>
                  </a:moveTo>
                  <a:lnTo>
                    <a:pt x="34" y="0"/>
                  </a:lnTo>
                  <a:cubicBezTo>
                    <a:pt x="0" y="0"/>
                    <a:pt x="0" y="0"/>
                    <a:pt x="34"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505398" y="1555014"/>
              <a:ext cx="28" cy="1878"/>
            </a:xfrm>
            <a:custGeom>
              <a:rect b="b" l="l" r="r" t="t"/>
              <a:pathLst>
                <a:path extrusionOk="0" fill="none" h="68" w="1">
                  <a:moveTo>
                    <a:pt x="1" y="67"/>
                  </a:moveTo>
                  <a:cubicBezTo>
                    <a:pt x="1" y="67"/>
                    <a:pt x="1" y="0"/>
                    <a:pt x="1" y="67"/>
                  </a:cubicBezTo>
                  <a:cubicBezTo>
                    <a:pt x="1" y="0"/>
                    <a:pt x="1" y="67"/>
                    <a:pt x="1" y="67"/>
                  </a:cubicBezTo>
                  <a:close/>
                </a:path>
              </a:pathLst>
            </a:custGeom>
            <a:noFill/>
            <a:ln cap="flat" cmpd="sng" w="585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234476" y="1189172"/>
              <a:ext cx="394430" cy="411005"/>
            </a:xfrm>
            <a:custGeom>
              <a:rect b="b" l="l" r="r" t="t"/>
              <a:pathLst>
                <a:path extrusionOk="0" h="14878" w="14278">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p:nvPr/>
          </p:nvSpPr>
          <p:spPr>
            <a:xfrm>
              <a:off x="7844681" y="1189172"/>
              <a:ext cx="389816" cy="310560"/>
            </a:xfrm>
            <a:custGeom>
              <a:rect b="b" l="l" r="r" t="t"/>
              <a:pathLst>
                <a:path extrusionOk="0" h="11242" w="14111">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2"/>
            <p:cNvSpPr/>
            <p:nvPr/>
          </p:nvSpPr>
          <p:spPr>
            <a:xfrm>
              <a:off x="6003725" y="3195561"/>
              <a:ext cx="190778" cy="174535"/>
            </a:xfrm>
            <a:custGeom>
              <a:rect b="b" l="l" r="r" t="t"/>
              <a:pathLst>
                <a:path extrusionOk="0" h="6318" w="6906">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2"/>
            <p:cNvSpPr/>
            <p:nvPr/>
          </p:nvSpPr>
          <p:spPr>
            <a:xfrm>
              <a:off x="5732959" y="1652023"/>
              <a:ext cx="139147" cy="126771"/>
            </a:xfrm>
            <a:custGeom>
              <a:rect b="b" l="l" r="r" t="t"/>
              <a:pathLst>
                <a:path extrusionOk="0" h="4589" w="5037">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2"/>
            <p:cNvSpPr/>
            <p:nvPr/>
          </p:nvSpPr>
          <p:spPr>
            <a:xfrm>
              <a:off x="5210453" y="1212394"/>
              <a:ext cx="46106" cy="39697"/>
            </a:xfrm>
            <a:custGeom>
              <a:rect b="b" l="l" r="r" t="t"/>
              <a:pathLst>
                <a:path extrusionOk="0" h="1437" w="1669">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a:off x="5304434" y="1291845"/>
              <a:ext cx="331776" cy="282769"/>
            </a:xfrm>
            <a:custGeom>
              <a:rect b="b" l="l" r="r" t="t"/>
              <a:pathLst>
                <a:path extrusionOk="0" h="10236" w="1201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2"/>
            <p:cNvSpPr/>
            <p:nvPr/>
          </p:nvSpPr>
          <p:spPr>
            <a:xfrm>
              <a:off x="5683178" y="1615558"/>
              <a:ext cx="46106" cy="39227"/>
            </a:xfrm>
            <a:custGeom>
              <a:rect b="b" l="l" r="r" t="t"/>
              <a:pathLst>
                <a:path extrusionOk="0" h="1420" w="1669">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2"/>
            <p:cNvSpPr/>
            <p:nvPr/>
          </p:nvSpPr>
          <p:spPr>
            <a:xfrm>
              <a:off x="5063927" y="1075290"/>
              <a:ext cx="149313" cy="136689"/>
            </a:xfrm>
            <a:custGeom>
              <a:rect b="b" l="l" r="r" t="t"/>
              <a:pathLst>
                <a:path extrusionOk="0" h="4948" w="5405">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5142273" y="191833"/>
              <a:ext cx="371390" cy="345672"/>
            </a:xfrm>
            <a:custGeom>
              <a:rect b="b" l="l" r="r" t="t"/>
              <a:pathLst>
                <a:path extrusionOk="0" h="12513" w="13444">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2"/>
            <p:cNvSpPr/>
            <p:nvPr/>
          </p:nvSpPr>
          <p:spPr>
            <a:xfrm>
              <a:off x="5187413" y="223658"/>
              <a:ext cx="281996" cy="281996"/>
            </a:xfrm>
            <a:custGeom>
              <a:rect b="b" l="l" r="r" t="t"/>
              <a:pathLst>
                <a:path extrusionOk="0" h="10208" w="10208">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2"/>
            <p:cNvSpPr/>
            <p:nvPr/>
          </p:nvSpPr>
          <p:spPr>
            <a:xfrm>
              <a:off x="5268521" y="262361"/>
              <a:ext cx="124423" cy="207353"/>
            </a:xfrm>
            <a:custGeom>
              <a:rect b="b" l="l" r="r" t="t"/>
              <a:pathLst>
                <a:path extrusionOk="0" h="7506" w="4504">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8027147" y="568072"/>
              <a:ext cx="69145" cy="69145"/>
            </a:xfrm>
            <a:custGeom>
              <a:rect b="b" l="l" r="r" t="t"/>
              <a:pathLst>
                <a:path extrusionOk="0" h="2503" w="2503">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8018859" y="559785"/>
              <a:ext cx="85720" cy="85720"/>
            </a:xfrm>
            <a:custGeom>
              <a:rect b="b" l="l" r="r" t="t"/>
              <a:pathLst>
                <a:path extrusionOk="0" h="3103" w="3103">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7860345" y="738548"/>
              <a:ext cx="84809" cy="85748"/>
            </a:xfrm>
            <a:custGeom>
              <a:rect b="b" l="l" r="r" t="t"/>
              <a:pathLst>
                <a:path extrusionOk="0" h="3104" w="307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2"/>
            <p:cNvSpPr/>
            <p:nvPr/>
          </p:nvSpPr>
          <p:spPr>
            <a:xfrm>
              <a:off x="7838245" y="496191"/>
              <a:ext cx="15691" cy="213818"/>
            </a:xfrm>
            <a:custGeom>
              <a:rect b="b" l="l" r="r" t="t"/>
              <a:pathLst>
                <a:path extrusionOk="0" h="7740" w="568">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2"/>
            <p:cNvSpPr/>
            <p:nvPr/>
          </p:nvSpPr>
          <p:spPr>
            <a:xfrm>
              <a:off x="7738710" y="594814"/>
              <a:ext cx="213818" cy="15691"/>
            </a:xfrm>
            <a:custGeom>
              <a:rect b="b" l="l" r="r" t="t"/>
              <a:pathLst>
                <a:path extrusionOk="0" h="568" w="774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8411416" y="707221"/>
              <a:ext cx="548301" cy="548329"/>
            </a:xfrm>
            <a:custGeom>
              <a:rect b="b" l="l" r="r" t="t"/>
              <a:pathLst>
                <a:path extrusionOk="0" h="19849" w="19848">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6626245" y="1986551"/>
              <a:ext cx="84809" cy="85720"/>
            </a:xfrm>
            <a:custGeom>
              <a:rect b="b" l="l" r="r" t="t"/>
              <a:pathLst>
                <a:path extrusionOk="0" h="3103" w="307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6" name="Google Shape;1426;p32"/>
            <p:cNvGrpSpPr/>
            <p:nvPr/>
          </p:nvGrpSpPr>
          <p:grpSpPr>
            <a:xfrm>
              <a:off x="5705149" y="939549"/>
              <a:ext cx="1524702" cy="2219324"/>
              <a:chOff x="5705149" y="939549"/>
              <a:chExt cx="1524702" cy="2219324"/>
            </a:xfrm>
          </p:grpSpPr>
          <p:sp>
            <p:nvSpPr>
              <p:cNvPr id="1427" name="Google Shape;1427;p32"/>
              <p:cNvSpPr/>
              <p:nvPr/>
            </p:nvSpPr>
            <p:spPr>
              <a:xfrm>
                <a:off x="6974568" y="939549"/>
                <a:ext cx="15691" cy="212906"/>
              </a:xfrm>
              <a:custGeom>
                <a:rect b="b" l="l" r="r" t="t"/>
                <a:pathLst>
                  <a:path extrusionOk="0" h="7707" w="568">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2"/>
              <p:cNvSpPr/>
              <p:nvPr/>
            </p:nvSpPr>
            <p:spPr>
              <a:xfrm>
                <a:off x="6875033" y="1037232"/>
                <a:ext cx="212906" cy="15691"/>
              </a:xfrm>
              <a:custGeom>
                <a:rect b="b" l="l" r="r" t="t"/>
                <a:pathLst>
                  <a:path extrusionOk="0" h="568" w="7707">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7074406" y="1181381"/>
                <a:ext cx="155446" cy="160916"/>
              </a:xfrm>
              <a:custGeom>
                <a:rect b="b" l="l" r="r" t="t"/>
                <a:pathLst>
                  <a:path extrusionOk="0" h="5825" w="5627">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6875951" y="2063018"/>
                <a:ext cx="84809" cy="85748"/>
              </a:xfrm>
              <a:custGeom>
                <a:rect b="b" l="l" r="r" t="t"/>
                <a:pathLst>
                  <a:path extrusionOk="0" h="3104" w="307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6752493" y="1717260"/>
                <a:ext cx="175087" cy="191303"/>
              </a:xfrm>
              <a:custGeom>
                <a:rect b="b" l="l" r="r" t="t"/>
                <a:pathLst>
                  <a:path extrusionOk="0" h="6925" w="6338">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5705149" y="2938618"/>
                <a:ext cx="69145" cy="69118"/>
              </a:xfrm>
              <a:custGeom>
                <a:rect b="b" l="l" r="r" t="t"/>
                <a:pathLst>
                  <a:path extrusionOk="0" h="2502" w="2503">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5848912" y="3073153"/>
                <a:ext cx="85720" cy="85720"/>
              </a:xfrm>
              <a:custGeom>
                <a:rect b="b" l="l" r="r" t="t"/>
                <a:pathLst>
                  <a:path extrusionOk="0" h="3103" w="3103">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5823110" y="2758916"/>
                <a:ext cx="200917" cy="171662"/>
              </a:xfrm>
              <a:custGeom>
                <a:rect b="b" l="l" r="r" t="t"/>
                <a:pathLst>
                  <a:path extrusionOk="0" h="6214" w="7273">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32"/>
            <p:cNvSpPr/>
            <p:nvPr/>
          </p:nvSpPr>
          <p:spPr>
            <a:xfrm>
              <a:off x="5553256" y="291837"/>
              <a:ext cx="448796" cy="449735"/>
            </a:xfrm>
            <a:custGeom>
              <a:rect b="b" l="l" r="r" t="t"/>
              <a:pathLst>
                <a:path extrusionOk="0" h="16280" w="16246">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5595633" y="334242"/>
              <a:ext cx="364015" cy="364926"/>
            </a:xfrm>
            <a:custGeom>
              <a:rect b="b" l="l" r="r" t="t"/>
              <a:pathLst>
                <a:path extrusionOk="0" h="13210" w="13177">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5668454" y="364657"/>
              <a:ext cx="220254" cy="304096"/>
            </a:xfrm>
            <a:custGeom>
              <a:rect b="b" l="l" r="r" t="t"/>
              <a:pathLst>
                <a:path extrusionOk="0" h="11008" w="7973">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8084064" y="4689299"/>
              <a:ext cx="380590" cy="108787"/>
            </a:xfrm>
            <a:custGeom>
              <a:rect b="b" l="l" r="r" t="t"/>
              <a:pathLst>
                <a:path extrusionOk="0" h="3938" w="13777">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8098789" y="4413792"/>
              <a:ext cx="350202" cy="122572"/>
            </a:xfrm>
            <a:custGeom>
              <a:rect b="b" l="l" r="r" t="t"/>
              <a:pathLst>
                <a:path extrusionOk="0" h="4437" w="12677">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102490" y="4486585"/>
              <a:ext cx="340975" cy="262658"/>
            </a:xfrm>
            <a:custGeom>
              <a:rect b="b" l="l" r="r" t="t"/>
              <a:pathLst>
                <a:path extrusionOk="0" h="9508" w="12343">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8140254" y="4444014"/>
              <a:ext cx="265421" cy="92350"/>
            </a:xfrm>
            <a:custGeom>
              <a:rect b="b" l="l" r="r" t="t"/>
              <a:pathLst>
                <a:path extrusionOk="0" h="3343" w="9608">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082213" y="4208287"/>
              <a:ext cx="338213" cy="302273"/>
            </a:xfrm>
            <a:custGeom>
              <a:rect b="b" l="l" r="r" t="t"/>
              <a:pathLst>
                <a:path extrusionOk="0" h="10942" w="12243">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101551" y="4486585"/>
              <a:ext cx="207381" cy="262658"/>
            </a:xfrm>
            <a:custGeom>
              <a:rect b="b" l="l" r="r" t="t"/>
              <a:pathLst>
                <a:path extrusionOk="0" h="9508" w="7507">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2"/>
            <p:cNvSpPr/>
            <p:nvPr/>
          </p:nvSpPr>
          <p:spPr>
            <a:xfrm>
              <a:off x="8462781" y="4195386"/>
              <a:ext cx="511477" cy="176966"/>
            </a:xfrm>
            <a:custGeom>
              <a:rect b="b" l="l" r="r" t="t"/>
              <a:pathLst>
                <a:path extrusionOk="0" h="6406" w="18515">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8166996" y="3638019"/>
              <a:ext cx="600844" cy="686398"/>
            </a:xfrm>
            <a:custGeom>
              <a:rect b="b" l="l" r="r" t="t"/>
              <a:pathLst>
                <a:path extrusionOk="0" h="24847" w="2175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178958" y="3658157"/>
              <a:ext cx="576893" cy="662558"/>
            </a:xfrm>
            <a:custGeom>
              <a:rect b="b" l="l" r="r" t="t"/>
              <a:pathLst>
                <a:path extrusionOk="0" h="23984" w="20883">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2"/>
            <p:cNvSpPr/>
            <p:nvPr/>
          </p:nvSpPr>
          <p:spPr>
            <a:xfrm>
              <a:off x="8207550" y="3688545"/>
              <a:ext cx="231304" cy="187850"/>
            </a:xfrm>
            <a:custGeom>
              <a:rect b="b" l="l" r="r" t="t"/>
              <a:pathLst>
                <a:path extrusionOk="0" h="6800" w="8373">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2"/>
            <p:cNvSpPr/>
            <p:nvPr/>
          </p:nvSpPr>
          <p:spPr>
            <a:xfrm>
              <a:off x="8225976" y="3785317"/>
              <a:ext cx="407331" cy="317936"/>
            </a:xfrm>
            <a:custGeom>
              <a:rect b="b" l="l" r="r" t="t"/>
              <a:pathLst>
                <a:path extrusionOk="0" h="11509" w="14745">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2"/>
            <p:cNvSpPr/>
            <p:nvPr/>
          </p:nvSpPr>
          <p:spPr>
            <a:xfrm>
              <a:off x="8422254" y="3976069"/>
              <a:ext cx="307798" cy="246056"/>
            </a:xfrm>
            <a:custGeom>
              <a:rect b="b" l="l" r="r" t="t"/>
              <a:pathLst>
                <a:path extrusionOk="0" h="8907" w="11142">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2"/>
            <p:cNvSpPr/>
            <p:nvPr/>
          </p:nvSpPr>
          <p:spPr>
            <a:xfrm>
              <a:off x="8582592" y="3372595"/>
              <a:ext cx="489349" cy="897453"/>
            </a:xfrm>
            <a:custGeom>
              <a:rect b="b" l="l" r="r" t="t"/>
              <a:pathLst>
                <a:path extrusionOk="0" h="32487" w="17714">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2"/>
            <p:cNvSpPr/>
            <p:nvPr/>
          </p:nvSpPr>
          <p:spPr>
            <a:xfrm>
              <a:off x="8726355" y="3371573"/>
              <a:ext cx="176938" cy="896625"/>
            </a:xfrm>
            <a:custGeom>
              <a:rect b="b" l="l" r="r" t="t"/>
              <a:pathLst>
                <a:path extrusionOk="0" h="32457" w="6405">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2"/>
            <p:cNvSpPr/>
            <p:nvPr/>
          </p:nvSpPr>
          <p:spPr>
            <a:xfrm>
              <a:off x="8728178" y="3446216"/>
              <a:ext cx="261747" cy="282908"/>
            </a:xfrm>
            <a:custGeom>
              <a:rect b="b" l="l" r="r" t="t"/>
              <a:pathLst>
                <a:path extrusionOk="0" h="10241" w="9475">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2"/>
            <p:cNvSpPr/>
            <p:nvPr/>
          </p:nvSpPr>
          <p:spPr>
            <a:xfrm>
              <a:off x="8704227" y="3616692"/>
              <a:ext cx="269095" cy="319787"/>
            </a:xfrm>
            <a:custGeom>
              <a:rect b="b" l="l" r="r" t="t"/>
              <a:pathLst>
                <a:path extrusionOk="0" h="11576" w="9741">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2"/>
            <p:cNvSpPr/>
            <p:nvPr/>
          </p:nvSpPr>
          <p:spPr>
            <a:xfrm>
              <a:off x="8633285" y="3767802"/>
              <a:ext cx="419292" cy="321638"/>
            </a:xfrm>
            <a:custGeom>
              <a:rect b="b" l="l" r="r" t="t"/>
              <a:pathLst>
                <a:path extrusionOk="0" h="11643" w="15178">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2"/>
            <p:cNvSpPr/>
            <p:nvPr/>
          </p:nvSpPr>
          <p:spPr>
            <a:xfrm>
              <a:off x="8755831" y="3820594"/>
              <a:ext cx="547389" cy="473410"/>
            </a:xfrm>
            <a:custGeom>
              <a:rect b="b" l="l" r="r" t="t"/>
              <a:pathLst>
                <a:path extrusionOk="0" h="17137" w="19815">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2"/>
            <p:cNvSpPr/>
            <p:nvPr/>
          </p:nvSpPr>
          <p:spPr>
            <a:xfrm>
              <a:off x="9046119" y="3839683"/>
              <a:ext cx="206442" cy="185281"/>
            </a:xfrm>
            <a:custGeom>
              <a:rect b="b" l="l" r="r" t="t"/>
              <a:pathLst>
                <a:path extrusionOk="0" h="6707" w="7473">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2"/>
            <p:cNvSpPr/>
            <p:nvPr/>
          </p:nvSpPr>
          <p:spPr>
            <a:xfrm>
              <a:off x="8756743" y="3832307"/>
              <a:ext cx="544627" cy="461697"/>
            </a:xfrm>
            <a:custGeom>
              <a:rect b="b" l="l" r="r" t="t"/>
              <a:pathLst>
                <a:path extrusionOk="0" h="16713" w="19715">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2"/>
            <p:cNvSpPr/>
            <p:nvPr/>
          </p:nvSpPr>
          <p:spPr>
            <a:xfrm>
              <a:off x="8881167" y="3899575"/>
              <a:ext cx="216580" cy="274040"/>
            </a:xfrm>
            <a:custGeom>
              <a:rect b="b" l="l" r="r" t="t"/>
              <a:pathLst>
                <a:path extrusionOk="0" h="9920" w="784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2"/>
            <p:cNvSpPr/>
            <p:nvPr/>
          </p:nvSpPr>
          <p:spPr>
            <a:xfrm>
              <a:off x="8524524" y="4239449"/>
              <a:ext cx="387054" cy="134727"/>
            </a:xfrm>
            <a:custGeom>
              <a:rect b="b" l="l" r="r" t="t"/>
              <a:pathLst>
                <a:path extrusionOk="0" h="4877" w="14011">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2"/>
            <p:cNvSpPr/>
            <p:nvPr/>
          </p:nvSpPr>
          <p:spPr>
            <a:xfrm>
              <a:off x="8445294" y="3492102"/>
              <a:ext cx="299510" cy="803749"/>
            </a:xfrm>
            <a:custGeom>
              <a:rect b="b" l="l" r="r" t="t"/>
              <a:pathLst>
                <a:path extrusionOk="0" h="29095" w="10842">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8389076" y="3446990"/>
              <a:ext cx="175115" cy="335589"/>
            </a:xfrm>
            <a:custGeom>
              <a:rect b="b" l="l" r="r" t="t"/>
              <a:pathLst>
                <a:path extrusionOk="0" h="12148" w="6339">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2"/>
            <p:cNvSpPr/>
            <p:nvPr/>
          </p:nvSpPr>
          <p:spPr>
            <a:xfrm>
              <a:off x="8356810" y="3780648"/>
              <a:ext cx="241470" cy="160418"/>
            </a:xfrm>
            <a:custGeom>
              <a:rect b="b" l="l" r="r" t="t"/>
              <a:pathLst>
                <a:path extrusionOk="0" h="5807" w="8741">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2"/>
            <p:cNvSpPr/>
            <p:nvPr/>
          </p:nvSpPr>
          <p:spPr>
            <a:xfrm>
              <a:off x="8598256" y="3613736"/>
              <a:ext cx="101384" cy="341169"/>
            </a:xfrm>
            <a:custGeom>
              <a:rect b="b" l="l" r="r" t="t"/>
              <a:pathLst>
                <a:path extrusionOk="0" h="12350" w="367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2"/>
            <p:cNvSpPr/>
            <p:nvPr/>
          </p:nvSpPr>
          <p:spPr>
            <a:xfrm>
              <a:off x="8386314" y="3985987"/>
              <a:ext cx="299510" cy="185474"/>
            </a:xfrm>
            <a:custGeom>
              <a:rect b="b" l="l" r="r" t="t"/>
              <a:pathLst>
                <a:path extrusionOk="0" h="6714" w="10842">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8682099" y="3869988"/>
              <a:ext cx="111550" cy="293157"/>
            </a:xfrm>
            <a:custGeom>
              <a:rect b="b" l="l" r="r" t="t"/>
              <a:pathLst>
                <a:path extrusionOk="0" h="10612" w="4038">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8521761" y="4647833"/>
              <a:ext cx="380617" cy="108760"/>
            </a:xfrm>
            <a:custGeom>
              <a:rect b="b" l="l" r="r" t="t"/>
              <a:pathLst>
                <a:path extrusionOk="0" h="3937" w="13778">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8469245" y="4301357"/>
              <a:ext cx="499488" cy="383380"/>
            </a:xfrm>
            <a:custGeom>
              <a:rect b="b" l="l" r="r" t="t"/>
              <a:pathLst>
                <a:path extrusionOk="0" h="13878" w="18081">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8469245" y="4299506"/>
              <a:ext cx="314262" cy="384291"/>
            </a:xfrm>
            <a:custGeom>
              <a:rect b="b" l="l" r="r" t="t"/>
              <a:pathLst>
                <a:path extrusionOk="0" h="13911" w="11376">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6922969" y="4195386"/>
              <a:ext cx="786042" cy="126274"/>
            </a:xfrm>
            <a:custGeom>
              <a:rect b="b" l="l" r="r" t="t"/>
              <a:pathLst>
                <a:path extrusionOk="0" h="4571" w="28454">
                  <a:moveTo>
                    <a:pt x="0" y="0"/>
                  </a:moveTo>
                  <a:lnTo>
                    <a:pt x="0" y="4570"/>
                  </a:lnTo>
                  <a:lnTo>
                    <a:pt x="28454" y="4570"/>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6922969" y="4195386"/>
              <a:ext cx="786042" cy="65444"/>
            </a:xfrm>
            <a:custGeom>
              <a:rect b="b" l="l" r="r" t="t"/>
              <a:pathLst>
                <a:path extrusionOk="0" h="2369" w="28454">
                  <a:moveTo>
                    <a:pt x="0" y="0"/>
                  </a:moveTo>
                  <a:lnTo>
                    <a:pt x="0" y="2369"/>
                  </a:lnTo>
                  <a:lnTo>
                    <a:pt x="28454" y="2369"/>
                  </a:lnTo>
                  <a:lnTo>
                    <a:pt x="2845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6700889" y="4283843"/>
              <a:ext cx="1159255" cy="387054"/>
            </a:xfrm>
            <a:custGeom>
              <a:rect b="b" l="l" r="r" t="t"/>
              <a:pathLst>
                <a:path extrusionOk="0" h="14011" w="41964">
                  <a:moveTo>
                    <a:pt x="8073" y="1"/>
                  </a:moveTo>
                  <a:lnTo>
                    <a:pt x="0" y="14011"/>
                  </a:lnTo>
                  <a:lnTo>
                    <a:pt x="41897" y="14011"/>
                  </a:lnTo>
                  <a:cubicBezTo>
                    <a:pt x="41897" y="14011"/>
                    <a:pt x="41963" y="6672"/>
                    <a:pt x="364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6147966" y="3768741"/>
              <a:ext cx="729853" cy="825684"/>
            </a:xfrm>
            <a:custGeom>
              <a:rect b="b" l="l" r="r" t="t"/>
              <a:pathLst>
                <a:path extrusionOk="0" h="29889" w="26420">
                  <a:moveTo>
                    <a:pt x="16279" y="0"/>
                  </a:moveTo>
                  <a:lnTo>
                    <a:pt x="1" y="22550"/>
                  </a:lnTo>
                  <a:lnTo>
                    <a:pt x="10141" y="29888"/>
                  </a:lnTo>
                  <a:lnTo>
                    <a:pt x="26420" y="7339"/>
                  </a:lnTo>
                  <a:lnTo>
                    <a:pt x="1627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6479720" y="3773327"/>
              <a:ext cx="396253" cy="321638"/>
            </a:xfrm>
            <a:custGeom>
              <a:rect b="b" l="l" r="r" t="t"/>
              <a:pathLst>
                <a:path extrusionOk="0" h="11643" w="14344">
                  <a:moveTo>
                    <a:pt x="4203" y="1"/>
                  </a:moveTo>
                  <a:lnTo>
                    <a:pt x="0" y="5805"/>
                  </a:lnTo>
                  <a:lnTo>
                    <a:pt x="11208" y="11643"/>
                  </a:lnTo>
                  <a:lnTo>
                    <a:pt x="14344" y="7306"/>
                  </a:lnTo>
                  <a:lnTo>
                    <a:pt x="4203"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7297100" y="2693261"/>
              <a:ext cx="426668" cy="529488"/>
            </a:xfrm>
            <a:custGeom>
              <a:rect b="b" l="l" r="r" t="t"/>
              <a:pathLst>
                <a:path extrusionOk="0" h="19167" w="15445">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6748791" y="2717295"/>
              <a:ext cx="458023" cy="499239"/>
            </a:xfrm>
            <a:custGeom>
              <a:rect b="b" l="l" r="r" t="t"/>
              <a:pathLst>
                <a:path extrusionOk="0" h="18072" w="1658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6977336" y="3045346"/>
              <a:ext cx="640458" cy="815545"/>
            </a:xfrm>
            <a:custGeom>
              <a:rect b="b" l="l" r="r" t="t"/>
              <a:pathLst>
                <a:path extrusionOk="0" h="29522" w="23184">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7130298" y="3047196"/>
              <a:ext cx="304124" cy="213735"/>
            </a:xfrm>
            <a:custGeom>
              <a:rect b="b" l="l" r="r" t="t"/>
              <a:pathLst>
                <a:path extrusionOk="0" h="7737" w="11009">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7106346" y="3045346"/>
              <a:ext cx="511449" cy="423906"/>
            </a:xfrm>
            <a:custGeom>
              <a:rect b="b" l="l" r="r" t="t"/>
              <a:pathLst>
                <a:path extrusionOk="0" h="15345" w="18514">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6417065" y="3321792"/>
              <a:ext cx="633082" cy="750129"/>
            </a:xfrm>
            <a:custGeom>
              <a:rect b="b" l="l" r="r" t="t"/>
              <a:pathLst>
                <a:path extrusionOk="0" h="27154" w="22917">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6564502" y="3435138"/>
              <a:ext cx="450619" cy="636784"/>
            </a:xfrm>
            <a:custGeom>
              <a:rect b="b" l="l" r="r" t="t"/>
              <a:pathLst>
                <a:path extrusionOk="0" h="23051" w="16312">
                  <a:moveTo>
                    <a:pt x="14344" y="1"/>
                  </a:moveTo>
                  <a:lnTo>
                    <a:pt x="0" y="16379"/>
                  </a:lnTo>
                  <a:lnTo>
                    <a:pt x="12409" y="23051"/>
                  </a:lnTo>
                  <a:lnTo>
                    <a:pt x="16312" y="2636"/>
                  </a:lnTo>
                  <a:lnTo>
                    <a:pt x="14344"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7423210" y="2441761"/>
              <a:ext cx="316223" cy="421060"/>
            </a:xfrm>
            <a:custGeom>
              <a:rect b="b" l="l" r="r" t="t"/>
              <a:pathLst>
                <a:path extrusionOk="0" h="15242" w="11447">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6898990" y="2333027"/>
              <a:ext cx="669050" cy="778694"/>
            </a:xfrm>
            <a:custGeom>
              <a:rect b="b" l="l" r="r" t="t"/>
              <a:pathLst>
                <a:path extrusionOk="0" h="28188" w="24219">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7285110" y="2748263"/>
              <a:ext cx="53482" cy="165336"/>
            </a:xfrm>
            <a:custGeom>
              <a:rect b="b" l="l" r="r" t="t"/>
              <a:pathLst>
                <a:path extrusionOk="0" h="5985" w="1936">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6953357" y="2731108"/>
              <a:ext cx="198154" cy="198154"/>
            </a:xfrm>
            <a:custGeom>
              <a:rect b="b" l="l" r="r" t="t"/>
              <a:pathLst>
                <a:path extrusionOk="0" h="7173" w="7173">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7433486" y="2730196"/>
              <a:ext cx="134561" cy="199066"/>
            </a:xfrm>
            <a:custGeom>
              <a:rect b="b" l="l" r="r" t="t"/>
              <a:pathLst>
                <a:path extrusionOk="0" h="7206" w="4871">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7101733" y="2122937"/>
              <a:ext cx="180640" cy="191276"/>
            </a:xfrm>
            <a:custGeom>
              <a:rect b="b" l="l" r="r" t="t"/>
              <a:pathLst>
                <a:path extrusionOk="0" h="6924" w="6539">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6706414" y="2283772"/>
              <a:ext cx="479183" cy="408657"/>
            </a:xfrm>
            <a:custGeom>
              <a:rect b="b" l="l" r="r" t="t"/>
              <a:pathLst>
                <a:path extrusionOk="0" h="14793" w="17346">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6559888" y="2672128"/>
              <a:ext cx="298599" cy="346638"/>
            </a:xfrm>
            <a:custGeom>
              <a:rect b="b" l="l" r="r" t="t"/>
              <a:pathLst>
                <a:path extrusionOk="0" h="12548" w="10809">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6647433" y="2706245"/>
              <a:ext cx="280145" cy="520206"/>
            </a:xfrm>
            <a:custGeom>
              <a:rect b="b" l="l" r="r" t="t"/>
              <a:pathLst>
                <a:path extrusionOk="0" h="18831" w="10141">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7611311" y="2716384"/>
              <a:ext cx="28" cy="28"/>
            </a:xfrm>
            <a:custGeom>
              <a:rect b="b" l="l" r="r" t="t"/>
              <a:pathLst>
                <a:path extrusionOk="0" fill="none" h="1" w="1">
                  <a:moveTo>
                    <a:pt x="1" y="0"/>
                  </a:moveTo>
                  <a:close/>
                </a:path>
              </a:pathLst>
            </a:custGeom>
            <a:noFill/>
            <a:ln cap="flat" cmpd="sng" w="6675">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7617775" y="2648177"/>
              <a:ext cx="197215" cy="463548"/>
            </a:xfrm>
            <a:custGeom>
              <a:rect b="b" l="l" r="r" t="t"/>
              <a:pathLst>
                <a:path extrusionOk="0" h="16780" w="7139">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7184664" y="2269130"/>
              <a:ext cx="452470" cy="348213"/>
            </a:xfrm>
            <a:custGeom>
              <a:rect b="b" l="l" r="r" t="t"/>
              <a:pathLst>
                <a:path extrusionOk="0" h="12605" w="16379">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7153337" y="2901584"/>
              <a:ext cx="197215" cy="96798"/>
            </a:xfrm>
            <a:custGeom>
              <a:rect b="b" l="l" r="r" t="t"/>
              <a:pathLst>
                <a:path extrusionOk="0" h="3504" w="7139">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6715613" y="2573478"/>
              <a:ext cx="238708" cy="158457"/>
            </a:xfrm>
            <a:custGeom>
              <a:rect b="b" l="l" r="r" t="t"/>
              <a:pathLst>
                <a:path extrusionOk="0" h="5736" w="8641">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6882415" y="2492315"/>
              <a:ext cx="667199" cy="352274"/>
            </a:xfrm>
            <a:custGeom>
              <a:rect b="b" l="l" r="r" t="t"/>
              <a:pathLst>
                <a:path extrusionOk="0" h="12752" w="24152">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6778295" y="3321792"/>
              <a:ext cx="1021020" cy="902177"/>
            </a:xfrm>
            <a:custGeom>
              <a:rect b="b" l="l" r="r" t="t"/>
              <a:pathLst>
                <a:path extrusionOk="0" h="32658" w="3696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6792108" y="3859049"/>
              <a:ext cx="1007207" cy="364926"/>
            </a:xfrm>
            <a:custGeom>
              <a:rect b="b" l="l" r="r" t="t"/>
              <a:pathLst>
                <a:path extrusionOk="0" h="13210" w="3646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6927555" y="2471789"/>
              <a:ext cx="667199" cy="353434"/>
            </a:xfrm>
            <a:custGeom>
              <a:rect b="b" l="l" r="r" t="t"/>
              <a:pathLst>
                <a:path extrusionOk="0" h="12794" w="24152">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7121071" y="2472508"/>
              <a:ext cx="328102" cy="353572"/>
            </a:xfrm>
            <a:custGeom>
              <a:rect b="b" l="l" r="r" t="t"/>
              <a:pathLst>
                <a:path extrusionOk="0" h="12799" w="11877">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7129386" y="2276423"/>
              <a:ext cx="228542" cy="357965"/>
            </a:xfrm>
            <a:custGeom>
              <a:rect b="b" l="l" r="r" t="t"/>
              <a:pathLst>
                <a:path extrusionOk="0" h="12958" w="8273">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7221517" y="2306176"/>
              <a:ext cx="300449" cy="320837"/>
            </a:xfrm>
            <a:custGeom>
              <a:rect b="b" l="l" r="r" t="t"/>
              <a:pathLst>
                <a:path extrusionOk="0" h="11614" w="10876">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7279585" y="3807444"/>
              <a:ext cx="692973" cy="804468"/>
            </a:xfrm>
            <a:custGeom>
              <a:rect b="b" l="l" r="r" t="t"/>
              <a:pathLst>
                <a:path extrusionOk="0" h="29121" w="25085">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7627002" y="3850733"/>
              <a:ext cx="345561" cy="169590"/>
            </a:xfrm>
            <a:custGeom>
              <a:rect b="b" l="l" r="r" t="t"/>
              <a:pathLst>
                <a:path extrusionOk="0" h="6139" w="12509">
                  <a:moveTo>
                    <a:pt x="0" y="1"/>
                  </a:moveTo>
                  <a:lnTo>
                    <a:pt x="0" y="6139"/>
                  </a:lnTo>
                  <a:lnTo>
                    <a:pt x="12509" y="5371"/>
                  </a:lnTo>
                  <a:lnTo>
                    <a:pt x="12509"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7510893" y="3321792"/>
              <a:ext cx="549213" cy="646922"/>
            </a:xfrm>
            <a:custGeom>
              <a:rect b="b" l="l" r="r" t="t"/>
              <a:pathLst>
                <a:path extrusionOk="0" h="23418" w="19881">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7510893" y="3321792"/>
              <a:ext cx="313323" cy="646922"/>
            </a:xfrm>
            <a:custGeom>
              <a:rect b="b" l="l" r="r" t="t"/>
              <a:pathLst>
                <a:path extrusionOk="0" h="23418" w="11342">
                  <a:moveTo>
                    <a:pt x="2168" y="1"/>
                  </a:moveTo>
                  <a:lnTo>
                    <a:pt x="0" y="23418"/>
                  </a:lnTo>
                  <a:lnTo>
                    <a:pt x="0" y="23418"/>
                  </a:lnTo>
                  <a:lnTo>
                    <a:pt x="11341" y="22684"/>
                  </a:lnTo>
                  <a:lnTo>
                    <a:pt x="3402" y="1"/>
                  </a:lnTo>
                  <a:close/>
                </a:path>
              </a:pathLst>
            </a:custGeom>
            <a:solidFill>
              <a:srgbClr val="3F3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7140436" y="3733713"/>
              <a:ext cx="25829" cy="488410"/>
            </a:xfrm>
            <a:custGeom>
              <a:rect b="b" l="l" r="r" t="t"/>
              <a:pathLst>
                <a:path extrusionOk="0" h="17680" w="935">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6736829" y="2652182"/>
              <a:ext cx="223017" cy="236553"/>
            </a:xfrm>
            <a:custGeom>
              <a:rect b="b" l="l" r="r" t="t"/>
              <a:pathLst>
                <a:path extrusionOk="0" h="8563" w="8073">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7273121" y="4055326"/>
              <a:ext cx="389816" cy="408242"/>
            </a:xfrm>
            <a:custGeom>
              <a:rect b="b" l="l" r="r" t="t"/>
              <a:pathLst>
                <a:path extrusionOk="0" h="14778" w="14111">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6785643" y="2694256"/>
              <a:ext cx="95886" cy="152076"/>
            </a:xfrm>
            <a:custGeom>
              <a:rect b="b" l="l" r="r" t="t"/>
              <a:pathLst>
                <a:path extrusionOk="0" h="5505" w="3471">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6559888" y="2283523"/>
              <a:ext cx="552003" cy="935079"/>
            </a:xfrm>
            <a:custGeom>
              <a:rect b="b" l="l" r="r" t="t"/>
              <a:pathLst>
                <a:path extrusionOk="0" h="33849" w="19982">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6148906" y="3343920"/>
              <a:ext cx="911376" cy="1251413"/>
            </a:xfrm>
            <a:custGeom>
              <a:rect b="b" l="l" r="r" t="t"/>
              <a:pathLst>
                <a:path extrusionOk="0" h="45300" w="32991">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6205096" y="4708664"/>
              <a:ext cx="810959" cy="130887"/>
            </a:xfrm>
            <a:custGeom>
              <a:rect b="b" l="l" r="r" t="t"/>
              <a:pathLst>
                <a:path extrusionOk="0" h="4738" w="29356">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5432883" y="4016623"/>
              <a:ext cx="1156493" cy="822921"/>
            </a:xfrm>
            <a:custGeom>
              <a:rect b="b" l="l" r="r" t="t"/>
              <a:pathLst>
                <a:path extrusionOk="0" h="29789" w="41864">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6342421" y="4017535"/>
              <a:ext cx="339125" cy="822921"/>
            </a:xfrm>
            <a:custGeom>
              <a:rect b="b" l="l" r="r" t="t"/>
              <a:pathLst>
                <a:path extrusionOk="0" h="29789" w="12276">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5429209" y="4017535"/>
              <a:ext cx="1133454" cy="822921"/>
            </a:xfrm>
            <a:custGeom>
              <a:rect b="b" l="l" r="r" t="t"/>
              <a:pathLst>
                <a:path extrusionOk="0" h="29789" w="4103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5803339" y="4273704"/>
              <a:ext cx="317936" cy="304124"/>
            </a:xfrm>
            <a:custGeom>
              <a:rect b="b" l="l" r="r" t="t"/>
              <a:pathLst>
                <a:path extrusionOk="0" h="11009" w="11509">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5929588" y="4260803"/>
              <a:ext cx="204591" cy="187104"/>
            </a:xfrm>
            <a:custGeom>
              <a:rect b="b" l="l" r="r" t="t"/>
              <a:pathLst>
                <a:path extrusionOk="0" h="6773" w="7406">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6872276" y="4448793"/>
              <a:ext cx="603606" cy="466476"/>
            </a:xfrm>
            <a:custGeom>
              <a:rect b="b" l="l" r="r" t="t"/>
              <a:pathLst>
                <a:path extrusionOk="0" h="16886" w="2185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6968109" y="4593715"/>
              <a:ext cx="204591" cy="253183"/>
            </a:xfrm>
            <a:custGeom>
              <a:rect b="b" l="l" r="r" t="t"/>
              <a:pathLst>
                <a:path extrusionOk="0" h="9165" w="7406">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7061179" y="4656756"/>
              <a:ext cx="181579" cy="230696"/>
            </a:xfrm>
            <a:custGeom>
              <a:rect b="b" l="l" r="r" t="t"/>
              <a:pathLst>
                <a:path extrusionOk="0" h="8351" w="6573">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2" name="Google Shape;1522;p32"/>
          <p:cNvPicPr preferRelativeResize="0"/>
          <p:nvPr/>
        </p:nvPicPr>
        <p:blipFill>
          <a:blip r:embed="rId3">
            <a:alphaModFix/>
          </a:blip>
          <a:stretch>
            <a:fillRect/>
          </a:stretch>
        </p:blipFill>
        <p:spPr>
          <a:xfrm>
            <a:off x="5513900" y="825925"/>
            <a:ext cx="1461300" cy="1461300"/>
          </a:xfrm>
          <a:prstGeom prst="roundRect">
            <a:avLst>
              <a:gd fmla="val 16667"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cxnSp>
        <p:nvCxnSpPr>
          <p:cNvPr id="1527" name="Google Shape;1527;p33"/>
          <p:cNvCxnSpPr/>
          <p:nvPr/>
        </p:nvCxnSpPr>
        <p:spPr>
          <a:xfrm>
            <a:off x="729250" y="2456013"/>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1528" name="Google Shape;1528;p33"/>
          <p:cNvCxnSpPr/>
          <p:nvPr/>
        </p:nvCxnSpPr>
        <p:spPr>
          <a:xfrm>
            <a:off x="2784538" y="2472025"/>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1529" name="Google Shape;1529;p33"/>
          <p:cNvCxnSpPr/>
          <p:nvPr/>
        </p:nvCxnSpPr>
        <p:spPr>
          <a:xfrm>
            <a:off x="3821963" y="302800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1530" name="Google Shape;1530;p33"/>
          <p:cNvCxnSpPr/>
          <p:nvPr/>
        </p:nvCxnSpPr>
        <p:spPr>
          <a:xfrm>
            <a:off x="5900475" y="3018225"/>
            <a:ext cx="0" cy="455100"/>
          </a:xfrm>
          <a:prstGeom prst="straightConnector1">
            <a:avLst/>
          </a:prstGeom>
          <a:noFill/>
          <a:ln cap="flat" cmpd="sng" w="19050">
            <a:solidFill>
              <a:schemeClr val="lt2"/>
            </a:solidFill>
            <a:prstDash val="solid"/>
            <a:round/>
            <a:headEnd len="med" w="med" type="none"/>
            <a:tailEnd len="med" w="med" type="none"/>
          </a:ln>
        </p:spPr>
      </p:cxnSp>
      <p:sp>
        <p:nvSpPr>
          <p:cNvPr id="1531" name="Google Shape;1531;p33"/>
          <p:cNvSpPr txBox="1"/>
          <p:nvPr>
            <p:ph idx="4294967295" type="ctrTitle"/>
          </p:nvPr>
        </p:nvSpPr>
        <p:spPr>
          <a:xfrm>
            <a:off x="194579" y="861425"/>
            <a:ext cx="61971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Data Science Process</a:t>
            </a:r>
            <a:endParaRPr sz="3500"/>
          </a:p>
        </p:txBody>
      </p:sp>
      <p:grpSp>
        <p:nvGrpSpPr>
          <p:cNvPr id="1532" name="Google Shape;1532;p33"/>
          <p:cNvGrpSpPr/>
          <p:nvPr/>
        </p:nvGrpSpPr>
        <p:grpSpPr>
          <a:xfrm>
            <a:off x="550888" y="2782813"/>
            <a:ext cx="373500" cy="373500"/>
            <a:chOff x="1372725" y="1912500"/>
            <a:chExt cx="373500" cy="373500"/>
          </a:xfrm>
        </p:grpSpPr>
        <p:sp>
          <p:nvSpPr>
            <p:cNvPr id="1533" name="Google Shape;1533;p33"/>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a:off x="1372725" y="1912500"/>
              <a:ext cx="373500" cy="373500"/>
            </a:xfrm>
            <a:prstGeom prst="donut">
              <a:avLst>
                <a:gd fmla="val 10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3"/>
          <p:cNvGrpSpPr/>
          <p:nvPr/>
        </p:nvGrpSpPr>
        <p:grpSpPr>
          <a:xfrm>
            <a:off x="2597792" y="2798825"/>
            <a:ext cx="373500" cy="373500"/>
            <a:chOff x="3212675" y="1912500"/>
            <a:chExt cx="373500" cy="373500"/>
          </a:xfrm>
        </p:grpSpPr>
        <p:sp>
          <p:nvSpPr>
            <p:cNvPr id="1536" name="Google Shape;1536;p33"/>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33"/>
          <p:cNvGrpSpPr/>
          <p:nvPr/>
        </p:nvGrpSpPr>
        <p:grpSpPr>
          <a:xfrm>
            <a:off x="3635208" y="2782800"/>
            <a:ext cx="373500" cy="373500"/>
            <a:chOff x="5557850" y="1912500"/>
            <a:chExt cx="373500" cy="373500"/>
          </a:xfrm>
        </p:grpSpPr>
        <p:sp>
          <p:nvSpPr>
            <p:cNvPr id="1539" name="Google Shape;1539;p33"/>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3"/>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33"/>
          <p:cNvGrpSpPr/>
          <p:nvPr/>
        </p:nvGrpSpPr>
        <p:grpSpPr>
          <a:xfrm>
            <a:off x="5713738" y="2798863"/>
            <a:ext cx="373500" cy="373500"/>
            <a:chOff x="7457825" y="1912500"/>
            <a:chExt cx="373500" cy="373500"/>
          </a:xfrm>
        </p:grpSpPr>
        <p:sp>
          <p:nvSpPr>
            <p:cNvPr id="1542" name="Google Shape;1542;p33"/>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3"/>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4" name="Google Shape;1544;p33"/>
          <p:cNvSpPr txBox="1"/>
          <p:nvPr>
            <p:ph idx="4294967295" type="ctrTitle"/>
          </p:nvPr>
        </p:nvSpPr>
        <p:spPr>
          <a:xfrm>
            <a:off x="-282498" y="2074000"/>
            <a:ext cx="21264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Understanding</a:t>
            </a:r>
            <a:endParaRPr sz="1400"/>
          </a:p>
        </p:txBody>
      </p:sp>
      <p:sp>
        <p:nvSpPr>
          <p:cNvPr id="1545" name="Google Shape;1545;p33"/>
          <p:cNvSpPr txBox="1"/>
          <p:nvPr>
            <p:ph idx="4294967295" type="ctrTitle"/>
          </p:nvPr>
        </p:nvSpPr>
        <p:spPr>
          <a:xfrm>
            <a:off x="4731200" y="3455800"/>
            <a:ext cx="24135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Evaluate Model</a:t>
            </a:r>
            <a:endParaRPr sz="1400"/>
          </a:p>
        </p:txBody>
      </p:sp>
      <p:sp>
        <p:nvSpPr>
          <p:cNvPr id="1546" name="Google Shape;1546;p33"/>
          <p:cNvSpPr txBox="1"/>
          <p:nvPr>
            <p:ph idx="4294967295" type="ctrTitle"/>
          </p:nvPr>
        </p:nvSpPr>
        <p:spPr>
          <a:xfrm>
            <a:off x="1711902" y="2075638"/>
            <a:ext cx="21648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Data Cleaning</a:t>
            </a:r>
            <a:endParaRPr sz="1400"/>
          </a:p>
        </p:txBody>
      </p:sp>
      <p:sp>
        <p:nvSpPr>
          <p:cNvPr id="1547" name="Google Shape;1547;p33"/>
          <p:cNvSpPr txBox="1"/>
          <p:nvPr>
            <p:ph idx="4294967295" type="ctrTitle"/>
          </p:nvPr>
        </p:nvSpPr>
        <p:spPr>
          <a:xfrm>
            <a:off x="3223738" y="3461338"/>
            <a:ext cx="1196400" cy="4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EDA</a:t>
            </a:r>
            <a:endParaRPr sz="1400"/>
          </a:p>
        </p:txBody>
      </p:sp>
      <p:cxnSp>
        <p:nvCxnSpPr>
          <p:cNvPr id="1548" name="Google Shape;1548;p33"/>
          <p:cNvCxnSpPr/>
          <p:nvPr/>
        </p:nvCxnSpPr>
        <p:spPr>
          <a:xfrm>
            <a:off x="1736663" y="3044013"/>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1549" name="Google Shape;1549;p33"/>
          <p:cNvGrpSpPr/>
          <p:nvPr/>
        </p:nvGrpSpPr>
        <p:grpSpPr>
          <a:xfrm>
            <a:off x="1549917" y="2798813"/>
            <a:ext cx="373500" cy="373500"/>
            <a:chOff x="3212675" y="1912500"/>
            <a:chExt cx="373500" cy="373500"/>
          </a:xfrm>
        </p:grpSpPr>
        <p:sp>
          <p:nvSpPr>
            <p:cNvPr id="1550" name="Google Shape;1550;p33"/>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51" name="Google Shape;1551;p33"/>
            <p:cNvSpPr/>
            <p:nvPr/>
          </p:nvSpPr>
          <p:spPr>
            <a:xfrm>
              <a:off x="321267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cxnSp>
        <p:nvCxnSpPr>
          <p:cNvPr id="1552" name="Google Shape;1552;p33"/>
          <p:cNvCxnSpPr/>
          <p:nvPr/>
        </p:nvCxnSpPr>
        <p:spPr>
          <a:xfrm>
            <a:off x="4859350" y="2485638"/>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1553" name="Google Shape;1553;p33"/>
          <p:cNvGrpSpPr/>
          <p:nvPr/>
        </p:nvGrpSpPr>
        <p:grpSpPr>
          <a:xfrm>
            <a:off x="4672604" y="2796388"/>
            <a:ext cx="373500" cy="373500"/>
            <a:chOff x="3212675" y="1912500"/>
            <a:chExt cx="373500" cy="373500"/>
          </a:xfrm>
        </p:grpSpPr>
        <p:sp>
          <p:nvSpPr>
            <p:cNvPr id="1554" name="Google Shape;1554;p33"/>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3"/>
            <p:cNvSpPr/>
            <p:nvPr/>
          </p:nvSpPr>
          <p:spPr>
            <a:xfrm>
              <a:off x="3212675" y="1912500"/>
              <a:ext cx="373500" cy="373500"/>
            </a:xfrm>
            <a:prstGeom prst="donut">
              <a:avLst>
                <a:gd fmla="val 10193" name="adj"/>
              </a:avLst>
            </a:pr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33"/>
          <p:cNvSpPr txBox="1"/>
          <p:nvPr>
            <p:ph idx="4294967295" type="ctrTitle"/>
          </p:nvPr>
        </p:nvSpPr>
        <p:spPr>
          <a:xfrm>
            <a:off x="649025" y="3467700"/>
            <a:ext cx="2175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Data Collection</a:t>
            </a:r>
            <a:endParaRPr sz="1400"/>
          </a:p>
        </p:txBody>
      </p:sp>
      <p:sp>
        <p:nvSpPr>
          <p:cNvPr id="1557" name="Google Shape;1557;p33"/>
          <p:cNvSpPr txBox="1"/>
          <p:nvPr>
            <p:ph idx="4294967295" type="ctrTitle"/>
          </p:nvPr>
        </p:nvSpPr>
        <p:spPr>
          <a:xfrm>
            <a:off x="3918703" y="208764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Build Model</a:t>
            </a:r>
            <a:endParaRPr sz="1400"/>
          </a:p>
        </p:txBody>
      </p:sp>
      <p:cxnSp>
        <p:nvCxnSpPr>
          <p:cNvPr id="1558" name="Google Shape;1558;p33"/>
          <p:cNvCxnSpPr/>
          <p:nvPr/>
        </p:nvCxnSpPr>
        <p:spPr>
          <a:xfrm>
            <a:off x="6977213" y="2480075"/>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1559" name="Google Shape;1559;p33"/>
          <p:cNvGrpSpPr/>
          <p:nvPr/>
        </p:nvGrpSpPr>
        <p:grpSpPr>
          <a:xfrm>
            <a:off x="6790467" y="2790825"/>
            <a:ext cx="373500" cy="373500"/>
            <a:chOff x="3212675" y="1912500"/>
            <a:chExt cx="373500" cy="373500"/>
          </a:xfrm>
        </p:grpSpPr>
        <p:sp>
          <p:nvSpPr>
            <p:cNvPr id="1560" name="Google Shape;1560;p33"/>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3"/>
            <p:cNvSpPr/>
            <p:nvPr/>
          </p:nvSpPr>
          <p:spPr>
            <a:xfrm>
              <a:off x="3212675" y="1912500"/>
              <a:ext cx="373500" cy="373500"/>
            </a:xfrm>
            <a:prstGeom prst="donut">
              <a:avLst>
                <a:gd fmla="val 10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33"/>
          <p:cNvSpPr txBox="1"/>
          <p:nvPr>
            <p:ph idx="4294967295" type="ctrTitle"/>
          </p:nvPr>
        </p:nvSpPr>
        <p:spPr>
          <a:xfrm>
            <a:off x="6921600" y="3495725"/>
            <a:ext cx="22647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Communicate Result</a:t>
            </a:r>
            <a:endParaRPr sz="1400"/>
          </a:p>
        </p:txBody>
      </p:sp>
      <p:grpSp>
        <p:nvGrpSpPr>
          <p:cNvPr id="1563" name="Google Shape;1563;p33"/>
          <p:cNvGrpSpPr/>
          <p:nvPr/>
        </p:nvGrpSpPr>
        <p:grpSpPr>
          <a:xfrm>
            <a:off x="544220" y="1638466"/>
            <a:ext cx="508732" cy="455097"/>
            <a:chOff x="1749728" y="2894777"/>
            <a:chExt cx="386927" cy="363438"/>
          </a:xfrm>
        </p:grpSpPr>
        <p:sp>
          <p:nvSpPr>
            <p:cNvPr id="1564" name="Google Shape;1564;p33"/>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3"/>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3"/>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3"/>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3"/>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33"/>
          <p:cNvGrpSpPr/>
          <p:nvPr/>
        </p:nvGrpSpPr>
        <p:grpSpPr>
          <a:xfrm>
            <a:off x="1463758" y="3875175"/>
            <a:ext cx="545846" cy="427805"/>
            <a:chOff x="7500054" y="2934735"/>
            <a:chExt cx="350576" cy="280454"/>
          </a:xfrm>
        </p:grpSpPr>
        <p:sp>
          <p:nvSpPr>
            <p:cNvPr id="1572" name="Google Shape;1572;p33"/>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3"/>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3"/>
          <p:cNvGrpSpPr/>
          <p:nvPr/>
        </p:nvGrpSpPr>
        <p:grpSpPr>
          <a:xfrm>
            <a:off x="2503740" y="1692354"/>
            <a:ext cx="581130" cy="455087"/>
            <a:chOff x="2611458" y="3816374"/>
            <a:chExt cx="426329" cy="332375"/>
          </a:xfrm>
        </p:grpSpPr>
        <p:sp>
          <p:nvSpPr>
            <p:cNvPr id="1581" name="Google Shape;1581;p33"/>
            <p:cNvSpPr/>
            <p:nvPr/>
          </p:nvSpPr>
          <p:spPr>
            <a:xfrm>
              <a:off x="2611458" y="3816374"/>
              <a:ext cx="426329" cy="332375"/>
            </a:xfrm>
            <a:custGeom>
              <a:rect b="b" l="l" r="r" t="t"/>
              <a:pathLst>
                <a:path extrusionOk="0" h="10443" w="13395">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3"/>
            <p:cNvSpPr/>
            <p:nvPr/>
          </p:nvSpPr>
          <p:spPr>
            <a:xfrm>
              <a:off x="2803568" y="3950909"/>
              <a:ext cx="40198" cy="85648"/>
            </a:xfrm>
            <a:custGeom>
              <a:rect b="b" l="l" r="r" t="t"/>
              <a:pathLst>
                <a:path extrusionOk="0" h="2691" w="1263">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3"/>
            <p:cNvSpPr/>
            <p:nvPr/>
          </p:nvSpPr>
          <p:spPr>
            <a:xfrm>
              <a:off x="2851691" y="3917935"/>
              <a:ext cx="40580" cy="118621"/>
            </a:xfrm>
            <a:custGeom>
              <a:rect b="b" l="l" r="r" t="t"/>
              <a:pathLst>
                <a:path extrusionOk="0" h="3727" w="1275">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a:off x="2900197" y="3934995"/>
              <a:ext cx="40198" cy="101562"/>
            </a:xfrm>
            <a:custGeom>
              <a:rect b="b" l="l" r="r" t="t"/>
              <a:pathLst>
                <a:path extrusionOk="0" h="3191" w="1263">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3"/>
            <p:cNvSpPr/>
            <p:nvPr/>
          </p:nvSpPr>
          <p:spPr>
            <a:xfrm>
              <a:off x="2948320" y="3879265"/>
              <a:ext cx="40580" cy="156941"/>
            </a:xfrm>
            <a:custGeom>
              <a:rect b="b" l="l" r="r" t="t"/>
              <a:pathLst>
                <a:path extrusionOk="0" h="4931" w="1275">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3"/>
            <p:cNvSpPr/>
            <p:nvPr/>
          </p:nvSpPr>
          <p:spPr>
            <a:xfrm>
              <a:off x="2716807" y="3896325"/>
              <a:ext cx="49269" cy="13304"/>
            </a:xfrm>
            <a:custGeom>
              <a:rect b="b" l="l" r="r" t="t"/>
              <a:pathLst>
                <a:path extrusionOk="0" h="418" w="1548">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3"/>
            <p:cNvSpPr/>
            <p:nvPr/>
          </p:nvSpPr>
          <p:spPr>
            <a:xfrm>
              <a:off x="2717157" y="3917553"/>
              <a:ext cx="69002" cy="13304"/>
            </a:xfrm>
            <a:custGeom>
              <a:rect b="b" l="l" r="r" t="t"/>
              <a:pathLst>
                <a:path extrusionOk="0" h="418" w="2168">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3"/>
            <p:cNvSpPr/>
            <p:nvPr/>
          </p:nvSpPr>
          <p:spPr>
            <a:xfrm>
              <a:off x="2717157" y="3938782"/>
              <a:ext cx="69002" cy="13272"/>
            </a:xfrm>
            <a:custGeom>
              <a:rect b="b" l="l" r="r" t="t"/>
              <a:pathLst>
                <a:path extrusionOk="0" h="417" w="2168">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a:off x="2717157" y="3960361"/>
              <a:ext cx="69002" cy="13304"/>
            </a:xfrm>
            <a:custGeom>
              <a:rect b="b" l="l" r="r" t="t"/>
              <a:pathLst>
                <a:path extrusionOk="0" h="418" w="2168">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a:off x="2655793" y="4020993"/>
              <a:ext cx="84152" cy="82656"/>
            </a:xfrm>
            <a:custGeom>
              <a:rect b="b" l="l" r="r" t="t"/>
              <a:pathLst>
                <a:path extrusionOk="0" h="2597" w="2644">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33"/>
          <p:cNvSpPr/>
          <p:nvPr/>
        </p:nvSpPr>
        <p:spPr>
          <a:xfrm>
            <a:off x="3574075" y="3861537"/>
            <a:ext cx="508746" cy="455092"/>
          </a:xfrm>
          <a:custGeom>
            <a:rect b="b" l="l" r="r" t="t"/>
            <a:pathLst>
              <a:path extrusionOk="0" h="11183" w="12228">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a:off x="4640212" y="1638476"/>
            <a:ext cx="508745" cy="455088"/>
          </a:xfrm>
          <a:custGeom>
            <a:rect b="b" l="l" r="r" t="t"/>
            <a:pathLst>
              <a:path extrusionOk="0" h="11443" w="11419">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3" name="Google Shape;1593;p33"/>
          <p:cNvGrpSpPr/>
          <p:nvPr/>
        </p:nvGrpSpPr>
        <p:grpSpPr>
          <a:xfrm>
            <a:off x="6704297" y="1705999"/>
            <a:ext cx="545832" cy="427788"/>
            <a:chOff x="854332" y="2447736"/>
            <a:chExt cx="376358" cy="330109"/>
          </a:xfrm>
        </p:grpSpPr>
        <p:sp>
          <p:nvSpPr>
            <p:cNvPr id="1594" name="Google Shape;1594;p33"/>
            <p:cNvSpPr/>
            <p:nvPr/>
          </p:nvSpPr>
          <p:spPr>
            <a:xfrm>
              <a:off x="854332" y="2483353"/>
              <a:ext cx="376358" cy="294491"/>
            </a:xfrm>
            <a:custGeom>
              <a:rect b="b" l="l" r="r" t="t"/>
              <a:pathLst>
                <a:path extrusionOk="0" h="9252" w="11824">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a:off x="983561" y="2677389"/>
              <a:ext cx="23140" cy="11395"/>
            </a:xfrm>
            <a:custGeom>
              <a:rect b="b" l="l" r="r" t="t"/>
              <a:pathLst>
                <a:path extrusionOk="0" h="358" w="727">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3"/>
            <p:cNvSpPr/>
            <p:nvPr/>
          </p:nvSpPr>
          <p:spPr>
            <a:xfrm>
              <a:off x="1030925" y="2447736"/>
              <a:ext cx="187638" cy="183086"/>
            </a:xfrm>
            <a:custGeom>
              <a:rect b="b" l="l" r="r" t="t"/>
              <a:pathLst>
                <a:path extrusionOk="0" h="5752" w="5895">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3"/>
            <p:cNvSpPr/>
            <p:nvPr/>
          </p:nvSpPr>
          <p:spPr>
            <a:xfrm>
              <a:off x="1066574" y="2483353"/>
              <a:ext cx="28806" cy="11045"/>
            </a:xfrm>
            <a:custGeom>
              <a:rect b="b" l="l" r="r" t="t"/>
              <a:pathLst>
                <a:path extrusionOk="0" h="347" w="905">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3"/>
            <p:cNvSpPr/>
            <p:nvPr/>
          </p:nvSpPr>
          <p:spPr>
            <a:xfrm>
              <a:off x="1107126" y="2483353"/>
              <a:ext cx="76201" cy="11045"/>
            </a:xfrm>
            <a:custGeom>
              <a:rect b="b" l="l" r="r" t="t"/>
              <a:pathLst>
                <a:path extrusionOk="0" h="347" w="2394">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a:off x="1065810" y="2512542"/>
              <a:ext cx="117516" cy="11395"/>
            </a:xfrm>
            <a:custGeom>
              <a:rect b="b" l="l" r="r" t="t"/>
              <a:pathLst>
                <a:path extrusionOk="0" h="358" w="3692">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a:off x="1065810" y="2542112"/>
              <a:ext cx="76583" cy="11395"/>
            </a:xfrm>
            <a:custGeom>
              <a:rect b="b" l="l" r="r" t="t"/>
              <a:pathLst>
                <a:path extrusionOk="0" h="358" w="2406">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3"/>
            <p:cNvSpPr/>
            <p:nvPr/>
          </p:nvSpPr>
          <p:spPr>
            <a:xfrm>
              <a:off x="1154489" y="2542112"/>
              <a:ext cx="28838" cy="11395"/>
            </a:xfrm>
            <a:custGeom>
              <a:rect b="b" l="l" r="r" t="t"/>
              <a:pathLst>
                <a:path extrusionOk="0" h="358" w="906">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2" name="Google Shape;1602;p33"/>
          <p:cNvGrpSpPr/>
          <p:nvPr/>
        </p:nvGrpSpPr>
        <p:grpSpPr>
          <a:xfrm>
            <a:off x="5647314" y="3842860"/>
            <a:ext cx="508749" cy="524435"/>
            <a:chOff x="2206122" y="3360748"/>
            <a:chExt cx="308183" cy="347561"/>
          </a:xfrm>
        </p:grpSpPr>
        <p:sp>
          <p:nvSpPr>
            <p:cNvPr id="1603" name="Google Shape;1603;p33"/>
            <p:cNvSpPr/>
            <p:nvPr/>
          </p:nvSpPr>
          <p:spPr>
            <a:xfrm>
              <a:off x="2206122" y="3543859"/>
              <a:ext cx="199932" cy="164451"/>
            </a:xfrm>
            <a:custGeom>
              <a:rect b="b" l="l" r="r" t="t"/>
              <a:pathLst>
                <a:path extrusionOk="0" h="5191" w="6311">
                  <a:moveTo>
                    <a:pt x="289" y="1"/>
                  </a:moveTo>
                  <a:cubicBezTo>
                    <a:pt x="219" y="1"/>
                    <a:pt x="162" y="52"/>
                    <a:pt x="143" y="118"/>
                  </a:cubicBezTo>
                  <a:cubicBezTo>
                    <a:pt x="48" y="476"/>
                    <a:pt x="0" y="845"/>
                    <a:pt x="0" y="1214"/>
                  </a:cubicBezTo>
                  <a:cubicBezTo>
                    <a:pt x="0" y="3405"/>
                    <a:pt x="1786" y="5191"/>
                    <a:pt x="3977" y="5191"/>
                  </a:cubicBezTo>
                  <a:cubicBezTo>
                    <a:pt x="4787" y="5191"/>
                    <a:pt x="5584" y="4941"/>
                    <a:pt x="6251" y="4476"/>
                  </a:cubicBezTo>
                  <a:cubicBezTo>
                    <a:pt x="6275" y="4429"/>
                    <a:pt x="6311" y="4321"/>
                    <a:pt x="6251" y="4250"/>
                  </a:cubicBezTo>
                  <a:cubicBezTo>
                    <a:pt x="6221" y="4204"/>
                    <a:pt x="6166" y="4183"/>
                    <a:pt x="6111" y="4183"/>
                  </a:cubicBezTo>
                  <a:cubicBezTo>
                    <a:pt x="6081" y="4183"/>
                    <a:pt x="6050" y="4189"/>
                    <a:pt x="6025" y="4202"/>
                  </a:cubicBezTo>
                  <a:cubicBezTo>
                    <a:pt x="5418" y="4643"/>
                    <a:pt x="4691" y="4857"/>
                    <a:pt x="3941" y="4857"/>
                  </a:cubicBezTo>
                  <a:cubicBezTo>
                    <a:pt x="1929" y="4857"/>
                    <a:pt x="298" y="3226"/>
                    <a:pt x="298" y="1214"/>
                  </a:cubicBezTo>
                  <a:cubicBezTo>
                    <a:pt x="298" y="869"/>
                    <a:pt x="346" y="535"/>
                    <a:pt x="441" y="202"/>
                  </a:cubicBezTo>
                  <a:cubicBezTo>
                    <a:pt x="477" y="118"/>
                    <a:pt x="417" y="23"/>
                    <a:pt x="346" y="11"/>
                  </a:cubicBezTo>
                  <a:cubicBezTo>
                    <a:pt x="326" y="4"/>
                    <a:pt x="307" y="1"/>
                    <a:pt x="28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3"/>
            <p:cNvSpPr/>
            <p:nvPr/>
          </p:nvSpPr>
          <p:spPr>
            <a:xfrm>
              <a:off x="2216291" y="3360748"/>
              <a:ext cx="298014" cy="312872"/>
            </a:xfrm>
            <a:custGeom>
              <a:rect b="b" l="l" r="r" t="t"/>
              <a:pathLst>
                <a:path extrusionOk="0" h="9876" w="9407">
                  <a:moveTo>
                    <a:pt x="6830" y="0"/>
                  </a:moveTo>
                  <a:cubicBezTo>
                    <a:pt x="6032" y="0"/>
                    <a:pt x="5248" y="384"/>
                    <a:pt x="4763" y="1100"/>
                  </a:cubicBezTo>
                  <a:cubicBezTo>
                    <a:pt x="4632" y="1315"/>
                    <a:pt x="4513" y="1529"/>
                    <a:pt x="4454" y="1791"/>
                  </a:cubicBezTo>
                  <a:cubicBezTo>
                    <a:pt x="4418" y="1874"/>
                    <a:pt x="4478" y="1969"/>
                    <a:pt x="4561" y="1981"/>
                  </a:cubicBezTo>
                  <a:cubicBezTo>
                    <a:pt x="4574" y="1985"/>
                    <a:pt x="4587" y="1987"/>
                    <a:pt x="4600" y="1987"/>
                  </a:cubicBezTo>
                  <a:cubicBezTo>
                    <a:pt x="4671" y="1987"/>
                    <a:pt x="4741" y="1935"/>
                    <a:pt x="4751" y="1874"/>
                  </a:cubicBezTo>
                  <a:cubicBezTo>
                    <a:pt x="4811" y="1672"/>
                    <a:pt x="4894" y="1469"/>
                    <a:pt x="5037" y="1279"/>
                  </a:cubicBezTo>
                  <a:cubicBezTo>
                    <a:pt x="5455" y="652"/>
                    <a:pt x="6135" y="315"/>
                    <a:pt x="6830" y="315"/>
                  </a:cubicBezTo>
                  <a:cubicBezTo>
                    <a:pt x="7244" y="315"/>
                    <a:pt x="7664" y="435"/>
                    <a:pt x="8037" y="684"/>
                  </a:cubicBezTo>
                  <a:cubicBezTo>
                    <a:pt x="8514" y="1017"/>
                    <a:pt x="8847" y="1481"/>
                    <a:pt x="8966" y="2065"/>
                  </a:cubicBezTo>
                  <a:cubicBezTo>
                    <a:pt x="9085" y="2636"/>
                    <a:pt x="8966" y="3220"/>
                    <a:pt x="8633" y="3684"/>
                  </a:cubicBezTo>
                  <a:cubicBezTo>
                    <a:pt x="8230" y="4289"/>
                    <a:pt x="7574" y="4641"/>
                    <a:pt x="6873" y="4641"/>
                  </a:cubicBezTo>
                  <a:cubicBezTo>
                    <a:pt x="6829" y="4641"/>
                    <a:pt x="6784" y="4639"/>
                    <a:pt x="6740" y="4636"/>
                  </a:cubicBezTo>
                  <a:lnTo>
                    <a:pt x="6716" y="4636"/>
                  </a:lnTo>
                  <a:cubicBezTo>
                    <a:pt x="6549" y="4625"/>
                    <a:pt x="6406" y="4613"/>
                    <a:pt x="6240" y="4565"/>
                  </a:cubicBezTo>
                  <a:cubicBezTo>
                    <a:pt x="6220" y="4560"/>
                    <a:pt x="6204" y="4557"/>
                    <a:pt x="6189" y="4557"/>
                  </a:cubicBezTo>
                  <a:cubicBezTo>
                    <a:pt x="6168" y="4557"/>
                    <a:pt x="6148" y="4563"/>
                    <a:pt x="6121" y="4577"/>
                  </a:cubicBezTo>
                  <a:lnTo>
                    <a:pt x="5120" y="5053"/>
                  </a:lnTo>
                  <a:lnTo>
                    <a:pt x="5168" y="3958"/>
                  </a:lnTo>
                  <a:cubicBezTo>
                    <a:pt x="5168" y="3910"/>
                    <a:pt x="5156" y="3886"/>
                    <a:pt x="5144" y="3851"/>
                  </a:cubicBezTo>
                  <a:cubicBezTo>
                    <a:pt x="4823" y="3470"/>
                    <a:pt x="4668" y="2993"/>
                    <a:pt x="4680" y="2481"/>
                  </a:cubicBezTo>
                  <a:cubicBezTo>
                    <a:pt x="4680" y="2398"/>
                    <a:pt x="4608" y="2315"/>
                    <a:pt x="4513" y="2315"/>
                  </a:cubicBezTo>
                  <a:cubicBezTo>
                    <a:pt x="4418" y="2315"/>
                    <a:pt x="4347" y="2398"/>
                    <a:pt x="4347" y="2481"/>
                  </a:cubicBezTo>
                  <a:cubicBezTo>
                    <a:pt x="4347" y="2708"/>
                    <a:pt x="4382" y="2934"/>
                    <a:pt x="4442" y="3136"/>
                  </a:cubicBezTo>
                  <a:cubicBezTo>
                    <a:pt x="4168" y="3077"/>
                    <a:pt x="3894" y="3053"/>
                    <a:pt x="3620" y="3053"/>
                  </a:cubicBezTo>
                  <a:cubicBezTo>
                    <a:pt x="2858" y="3053"/>
                    <a:pt x="2132" y="3255"/>
                    <a:pt x="1489" y="3660"/>
                  </a:cubicBezTo>
                  <a:cubicBezTo>
                    <a:pt x="882" y="4041"/>
                    <a:pt x="370" y="4601"/>
                    <a:pt x="48" y="5256"/>
                  </a:cubicBezTo>
                  <a:cubicBezTo>
                    <a:pt x="1" y="5327"/>
                    <a:pt x="48" y="5434"/>
                    <a:pt x="120" y="5458"/>
                  </a:cubicBezTo>
                  <a:cubicBezTo>
                    <a:pt x="156" y="5470"/>
                    <a:pt x="167" y="5470"/>
                    <a:pt x="191" y="5470"/>
                  </a:cubicBezTo>
                  <a:cubicBezTo>
                    <a:pt x="251" y="5470"/>
                    <a:pt x="322" y="5446"/>
                    <a:pt x="346" y="5387"/>
                  </a:cubicBezTo>
                  <a:cubicBezTo>
                    <a:pt x="965" y="4136"/>
                    <a:pt x="2227" y="3362"/>
                    <a:pt x="3620" y="3362"/>
                  </a:cubicBezTo>
                  <a:cubicBezTo>
                    <a:pt x="3942" y="3362"/>
                    <a:pt x="4263" y="3410"/>
                    <a:pt x="4573" y="3482"/>
                  </a:cubicBezTo>
                  <a:cubicBezTo>
                    <a:pt x="4644" y="3660"/>
                    <a:pt x="4751" y="3827"/>
                    <a:pt x="4859" y="3970"/>
                  </a:cubicBezTo>
                  <a:lnTo>
                    <a:pt x="4799" y="5279"/>
                  </a:lnTo>
                  <a:cubicBezTo>
                    <a:pt x="4799" y="5339"/>
                    <a:pt x="4823" y="5387"/>
                    <a:pt x="4870" y="5410"/>
                  </a:cubicBezTo>
                  <a:cubicBezTo>
                    <a:pt x="4894" y="5434"/>
                    <a:pt x="4930" y="5446"/>
                    <a:pt x="4954" y="5446"/>
                  </a:cubicBezTo>
                  <a:cubicBezTo>
                    <a:pt x="4989" y="5446"/>
                    <a:pt x="5001" y="5446"/>
                    <a:pt x="5037" y="5434"/>
                  </a:cubicBezTo>
                  <a:lnTo>
                    <a:pt x="6228" y="4875"/>
                  </a:lnTo>
                  <a:cubicBezTo>
                    <a:pt x="6359" y="4910"/>
                    <a:pt x="6502" y="4934"/>
                    <a:pt x="6644" y="4958"/>
                  </a:cubicBezTo>
                  <a:cubicBezTo>
                    <a:pt x="7061" y="5565"/>
                    <a:pt x="7264" y="6268"/>
                    <a:pt x="7264" y="7006"/>
                  </a:cubicBezTo>
                  <a:cubicBezTo>
                    <a:pt x="7264" y="7994"/>
                    <a:pt x="6883" y="8911"/>
                    <a:pt x="6180" y="9613"/>
                  </a:cubicBezTo>
                  <a:cubicBezTo>
                    <a:pt x="6121" y="9673"/>
                    <a:pt x="6121" y="9780"/>
                    <a:pt x="6180" y="9839"/>
                  </a:cubicBezTo>
                  <a:cubicBezTo>
                    <a:pt x="6204" y="9863"/>
                    <a:pt x="6252" y="9875"/>
                    <a:pt x="6299" y="9875"/>
                  </a:cubicBezTo>
                  <a:cubicBezTo>
                    <a:pt x="6347" y="9875"/>
                    <a:pt x="6371" y="9863"/>
                    <a:pt x="6418" y="9839"/>
                  </a:cubicBezTo>
                  <a:cubicBezTo>
                    <a:pt x="7192" y="9077"/>
                    <a:pt x="7609" y="8077"/>
                    <a:pt x="7609" y="7006"/>
                  </a:cubicBezTo>
                  <a:cubicBezTo>
                    <a:pt x="7609" y="6279"/>
                    <a:pt x="7418" y="5577"/>
                    <a:pt x="7037" y="4958"/>
                  </a:cubicBezTo>
                  <a:cubicBezTo>
                    <a:pt x="7787" y="4898"/>
                    <a:pt x="8490" y="4505"/>
                    <a:pt x="8930" y="3851"/>
                  </a:cubicBezTo>
                  <a:cubicBezTo>
                    <a:pt x="9276" y="3303"/>
                    <a:pt x="9407" y="2648"/>
                    <a:pt x="9276" y="1993"/>
                  </a:cubicBezTo>
                  <a:cubicBezTo>
                    <a:pt x="9145" y="1338"/>
                    <a:pt x="8776" y="791"/>
                    <a:pt x="8216" y="422"/>
                  </a:cubicBezTo>
                  <a:cubicBezTo>
                    <a:pt x="7789" y="137"/>
                    <a:pt x="7307" y="0"/>
                    <a:pt x="683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3"/>
            <p:cNvSpPr/>
            <p:nvPr/>
          </p:nvSpPr>
          <p:spPr>
            <a:xfrm>
              <a:off x="2392812" y="3401615"/>
              <a:ext cx="83033" cy="80372"/>
            </a:xfrm>
            <a:custGeom>
              <a:rect b="b" l="l" r="r" t="t"/>
              <a:pathLst>
                <a:path extrusionOk="0" h="2537" w="2621">
                  <a:moveTo>
                    <a:pt x="1608" y="334"/>
                  </a:moveTo>
                  <a:cubicBezTo>
                    <a:pt x="1775" y="334"/>
                    <a:pt x="1918" y="394"/>
                    <a:pt x="2037" y="513"/>
                  </a:cubicBezTo>
                  <a:cubicBezTo>
                    <a:pt x="2275" y="739"/>
                    <a:pt x="2275" y="1132"/>
                    <a:pt x="2037" y="1370"/>
                  </a:cubicBezTo>
                  <a:cubicBezTo>
                    <a:pt x="1918" y="1489"/>
                    <a:pt x="1763" y="1549"/>
                    <a:pt x="1608" y="1549"/>
                  </a:cubicBezTo>
                  <a:cubicBezTo>
                    <a:pt x="1453" y="1549"/>
                    <a:pt x="1299" y="1489"/>
                    <a:pt x="1180" y="1370"/>
                  </a:cubicBezTo>
                  <a:cubicBezTo>
                    <a:pt x="941" y="1132"/>
                    <a:pt x="941" y="751"/>
                    <a:pt x="1180" y="513"/>
                  </a:cubicBezTo>
                  <a:cubicBezTo>
                    <a:pt x="1299" y="394"/>
                    <a:pt x="1442" y="334"/>
                    <a:pt x="1608" y="334"/>
                  </a:cubicBezTo>
                  <a:close/>
                  <a:moveTo>
                    <a:pt x="1608" y="1"/>
                  </a:moveTo>
                  <a:cubicBezTo>
                    <a:pt x="1358" y="1"/>
                    <a:pt x="1120" y="108"/>
                    <a:pt x="953" y="275"/>
                  </a:cubicBezTo>
                  <a:cubicBezTo>
                    <a:pt x="620" y="596"/>
                    <a:pt x="596" y="1108"/>
                    <a:pt x="846" y="1477"/>
                  </a:cubicBezTo>
                  <a:lnTo>
                    <a:pt x="60" y="2263"/>
                  </a:lnTo>
                  <a:cubicBezTo>
                    <a:pt x="1" y="2322"/>
                    <a:pt x="1" y="2430"/>
                    <a:pt x="60" y="2489"/>
                  </a:cubicBezTo>
                  <a:cubicBezTo>
                    <a:pt x="84" y="2525"/>
                    <a:pt x="132" y="2537"/>
                    <a:pt x="179" y="2537"/>
                  </a:cubicBezTo>
                  <a:cubicBezTo>
                    <a:pt x="227" y="2537"/>
                    <a:pt x="263" y="2525"/>
                    <a:pt x="299" y="2489"/>
                  </a:cubicBezTo>
                  <a:lnTo>
                    <a:pt x="1084" y="1703"/>
                  </a:lnTo>
                  <a:cubicBezTo>
                    <a:pt x="1251" y="1822"/>
                    <a:pt x="1430" y="1870"/>
                    <a:pt x="1620" y="1870"/>
                  </a:cubicBezTo>
                  <a:cubicBezTo>
                    <a:pt x="1858" y="1870"/>
                    <a:pt x="2096" y="1775"/>
                    <a:pt x="2275" y="1596"/>
                  </a:cubicBezTo>
                  <a:cubicBezTo>
                    <a:pt x="2620" y="1227"/>
                    <a:pt x="2620" y="644"/>
                    <a:pt x="2263" y="275"/>
                  </a:cubicBezTo>
                  <a:cubicBezTo>
                    <a:pt x="2084" y="96"/>
                    <a:pt x="1846" y="1"/>
                    <a:pt x="160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a:off x="2229502" y="3535147"/>
              <a:ext cx="201833" cy="94723"/>
            </a:xfrm>
            <a:custGeom>
              <a:rect b="b" l="l" r="r" t="t"/>
              <a:pathLst>
                <a:path extrusionOk="0" h="2990" w="6371">
                  <a:moveTo>
                    <a:pt x="3191" y="310"/>
                  </a:moveTo>
                  <a:cubicBezTo>
                    <a:pt x="3477" y="310"/>
                    <a:pt x="3751" y="346"/>
                    <a:pt x="4025" y="393"/>
                  </a:cubicBezTo>
                  <a:cubicBezTo>
                    <a:pt x="4191" y="584"/>
                    <a:pt x="4275" y="834"/>
                    <a:pt x="4275" y="1084"/>
                  </a:cubicBezTo>
                  <a:cubicBezTo>
                    <a:pt x="4275" y="1703"/>
                    <a:pt x="3787" y="2191"/>
                    <a:pt x="3179" y="2191"/>
                  </a:cubicBezTo>
                  <a:cubicBezTo>
                    <a:pt x="2560" y="2191"/>
                    <a:pt x="2072" y="1703"/>
                    <a:pt x="2072" y="1084"/>
                  </a:cubicBezTo>
                  <a:cubicBezTo>
                    <a:pt x="2108" y="846"/>
                    <a:pt x="2191" y="596"/>
                    <a:pt x="2358" y="393"/>
                  </a:cubicBezTo>
                  <a:cubicBezTo>
                    <a:pt x="2620" y="346"/>
                    <a:pt x="2906" y="310"/>
                    <a:pt x="3191" y="310"/>
                  </a:cubicBezTo>
                  <a:close/>
                  <a:moveTo>
                    <a:pt x="1905" y="489"/>
                  </a:moveTo>
                  <a:lnTo>
                    <a:pt x="1905" y="489"/>
                  </a:lnTo>
                  <a:cubicBezTo>
                    <a:pt x="1822" y="691"/>
                    <a:pt x="1775" y="894"/>
                    <a:pt x="1775" y="1108"/>
                  </a:cubicBezTo>
                  <a:cubicBezTo>
                    <a:pt x="1775" y="1894"/>
                    <a:pt x="2417" y="2513"/>
                    <a:pt x="3191" y="2513"/>
                  </a:cubicBezTo>
                  <a:cubicBezTo>
                    <a:pt x="3965" y="2513"/>
                    <a:pt x="4608" y="1882"/>
                    <a:pt x="4608" y="1108"/>
                  </a:cubicBezTo>
                  <a:cubicBezTo>
                    <a:pt x="4608" y="894"/>
                    <a:pt x="4561" y="691"/>
                    <a:pt x="4465" y="489"/>
                  </a:cubicBezTo>
                  <a:lnTo>
                    <a:pt x="4465" y="489"/>
                  </a:lnTo>
                  <a:cubicBezTo>
                    <a:pt x="5180" y="691"/>
                    <a:pt x="5751" y="1060"/>
                    <a:pt x="6001" y="1489"/>
                  </a:cubicBezTo>
                  <a:cubicBezTo>
                    <a:pt x="5620" y="2191"/>
                    <a:pt x="4465" y="2668"/>
                    <a:pt x="3203" y="2668"/>
                  </a:cubicBezTo>
                  <a:cubicBezTo>
                    <a:pt x="1929" y="2668"/>
                    <a:pt x="798" y="2191"/>
                    <a:pt x="381" y="1489"/>
                  </a:cubicBezTo>
                  <a:cubicBezTo>
                    <a:pt x="632" y="1060"/>
                    <a:pt x="1191" y="691"/>
                    <a:pt x="1905" y="489"/>
                  </a:cubicBezTo>
                  <a:close/>
                  <a:moveTo>
                    <a:pt x="3191" y="1"/>
                  </a:moveTo>
                  <a:cubicBezTo>
                    <a:pt x="2858" y="1"/>
                    <a:pt x="2548" y="36"/>
                    <a:pt x="2239" y="96"/>
                  </a:cubicBezTo>
                  <a:cubicBezTo>
                    <a:pt x="1179" y="286"/>
                    <a:pt x="358" y="786"/>
                    <a:pt x="36" y="1429"/>
                  </a:cubicBezTo>
                  <a:cubicBezTo>
                    <a:pt x="0" y="1477"/>
                    <a:pt x="0" y="1536"/>
                    <a:pt x="36" y="1584"/>
                  </a:cubicBezTo>
                  <a:cubicBezTo>
                    <a:pt x="465" y="2429"/>
                    <a:pt x="1727" y="2989"/>
                    <a:pt x="3191" y="2989"/>
                  </a:cubicBezTo>
                  <a:cubicBezTo>
                    <a:pt x="4644" y="2989"/>
                    <a:pt x="5918" y="2429"/>
                    <a:pt x="6347" y="1584"/>
                  </a:cubicBezTo>
                  <a:cubicBezTo>
                    <a:pt x="6370" y="1525"/>
                    <a:pt x="6370" y="1477"/>
                    <a:pt x="6347" y="1429"/>
                  </a:cubicBezTo>
                  <a:cubicBezTo>
                    <a:pt x="6013" y="786"/>
                    <a:pt x="5204" y="286"/>
                    <a:pt x="4144" y="96"/>
                  </a:cubicBezTo>
                  <a:cubicBezTo>
                    <a:pt x="3822" y="36"/>
                    <a:pt x="3513" y="1"/>
                    <a:pt x="31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3"/>
            <p:cNvSpPr/>
            <p:nvPr/>
          </p:nvSpPr>
          <p:spPr>
            <a:xfrm>
              <a:off x="2236281" y="3609215"/>
              <a:ext cx="81893" cy="38364"/>
            </a:xfrm>
            <a:custGeom>
              <a:rect b="b" l="l" r="r" t="t"/>
              <a:pathLst>
                <a:path extrusionOk="0" h="1211" w="2585">
                  <a:moveTo>
                    <a:pt x="180" y="1"/>
                  </a:moveTo>
                  <a:cubicBezTo>
                    <a:pt x="140" y="1"/>
                    <a:pt x="101" y="15"/>
                    <a:pt x="72" y="44"/>
                  </a:cubicBezTo>
                  <a:cubicBezTo>
                    <a:pt x="1" y="103"/>
                    <a:pt x="1" y="211"/>
                    <a:pt x="60" y="270"/>
                  </a:cubicBezTo>
                  <a:cubicBezTo>
                    <a:pt x="525" y="818"/>
                    <a:pt x="1418" y="1175"/>
                    <a:pt x="2406" y="1211"/>
                  </a:cubicBezTo>
                  <a:cubicBezTo>
                    <a:pt x="2501" y="1211"/>
                    <a:pt x="2573" y="1127"/>
                    <a:pt x="2573" y="1056"/>
                  </a:cubicBezTo>
                  <a:cubicBezTo>
                    <a:pt x="2584" y="949"/>
                    <a:pt x="2513" y="877"/>
                    <a:pt x="2430" y="877"/>
                  </a:cubicBezTo>
                  <a:cubicBezTo>
                    <a:pt x="1513" y="853"/>
                    <a:pt x="703" y="532"/>
                    <a:pt x="298" y="56"/>
                  </a:cubicBezTo>
                  <a:cubicBezTo>
                    <a:pt x="267" y="18"/>
                    <a:pt x="223" y="1"/>
                    <a:pt x="18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08" name="Google Shape;1608;p33"/>
          <p:cNvCxnSpPr/>
          <p:nvPr/>
        </p:nvCxnSpPr>
        <p:spPr>
          <a:xfrm>
            <a:off x="8053938" y="3018225"/>
            <a:ext cx="0" cy="455100"/>
          </a:xfrm>
          <a:prstGeom prst="straightConnector1">
            <a:avLst/>
          </a:prstGeom>
          <a:noFill/>
          <a:ln cap="flat" cmpd="sng" w="19050">
            <a:solidFill>
              <a:schemeClr val="lt2"/>
            </a:solidFill>
            <a:prstDash val="solid"/>
            <a:round/>
            <a:headEnd len="med" w="med" type="none"/>
            <a:tailEnd len="med" w="med" type="none"/>
          </a:ln>
        </p:spPr>
      </p:cxnSp>
      <p:grpSp>
        <p:nvGrpSpPr>
          <p:cNvPr id="1609" name="Google Shape;1609;p33"/>
          <p:cNvGrpSpPr/>
          <p:nvPr/>
        </p:nvGrpSpPr>
        <p:grpSpPr>
          <a:xfrm>
            <a:off x="7867188" y="2798863"/>
            <a:ext cx="373500" cy="373500"/>
            <a:chOff x="1372725" y="1912500"/>
            <a:chExt cx="373500" cy="373500"/>
          </a:xfrm>
        </p:grpSpPr>
        <p:sp>
          <p:nvSpPr>
            <p:cNvPr id="1610" name="Google Shape;1610;p33"/>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3"/>
            <p:cNvSpPr/>
            <p:nvPr/>
          </p:nvSpPr>
          <p:spPr>
            <a:xfrm>
              <a:off x="1372725" y="1912500"/>
              <a:ext cx="373500" cy="373500"/>
            </a:xfrm>
            <a:prstGeom prst="donut">
              <a:avLst>
                <a:gd fmla="val 10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33"/>
          <p:cNvGrpSpPr/>
          <p:nvPr/>
        </p:nvGrpSpPr>
        <p:grpSpPr>
          <a:xfrm>
            <a:off x="7799582" y="3877516"/>
            <a:ext cx="508732" cy="455097"/>
            <a:chOff x="1749728" y="2894777"/>
            <a:chExt cx="386927" cy="363438"/>
          </a:xfrm>
        </p:grpSpPr>
        <p:sp>
          <p:nvSpPr>
            <p:cNvPr id="1613" name="Google Shape;1613;p33"/>
            <p:cNvSpPr/>
            <p:nvPr/>
          </p:nvSpPr>
          <p:spPr>
            <a:xfrm>
              <a:off x="1809595" y="3025333"/>
              <a:ext cx="97424" cy="32432"/>
            </a:xfrm>
            <a:custGeom>
              <a:rect b="b" l="l" r="r" t="t"/>
              <a:pathLst>
                <a:path extrusionOk="0" h="1019" w="3061">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3"/>
            <p:cNvSpPr/>
            <p:nvPr/>
          </p:nvSpPr>
          <p:spPr>
            <a:xfrm>
              <a:off x="1749728" y="2974346"/>
              <a:ext cx="216777" cy="283869"/>
            </a:xfrm>
            <a:custGeom>
              <a:rect b="b" l="l" r="r" t="t"/>
              <a:pathLst>
                <a:path extrusionOk="0" h="8919" w="6811">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3"/>
            <p:cNvSpPr/>
            <p:nvPr/>
          </p:nvSpPr>
          <p:spPr>
            <a:xfrm>
              <a:off x="1785725"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a:off x="1919114" y="3222186"/>
              <a:ext cx="11394" cy="35647"/>
            </a:xfrm>
            <a:custGeom>
              <a:rect b="b" l="l" r="r" t="t"/>
              <a:pathLst>
                <a:path extrusionOk="0" h="1120" w="358">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a:off x="1956257" y="2931156"/>
              <a:ext cx="180398" cy="188737"/>
            </a:xfrm>
            <a:custGeom>
              <a:rect b="b" l="l" r="r" t="t"/>
              <a:pathLst>
                <a:path extrusionOk="0" h="5930" w="5668">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a:off x="2027487" y="2894777"/>
              <a:ext cx="36029" cy="108786"/>
            </a:xfrm>
            <a:custGeom>
              <a:rect b="b" l="l" r="r" t="t"/>
              <a:pathLst>
                <a:path extrusionOk="0" h="3418" w="1132">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a:off x="2027487" y="3009992"/>
              <a:ext cx="36029" cy="36029"/>
            </a:xfrm>
            <a:custGeom>
              <a:rect b="b" l="l" r="r" t="t"/>
              <a:pathLst>
                <a:path extrusionOk="0" h="1132" w="1132">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0" name="Google Shape;1620;p33"/>
          <p:cNvSpPr txBox="1"/>
          <p:nvPr>
            <p:ph idx="4294967295" type="ctrTitle"/>
          </p:nvPr>
        </p:nvSpPr>
        <p:spPr>
          <a:xfrm>
            <a:off x="5993503" y="2133797"/>
            <a:ext cx="1881300" cy="4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Deployment</a:t>
            </a:r>
            <a:endParaRPr sz="1400"/>
          </a:p>
        </p:txBody>
      </p:sp>
      <p:cxnSp>
        <p:nvCxnSpPr>
          <p:cNvPr id="1621" name="Google Shape;1621;p33"/>
          <p:cNvCxnSpPr/>
          <p:nvPr/>
        </p:nvCxnSpPr>
        <p:spPr>
          <a:xfrm>
            <a:off x="194563" y="2976038"/>
            <a:ext cx="8668800" cy="690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34"/>
          <p:cNvSpPr txBox="1"/>
          <p:nvPr>
            <p:ph type="title"/>
          </p:nvPr>
        </p:nvSpPr>
        <p:spPr>
          <a:xfrm>
            <a:off x="2447100" y="662625"/>
            <a:ext cx="5983800" cy="252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1"/>
                </a:solidFill>
              </a:rPr>
              <a:t>Let’s get straight </a:t>
            </a:r>
            <a:r>
              <a:rPr lang="en"/>
              <a:t>into it!</a:t>
            </a:r>
            <a:endParaRPr/>
          </a:p>
        </p:txBody>
      </p:sp>
      <p:grpSp>
        <p:nvGrpSpPr>
          <p:cNvPr id="1627" name="Google Shape;1627;p34"/>
          <p:cNvGrpSpPr/>
          <p:nvPr/>
        </p:nvGrpSpPr>
        <p:grpSpPr>
          <a:xfrm>
            <a:off x="713101" y="1198811"/>
            <a:ext cx="2993574" cy="3700701"/>
            <a:chOff x="-4813275" y="663875"/>
            <a:chExt cx="3648475" cy="4510300"/>
          </a:xfrm>
        </p:grpSpPr>
        <p:sp>
          <p:nvSpPr>
            <p:cNvPr id="1628" name="Google Shape;1628;p34"/>
            <p:cNvSpPr/>
            <p:nvPr/>
          </p:nvSpPr>
          <p:spPr>
            <a:xfrm>
              <a:off x="-2587500" y="5039875"/>
              <a:ext cx="151800" cy="133450"/>
            </a:xfrm>
            <a:custGeom>
              <a:rect b="b" l="l" r="r" t="t"/>
              <a:pathLst>
                <a:path extrusionOk="0" h="5338" w="6072">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4"/>
            <p:cNvSpPr/>
            <p:nvPr/>
          </p:nvSpPr>
          <p:spPr>
            <a:xfrm>
              <a:off x="-2834350" y="4315200"/>
              <a:ext cx="75075" cy="75075"/>
            </a:xfrm>
            <a:custGeom>
              <a:rect b="b" l="l" r="r" t="t"/>
              <a:pathLst>
                <a:path extrusionOk="0" h="3003" w="3003">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4"/>
            <p:cNvSpPr/>
            <p:nvPr/>
          </p:nvSpPr>
          <p:spPr>
            <a:xfrm>
              <a:off x="-2616700" y="4381900"/>
              <a:ext cx="75075" cy="75100"/>
            </a:xfrm>
            <a:custGeom>
              <a:rect b="b" l="l" r="r" t="t"/>
              <a:pathLst>
                <a:path extrusionOk="0" h="3004" w="3003">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4"/>
            <p:cNvSpPr/>
            <p:nvPr/>
          </p:nvSpPr>
          <p:spPr>
            <a:xfrm>
              <a:off x="-2723450" y="4079025"/>
              <a:ext cx="152650" cy="167200"/>
            </a:xfrm>
            <a:custGeom>
              <a:rect b="b" l="l" r="r" t="t"/>
              <a:pathLst>
                <a:path extrusionOk="0" h="6688" w="6106">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4"/>
            <p:cNvSpPr/>
            <p:nvPr/>
          </p:nvSpPr>
          <p:spPr>
            <a:xfrm>
              <a:off x="-2838525" y="3765150"/>
              <a:ext cx="133450" cy="117775"/>
            </a:xfrm>
            <a:custGeom>
              <a:rect b="b" l="l" r="r" t="t"/>
              <a:pathLst>
                <a:path extrusionOk="0" h="4711" w="5338">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4"/>
            <p:cNvSpPr/>
            <p:nvPr/>
          </p:nvSpPr>
          <p:spPr>
            <a:xfrm>
              <a:off x="-3092025" y="3329250"/>
              <a:ext cx="111750" cy="98200"/>
            </a:xfrm>
            <a:custGeom>
              <a:rect b="b" l="l" r="r" t="t"/>
              <a:pathLst>
                <a:path extrusionOk="0" h="3928" w="447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4"/>
            <p:cNvSpPr/>
            <p:nvPr/>
          </p:nvSpPr>
          <p:spPr>
            <a:xfrm>
              <a:off x="-3007800" y="3430900"/>
              <a:ext cx="195150" cy="321425"/>
            </a:xfrm>
            <a:custGeom>
              <a:rect b="b" l="l" r="r" t="t"/>
              <a:pathLst>
                <a:path extrusionOk="0" h="12857" w="7806">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4"/>
            <p:cNvSpPr/>
            <p:nvPr/>
          </p:nvSpPr>
          <p:spPr>
            <a:xfrm>
              <a:off x="-2557500" y="3076475"/>
              <a:ext cx="39225" cy="26225"/>
            </a:xfrm>
            <a:custGeom>
              <a:rect b="b" l="l" r="r" t="t"/>
              <a:pathLst>
                <a:path extrusionOk="0" h="1049" w="1569">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4"/>
            <p:cNvSpPr/>
            <p:nvPr/>
          </p:nvSpPr>
          <p:spPr>
            <a:xfrm>
              <a:off x="-2890225" y="3123875"/>
              <a:ext cx="289400" cy="171450"/>
            </a:xfrm>
            <a:custGeom>
              <a:rect b="b" l="l" r="r" t="t"/>
              <a:pathLst>
                <a:path extrusionOk="0" h="6858" w="11576">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4"/>
            <p:cNvSpPr/>
            <p:nvPr/>
          </p:nvSpPr>
          <p:spPr>
            <a:xfrm>
              <a:off x="-2973625" y="3316675"/>
              <a:ext cx="39225" cy="27025"/>
            </a:xfrm>
            <a:custGeom>
              <a:rect b="b" l="l" r="r" t="t"/>
              <a:pathLst>
                <a:path extrusionOk="0" h="1081" w="1569">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4"/>
            <p:cNvSpPr/>
            <p:nvPr/>
          </p:nvSpPr>
          <p:spPr>
            <a:xfrm>
              <a:off x="-2511625" y="2983675"/>
              <a:ext cx="120125" cy="105750"/>
            </a:xfrm>
            <a:custGeom>
              <a:rect b="b" l="l" r="r" t="t"/>
              <a:pathLst>
                <a:path extrusionOk="0" h="4230" w="4805">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4"/>
            <p:cNvSpPr/>
            <p:nvPr/>
          </p:nvSpPr>
          <p:spPr>
            <a:xfrm>
              <a:off x="-4727375" y="1675800"/>
              <a:ext cx="3266525" cy="3273200"/>
            </a:xfrm>
            <a:custGeom>
              <a:rect b="b" l="l" r="r" t="t"/>
              <a:pathLst>
                <a:path extrusionOk="0" h="130928" w="130661">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4"/>
            <p:cNvSpPr/>
            <p:nvPr/>
          </p:nvSpPr>
          <p:spPr>
            <a:xfrm>
              <a:off x="-2749300" y="1785875"/>
              <a:ext cx="1042450" cy="1486100"/>
            </a:xfrm>
            <a:custGeom>
              <a:rect b="b" l="l" r="r" t="t"/>
              <a:pathLst>
                <a:path extrusionOk="0" h="59444" w="41698">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4"/>
            <p:cNvSpPr/>
            <p:nvPr/>
          </p:nvSpPr>
          <p:spPr>
            <a:xfrm>
              <a:off x="-2637550" y="2006875"/>
              <a:ext cx="439500" cy="741400"/>
            </a:xfrm>
            <a:custGeom>
              <a:rect b="b" l="l" r="r" t="t"/>
              <a:pathLst>
                <a:path extrusionOk="0" h="29656" w="1758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4"/>
            <p:cNvSpPr/>
            <p:nvPr/>
          </p:nvSpPr>
          <p:spPr>
            <a:xfrm>
              <a:off x="-2529125" y="2144200"/>
              <a:ext cx="222675" cy="214900"/>
            </a:xfrm>
            <a:custGeom>
              <a:rect b="b" l="l" r="r" t="t"/>
              <a:pathLst>
                <a:path extrusionOk="0" h="8596" w="8907">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4"/>
            <p:cNvSpPr/>
            <p:nvPr/>
          </p:nvSpPr>
          <p:spPr>
            <a:xfrm>
              <a:off x="-2637550" y="2414675"/>
              <a:ext cx="439500" cy="333600"/>
            </a:xfrm>
            <a:custGeom>
              <a:rect b="b" l="l" r="r" t="t"/>
              <a:pathLst>
                <a:path extrusionOk="0" h="13344" w="1758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4"/>
            <p:cNvSpPr/>
            <p:nvPr/>
          </p:nvSpPr>
          <p:spPr>
            <a:xfrm>
              <a:off x="-2749300" y="1785875"/>
              <a:ext cx="1042450" cy="132625"/>
            </a:xfrm>
            <a:custGeom>
              <a:rect b="b" l="l" r="r" t="t"/>
              <a:pathLst>
                <a:path extrusionOk="0" h="5305" w="41698">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4"/>
            <p:cNvSpPr/>
            <p:nvPr/>
          </p:nvSpPr>
          <p:spPr>
            <a:xfrm>
              <a:off x="-2149700"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4"/>
            <p:cNvSpPr/>
            <p:nvPr/>
          </p:nvSpPr>
          <p:spPr>
            <a:xfrm>
              <a:off x="-2003750" y="1813400"/>
              <a:ext cx="79250" cy="79250"/>
            </a:xfrm>
            <a:custGeom>
              <a:rect b="b" l="l" r="r" t="t"/>
              <a:pathLst>
                <a:path extrusionOk="0" h="3170" w="317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4"/>
            <p:cNvSpPr/>
            <p:nvPr/>
          </p:nvSpPr>
          <p:spPr>
            <a:xfrm>
              <a:off x="-1857825" y="1813400"/>
              <a:ext cx="79250" cy="79250"/>
            </a:xfrm>
            <a:custGeom>
              <a:rect b="b" l="l" r="r" t="t"/>
              <a:pathLst>
                <a:path extrusionOk="0" h="3170" w="317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4"/>
            <p:cNvSpPr/>
            <p:nvPr/>
          </p:nvSpPr>
          <p:spPr>
            <a:xfrm>
              <a:off x="-2624200" y="2876675"/>
              <a:ext cx="412825" cy="37550"/>
            </a:xfrm>
            <a:custGeom>
              <a:rect b="b" l="l" r="r" t="t"/>
              <a:pathLst>
                <a:path extrusionOk="0" h="1502" w="16513">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4"/>
            <p:cNvSpPr/>
            <p:nvPr/>
          </p:nvSpPr>
          <p:spPr>
            <a:xfrm>
              <a:off x="-2624200" y="2952550"/>
              <a:ext cx="412825" cy="37550"/>
            </a:xfrm>
            <a:custGeom>
              <a:rect b="b" l="l" r="r" t="t"/>
              <a:pathLst>
                <a:path extrusionOk="0" h="1502" w="16513">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4"/>
            <p:cNvSpPr/>
            <p:nvPr/>
          </p:nvSpPr>
          <p:spPr>
            <a:xfrm>
              <a:off x="-2624200" y="3028450"/>
              <a:ext cx="412825" cy="37550"/>
            </a:xfrm>
            <a:custGeom>
              <a:rect b="b" l="l" r="r" t="t"/>
              <a:pathLst>
                <a:path extrusionOk="0" h="1502" w="16513">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4"/>
            <p:cNvSpPr/>
            <p:nvPr/>
          </p:nvSpPr>
          <p:spPr>
            <a:xfrm>
              <a:off x="-2125525" y="2786600"/>
              <a:ext cx="322775" cy="323600"/>
            </a:xfrm>
            <a:custGeom>
              <a:rect b="b" l="l" r="r" t="t"/>
              <a:pathLst>
                <a:path extrusionOk="0" h="12944" w="12911">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4"/>
            <p:cNvSpPr/>
            <p:nvPr/>
          </p:nvSpPr>
          <p:spPr>
            <a:xfrm>
              <a:off x="-2095500" y="2816625"/>
              <a:ext cx="262725" cy="263550"/>
            </a:xfrm>
            <a:custGeom>
              <a:rect b="b" l="l" r="r" t="t"/>
              <a:pathLst>
                <a:path extrusionOk="0" h="10542" w="10509">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4"/>
            <p:cNvSpPr/>
            <p:nvPr/>
          </p:nvSpPr>
          <p:spPr>
            <a:xfrm>
              <a:off x="-2042125" y="2839150"/>
              <a:ext cx="156800" cy="217675"/>
            </a:xfrm>
            <a:custGeom>
              <a:rect b="b" l="l" r="r" t="t"/>
              <a:pathLst>
                <a:path extrusionOk="0" h="8707" w="6272">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4"/>
            <p:cNvSpPr/>
            <p:nvPr/>
          </p:nvSpPr>
          <p:spPr>
            <a:xfrm>
              <a:off x="-1933700" y="3732275"/>
              <a:ext cx="617950" cy="619650"/>
            </a:xfrm>
            <a:custGeom>
              <a:rect b="b" l="l" r="r" t="t"/>
              <a:pathLst>
                <a:path extrusionOk="0" h="24786" w="24718">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4"/>
            <p:cNvSpPr/>
            <p:nvPr/>
          </p:nvSpPr>
          <p:spPr>
            <a:xfrm>
              <a:off x="-4410475" y="4376900"/>
              <a:ext cx="752225" cy="721375"/>
            </a:xfrm>
            <a:custGeom>
              <a:rect b="b" l="l" r="r" t="t"/>
              <a:pathLst>
                <a:path extrusionOk="0" h="28855" w="30089">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4"/>
            <p:cNvSpPr/>
            <p:nvPr/>
          </p:nvSpPr>
          <p:spPr>
            <a:xfrm>
              <a:off x="-4368775" y="4337725"/>
              <a:ext cx="752225" cy="721375"/>
            </a:xfrm>
            <a:custGeom>
              <a:rect b="b" l="l" r="r" t="t"/>
              <a:pathLst>
                <a:path extrusionOk="0" h="28855" w="30089">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4"/>
            <p:cNvSpPr/>
            <p:nvPr/>
          </p:nvSpPr>
          <p:spPr>
            <a:xfrm>
              <a:off x="-4308750" y="4382750"/>
              <a:ext cx="632150" cy="632150"/>
            </a:xfrm>
            <a:custGeom>
              <a:rect b="b" l="l" r="r" t="t"/>
              <a:pathLst>
                <a:path extrusionOk="0" h="25286" w="25286">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4"/>
            <p:cNvSpPr/>
            <p:nvPr/>
          </p:nvSpPr>
          <p:spPr>
            <a:xfrm>
              <a:off x="-3778350" y="4637100"/>
              <a:ext cx="25" cy="2525"/>
            </a:xfrm>
            <a:custGeom>
              <a:rect b="b" l="l" r="r" t="t"/>
              <a:pathLst>
                <a:path extrusionOk="0" fill="none" h="101" w="1">
                  <a:moveTo>
                    <a:pt x="0" y="100"/>
                  </a:moveTo>
                  <a:lnTo>
                    <a:pt x="0"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4"/>
            <p:cNvSpPr/>
            <p:nvPr/>
          </p:nvSpPr>
          <p:spPr>
            <a:xfrm>
              <a:off x="-3782525" y="4627100"/>
              <a:ext cx="1675" cy="1675"/>
            </a:xfrm>
            <a:custGeom>
              <a:rect b="b" l="l" r="r" t="t"/>
              <a:pathLst>
                <a:path extrusionOk="0" fill="none" h="67" w="67">
                  <a:moveTo>
                    <a:pt x="67" y="67"/>
                  </a:moveTo>
                  <a:cubicBezTo>
                    <a:pt x="67" y="33"/>
                    <a:pt x="67" y="33"/>
                    <a:pt x="0" y="0"/>
                  </a:cubicBezTo>
                  <a:cubicBezTo>
                    <a:pt x="67" y="33"/>
                    <a:pt x="67" y="67"/>
                    <a:pt x="67"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4"/>
            <p:cNvSpPr/>
            <p:nvPr/>
          </p:nvSpPr>
          <p:spPr>
            <a:xfrm>
              <a:off x="-4092750" y="4603750"/>
              <a:ext cx="416975" cy="411150"/>
            </a:xfrm>
            <a:custGeom>
              <a:rect b="b" l="l" r="r" t="t"/>
              <a:pathLst>
                <a:path extrusionOk="0" h="16446" w="16679">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4"/>
            <p:cNvSpPr/>
            <p:nvPr/>
          </p:nvSpPr>
          <p:spPr>
            <a:xfrm>
              <a:off x="-3785025" y="4616250"/>
              <a:ext cx="850" cy="3350"/>
            </a:xfrm>
            <a:custGeom>
              <a:rect b="b" l="l" r="r" t="t"/>
              <a:pathLst>
                <a:path extrusionOk="0" fill="none" h="134" w="34">
                  <a:moveTo>
                    <a:pt x="34" y="134"/>
                  </a:moveTo>
                  <a:cubicBezTo>
                    <a:pt x="34" y="100"/>
                    <a:pt x="0" y="34"/>
                    <a:pt x="0" y="0"/>
                  </a:cubicBezTo>
                  <a:cubicBezTo>
                    <a:pt x="0" y="34"/>
                    <a:pt x="34" y="100"/>
                    <a:pt x="34" y="134"/>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4"/>
            <p:cNvSpPr/>
            <p:nvPr/>
          </p:nvSpPr>
          <p:spPr>
            <a:xfrm>
              <a:off x="-3771700" y="4670450"/>
              <a:ext cx="25" cy="25"/>
            </a:xfrm>
            <a:custGeom>
              <a:rect b="b" l="l" r="r" t="t"/>
              <a:pathLst>
                <a:path extrusionOk="0" fill="none" h="1" w="1">
                  <a:moveTo>
                    <a:pt x="1" y="1"/>
                  </a:moveTo>
                  <a:lnTo>
                    <a:pt x="1" y="1"/>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4"/>
            <p:cNvSpPr/>
            <p:nvPr/>
          </p:nvSpPr>
          <p:spPr>
            <a:xfrm>
              <a:off x="-3775025" y="4648775"/>
              <a:ext cx="25" cy="850"/>
            </a:xfrm>
            <a:custGeom>
              <a:rect b="b" l="l" r="r" t="t"/>
              <a:pathLst>
                <a:path extrusionOk="0" fill="none" h="34" w="1">
                  <a:moveTo>
                    <a:pt x="1" y="34"/>
                  </a:moveTo>
                  <a:lnTo>
                    <a:pt x="1" y="0"/>
                  </a:ln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4"/>
            <p:cNvSpPr/>
            <p:nvPr/>
          </p:nvSpPr>
          <p:spPr>
            <a:xfrm>
              <a:off x="-3772525" y="4658775"/>
              <a:ext cx="25" cy="1700"/>
            </a:xfrm>
            <a:custGeom>
              <a:rect b="b" l="l" r="r" t="t"/>
              <a:pathLst>
                <a:path extrusionOk="0" fill="none" h="68" w="1">
                  <a:moveTo>
                    <a:pt x="1" y="67"/>
                  </a:moveTo>
                  <a:cubicBezTo>
                    <a:pt x="1" y="67"/>
                    <a:pt x="1" y="1"/>
                    <a:pt x="1" y="67"/>
                  </a:cubicBezTo>
                  <a:cubicBezTo>
                    <a:pt x="1" y="1"/>
                    <a:pt x="1" y="67"/>
                    <a:pt x="1" y="67"/>
                  </a:cubicBezTo>
                  <a:close/>
                </a:path>
              </a:pathLst>
            </a:custGeom>
            <a:noFill/>
            <a:ln cap="flat" cmpd="sng" w="5000">
              <a:solidFill>
                <a:srgbClr val="0000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4"/>
            <p:cNvSpPr/>
            <p:nvPr/>
          </p:nvSpPr>
          <p:spPr>
            <a:xfrm>
              <a:off x="-3976825" y="4383575"/>
              <a:ext cx="297725" cy="310250"/>
            </a:xfrm>
            <a:custGeom>
              <a:rect b="b" l="l" r="r" t="t"/>
              <a:pathLst>
                <a:path extrusionOk="0" h="12410" w="11909">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4"/>
            <p:cNvSpPr/>
            <p:nvPr/>
          </p:nvSpPr>
          <p:spPr>
            <a:xfrm>
              <a:off x="-4269550" y="4383575"/>
              <a:ext cx="292750" cy="235200"/>
            </a:xfrm>
            <a:custGeom>
              <a:rect b="b" l="l" r="r" t="t"/>
              <a:pathLst>
                <a:path extrusionOk="0" h="9408" w="1171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4"/>
            <p:cNvSpPr/>
            <p:nvPr/>
          </p:nvSpPr>
          <p:spPr>
            <a:xfrm>
              <a:off x="-4813275" y="4215950"/>
              <a:ext cx="676350" cy="502900"/>
            </a:xfrm>
            <a:custGeom>
              <a:rect b="b" l="l" r="r" t="t"/>
              <a:pathLst>
                <a:path extrusionOk="0" h="20116" w="27054">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4"/>
            <p:cNvSpPr/>
            <p:nvPr/>
          </p:nvSpPr>
          <p:spPr>
            <a:xfrm>
              <a:off x="-4758225" y="4164250"/>
              <a:ext cx="675500" cy="502050"/>
            </a:xfrm>
            <a:custGeom>
              <a:rect b="b" l="l" r="r" t="t"/>
              <a:pathLst>
                <a:path extrusionOk="0" h="20082" w="2702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4"/>
            <p:cNvSpPr/>
            <p:nvPr/>
          </p:nvSpPr>
          <p:spPr>
            <a:xfrm>
              <a:off x="-4558075" y="4261950"/>
              <a:ext cx="281875" cy="306175"/>
            </a:xfrm>
            <a:custGeom>
              <a:rect b="b" l="l" r="r" t="t"/>
              <a:pathLst>
                <a:path extrusionOk="0" h="12247" w="11275">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4"/>
            <p:cNvSpPr/>
            <p:nvPr/>
          </p:nvSpPr>
          <p:spPr>
            <a:xfrm>
              <a:off x="-2170550" y="2098600"/>
              <a:ext cx="970725" cy="615475"/>
            </a:xfrm>
            <a:custGeom>
              <a:rect b="b" l="l" r="r" t="t"/>
              <a:pathLst>
                <a:path extrusionOk="0" h="24619" w="38829">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4"/>
            <p:cNvSpPr/>
            <p:nvPr/>
          </p:nvSpPr>
          <p:spPr>
            <a:xfrm>
              <a:off x="-2135525" y="2061075"/>
              <a:ext cx="970725" cy="615475"/>
            </a:xfrm>
            <a:custGeom>
              <a:rect b="b" l="l" r="r" t="t"/>
              <a:pathLst>
                <a:path extrusionOk="0" h="24619" w="38829">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4"/>
            <p:cNvSpPr/>
            <p:nvPr/>
          </p:nvSpPr>
          <p:spPr>
            <a:xfrm>
              <a:off x="-2016275" y="2148650"/>
              <a:ext cx="739725" cy="110925"/>
            </a:xfrm>
            <a:custGeom>
              <a:rect b="b" l="l" r="r" t="t"/>
              <a:pathLst>
                <a:path extrusionOk="0" h="4437" w="29589">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4"/>
            <p:cNvSpPr/>
            <p:nvPr/>
          </p:nvSpPr>
          <p:spPr>
            <a:xfrm>
              <a:off x="-1582625" y="2148650"/>
              <a:ext cx="306075" cy="110925"/>
            </a:xfrm>
            <a:custGeom>
              <a:rect b="b" l="l" r="r" t="t"/>
              <a:pathLst>
                <a:path extrusionOk="0" h="4437" w="12243">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4"/>
            <p:cNvSpPr/>
            <p:nvPr/>
          </p:nvSpPr>
          <p:spPr>
            <a:xfrm>
              <a:off x="-1640175" y="2147825"/>
              <a:ext cx="112625" cy="112600"/>
            </a:xfrm>
            <a:custGeom>
              <a:rect b="b" l="l" r="r" t="t"/>
              <a:pathLst>
                <a:path extrusionOk="0" h="4504" w="4505">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4"/>
            <p:cNvSpPr/>
            <p:nvPr/>
          </p:nvSpPr>
          <p:spPr>
            <a:xfrm>
              <a:off x="-2016275" y="2295425"/>
              <a:ext cx="739725" cy="110925"/>
            </a:xfrm>
            <a:custGeom>
              <a:rect b="b" l="l" r="r" t="t"/>
              <a:pathLst>
                <a:path extrusionOk="0" h="4437" w="29589">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4"/>
            <p:cNvSpPr/>
            <p:nvPr/>
          </p:nvSpPr>
          <p:spPr>
            <a:xfrm>
              <a:off x="-2016275" y="2443025"/>
              <a:ext cx="739725" cy="110100"/>
            </a:xfrm>
            <a:custGeom>
              <a:rect b="b" l="l" r="r" t="t"/>
              <a:pathLst>
                <a:path extrusionOk="0" h="4404" w="29589">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4"/>
            <p:cNvSpPr/>
            <p:nvPr/>
          </p:nvSpPr>
          <p:spPr>
            <a:xfrm>
              <a:off x="-1718550" y="2296250"/>
              <a:ext cx="442000" cy="110100"/>
            </a:xfrm>
            <a:custGeom>
              <a:rect b="b" l="l" r="r" t="t"/>
              <a:pathLst>
                <a:path extrusionOk="0" h="4404" w="1768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4"/>
            <p:cNvSpPr/>
            <p:nvPr/>
          </p:nvSpPr>
          <p:spPr>
            <a:xfrm>
              <a:off x="-1470875" y="2443850"/>
              <a:ext cx="194325" cy="110950"/>
            </a:xfrm>
            <a:custGeom>
              <a:rect b="b" l="l" r="r" t="t"/>
              <a:pathLst>
                <a:path extrusionOk="0" h="4438" w="7773">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4"/>
            <p:cNvSpPr/>
            <p:nvPr/>
          </p:nvSpPr>
          <p:spPr>
            <a:xfrm>
              <a:off x="-1774425" y="2294575"/>
              <a:ext cx="112600" cy="112625"/>
            </a:xfrm>
            <a:custGeom>
              <a:rect b="b" l="l" r="r" t="t"/>
              <a:pathLst>
                <a:path extrusionOk="0" h="4505" w="4504">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4"/>
            <p:cNvSpPr/>
            <p:nvPr/>
          </p:nvSpPr>
          <p:spPr>
            <a:xfrm>
              <a:off x="-1527575" y="2442200"/>
              <a:ext cx="112600" cy="112600"/>
            </a:xfrm>
            <a:custGeom>
              <a:rect b="b" l="l" r="r" t="t"/>
              <a:pathLst>
                <a:path extrusionOk="0" h="4504" w="4504">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4"/>
            <p:cNvSpPr/>
            <p:nvPr/>
          </p:nvSpPr>
          <p:spPr>
            <a:xfrm>
              <a:off x="-2213075" y="3595525"/>
              <a:ext cx="70900" cy="70900"/>
            </a:xfrm>
            <a:custGeom>
              <a:rect b="b" l="l" r="r" t="t"/>
              <a:pathLst>
                <a:path extrusionOk="0" h="2836" w="2836">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4"/>
            <p:cNvSpPr/>
            <p:nvPr/>
          </p:nvSpPr>
          <p:spPr>
            <a:xfrm>
              <a:off x="-2005425" y="3659725"/>
              <a:ext cx="70075" cy="70075"/>
            </a:xfrm>
            <a:custGeom>
              <a:rect b="b" l="l" r="r" t="t"/>
              <a:pathLst>
                <a:path extrusionOk="0" h="2803" w="2803">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4"/>
            <p:cNvSpPr/>
            <p:nvPr/>
          </p:nvSpPr>
          <p:spPr>
            <a:xfrm>
              <a:off x="-2108000" y="3371800"/>
              <a:ext cx="145125" cy="158675"/>
            </a:xfrm>
            <a:custGeom>
              <a:rect b="b" l="l" r="r" t="t"/>
              <a:pathLst>
                <a:path extrusionOk="0" h="6347" w="5805">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4"/>
            <p:cNvSpPr/>
            <p:nvPr/>
          </p:nvSpPr>
          <p:spPr>
            <a:xfrm>
              <a:off x="-4436325" y="3096825"/>
              <a:ext cx="377800" cy="575425"/>
            </a:xfrm>
            <a:custGeom>
              <a:rect b="b" l="l" r="r" t="t"/>
              <a:pathLst>
                <a:path extrusionOk="0" h="23017" w="15112">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4"/>
            <p:cNvSpPr/>
            <p:nvPr/>
          </p:nvSpPr>
          <p:spPr>
            <a:xfrm>
              <a:off x="-2341500" y="4202625"/>
              <a:ext cx="362775" cy="310300"/>
            </a:xfrm>
            <a:custGeom>
              <a:rect b="b" l="l" r="r" t="t"/>
              <a:pathLst>
                <a:path extrusionOk="0" h="12412" w="14511">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4"/>
            <p:cNvSpPr/>
            <p:nvPr/>
          </p:nvSpPr>
          <p:spPr>
            <a:xfrm>
              <a:off x="-2341500" y="4202625"/>
              <a:ext cx="283550" cy="261875"/>
            </a:xfrm>
            <a:custGeom>
              <a:rect b="b" l="l" r="r" t="t"/>
              <a:pathLst>
                <a:path extrusionOk="0" h="10475" w="11342">
                  <a:moveTo>
                    <a:pt x="10141" y="0"/>
                  </a:moveTo>
                  <a:lnTo>
                    <a:pt x="0" y="3569"/>
                  </a:lnTo>
                  <a:lnTo>
                    <a:pt x="1668" y="6505"/>
                  </a:lnTo>
                  <a:lnTo>
                    <a:pt x="3903" y="10474"/>
                  </a:lnTo>
                  <a:lnTo>
                    <a:pt x="11342" y="2335"/>
                  </a:lnTo>
                  <a:lnTo>
                    <a:pt x="1014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4"/>
            <p:cNvSpPr/>
            <p:nvPr/>
          </p:nvSpPr>
          <p:spPr>
            <a:xfrm>
              <a:off x="-2257275" y="4393575"/>
              <a:ext cx="646325" cy="384475"/>
            </a:xfrm>
            <a:custGeom>
              <a:rect b="b" l="l" r="r" t="t"/>
              <a:pathLst>
                <a:path extrusionOk="0" h="15379" w="25853">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4"/>
            <p:cNvSpPr/>
            <p:nvPr/>
          </p:nvSpPr>
          <p:spPr>
            <a:xfrm>
              <a:off x="-2258100" y="4570375"/>
              <a:ext cx="150950" cy="146800"/>
            </a:xfrm>
            <a:custGeom>
              <a:rect b="b" l="l" r="r" t="t"/>
              <a:pathLst>
                <a:path extrusionOk="0" h="5872" w="6038">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4"/>
            <p:cNvSpPr/>
            <p:nvPr/>
          </p:nvSpPr>
          <p:spPr>
            <a:xfrm>
              <a:off x="-1898675" y="4554525"/>
              <a:ext cx="137625" cy="119275"/>
            </a:xfrm>
            <a:custGeom>
              <a:rect b="b" l="l" r="r" t="t"/>
              <a:pathLst>
                <a:path extrusionOk="0" h="4771" w="5505">
                  <a:moveTo>
                    <a:pt x="3369" y="1"/>
                  </a:moveTo>
                  <a:lnTo>
                    <a:pt x="0" y="2469"/>
                  </a:lnTo>
                  <a:lnTo>
                    <a:pt x="1668" y="4771"/>
                  </a:lnTo>
                  <a:lnTo>
                    <a:pt x="5504" y="1969"/>
                  </a:lnTo>
                  <a:lnTo>
                    <a:pt x="33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4"/>
            <p:cNvSpPr/>
            <p:nvPr/>
          </p:nvSpPr>
          <p:spPr>
            <a:xfrm>
              <a:off x="-1983750" y="4481150"/>
              <a:ext cx="143475" cy="122600"/>
            </a:xfrm>
            <a:custGeom>
              <a:rect b="b" l="l" r="r" t="t"/>
              <a:pathLst>
                <a:path extrusionOk="0" h="4904" w="5739">
                  <a:moveTo>
                    <a:pt x="3603" y="0"/>
                  </a:moveTo>
                  <a:lnTo>
                    <a:pt x="1" y="2602"/>
                  </a:lnTo>
                  <a:lnTo>
                    <a:pt x="1669" y="4904"/>
                  </a:lnTo>
                  <a:lnTo>
                    <a:pt x="5738" y="1935"/>
                  </a:lnTo>
                  <a:lnTo>
                    <a:pt x="3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4"/>
            <p:cNvSpPr/>
            <p:nvPr/>
          </p:nvSpPr>
          <p:spPr>
            <a:xfrm>
              <a:off x="-3740825" y="2355700"/>
              <a:ext cx="1056600" cy="1254025"/>
            </a:xfrm>
            <a:custGeom>
              <a:rect b="b" l="l" r="r" t="t"/>
              <a:pathLst>
                <a:path extrusionOk="0" h="50161" w="42264">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4"/>
            <p:cNvSpPr/>
            <p:nvPr/>
          </p:nvSpPr>
          <p:spPr>
            <a:xfrm>
              <a:off x="-3544850" y="2422175"/>
              <a:ext cx="820600" cy="1146675"/>
            </a:xfrm>
            <a:custGeom>
              <a:rect b="b" l="l" r="r" t="t"/>
              <a:pathLst>
                <a:path extrusionOk="0" h="45867" w="32824">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4"/>
            <p:cNvSpPr/>
            <p:nvPr/>
          </p:nvSpPr>
          <p:spPr>
            <a:xfrm>
              <a:off x="-4334600" y="2355500"/>
              <a:ext cx="930700" cy="1483050"/>
            </a:xfrm>
            <a:custGeom>
              <a:rect b="b" l="l" r="r" t="t"/>
              <a:pathLst>
                <a:path extrusionOk="0" h="59322" w="37228">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4"/>
            <p:cNvSpPr/>
            <p:nvPr/>
          </p:nvSpPr>
          <p:spPr>
            <a:xfrm>
              <a:off x="-4438000" y="2585625"/>
              <a:ext cx="1400200" cy="1772125"/>
            </a:xfrm>
            <a:custGeom>
              <a:rect b="b" l="l" r="r" t="t"/>
              <a:pathLst>
                <a:path extrusionOk="0" h="70885" w="56008">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4"/>
            <p:cNvSpPr/>
            <p:nvPr/>
          </p:nvSpPr>
          <p:spPr>
            <a:xfrm>
              <a:off x="-4301225" y="2467200"/>
              <a:ext cx="897325" cy="1370150"/>
            </a:xfrm>
            <a:custGeom>
              <a:rect b="b" l="l" r="r" t="t"/>
              <a:pathLst>
                <a:path extrusionOk="0" h="54806" w="35893">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3451450" y="2840550"/>
              <a:ext cx="557075" cy="591550"/>
            </a:xfrm>
            <a:custGeom>
              <a:rect b="b" l="l" r="r" t="t"/>
              <a:pathLst>
                <a:path extrusionOk="0" h="23662" w="22283">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4"/>
            <p:cNvSpPr/>
            <p:nvPr/>
          </p:nvSpPr>
          <p:spPr>
            <a:xfrm>
              <a:off x="-3151250" y="2876675"/>
              <a:ext cx="484550" cy="555425"/>
            </a:xfrm>
            <a:custGeom>
              <a:rect b="b" l="l" r="r" t="t"/>
              <a:pathLst>
                <a:path extrusionOk="0" h="22217" w="19382">
                  <a:moveTo>
                    <a:pt x="16012" y="0"/>
                  </a:moveTo>
                  <a:lnTo>
                    <a:pt x="1" y="12543"/>
                  </a:lnTo>
                  <a:lnTo>
                    <a:pt x="3103" y="22216"/>
                  </a:lnTo>
                  <a:lnTo>
                    <a:pt x="19381" y="5571"/>
                  </a:lnTo>
                  <a:lnTo>
                    <a:pt x="16012"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4"/>
            <p:cNvSpPr/>
            <p:nvPr/>
          </p:nvSpPr>
          <p:spPr>
            <a:xfrm>
              <a:off x="-3540700" y="2812150"/>
              <a:ext cx="481200" cy="345575"/>
            </a:xfrm>
            <a:custGeom>
              <a:rect b="b" l="l" r="r" t="t"/>
              <a:pathLst>
                <a:path extrusionOk="0" h="13823" w="19248">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4"/>
            <p:cNvSpPr/>
            <p:nvPr/>
          </p:nvSpPr>
          <p:spPr>
            <a:xfrm>
              <a:off x="-3756375" y="2665675"/>
              <a:ext cx="406675" cy="384225"/>
            </a:xfrm>
            <a:custGeom>
              <a:rect b="b" l="l" r="r" t="t"/>
              <a:pathLst>
                <a:path extrusionOk="0" h="15369" w="16267">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4"/>
            <p:cNvSpPr/>
            <p:nvPr/>
          </p:nvSpPr>
          <p:spPr>
            <a:xfrm>
              <a:off x="-3672450" y="2664850"/>
              <a:ext cx="271050" cy="167325"/>
            </a:xfrm>
            <a:custGeom>
              <a:rect b="b" l="l" r="r" t="t"/>
              <a:pathLst>
                <a:path extrusionOk="0" h="6693" w="10842">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4"/>
            <p:cNvSpPr/>
            <p:nvPr/>
          </p:nvSpPr>
          <p:spPr>
            <a:xfrm>
              <a:off x="-3680800" y="2665675"/>
              <a:ext cx="331950" cy="279400"/>
            </a:xfrm>
            <a:custGeom>
              <a:rect b="b" l="l" r="r" t="t"/>
              <a:pathLst>
                <a:path extrusionOk="0" h="11176" w="13278">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4"/>
            <p:cNvSpPr/>
            <p:nvPr/>
          </p:nvSpPr>
          <p:spPr>
            <a:xfrm>
              <a:off x="-3500650" y="2068600"/>
              <a:ext cx="291050" cy="382700"/>
            </a:xfrm>
            <a:custGeom>
              <a:rect b="b" l="l" r="r" t="t"/>
              <a:pathLst>
                <a:path extrusionOk="0" h="15308" w="11642">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4"/>
            <p:cNvSpPr/>
            <p:nvPr/>
          </p:nvSpPr>
          <p:spPr>
            <a:xfrm>
              <a:off x="-3887600" y="2096950"/>
              <a:ext cx="541250" cy="615525"/>
            </a:xfrm>
            <a:custGeom>
              <a:rect b="b" l="l" r="r" t="t"/>
              <a:pathLst>
                <a:path extrusionOk="0" h="24621" w="2165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4"/>
            <p:cNvSpPr/>
            <p:nvPr/>
          </p:nvSpPr>
          <p:spPr>
            <a:xfrm>
              <a:off x="-3801700" y="2465100"/>
              <a:ext cx="171800" cy="156900"/>
            </a:xfrm>
            <a:custGeom>
              <a:rect b="b" l="l" r="r" t="t"/>
              <a:pathLst>
                <a:path extrusionOk="0" h="6276" w="6872">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4"/>
            <p:cNvSpPr/>
            <p:nvPr/>
          </p:nvSpPr>
          <p:spPr>
            <a:xfrm>
              <a:off x="-3472300" y="2421350"/>
              <a:ext cx="119275" cy="155950"/>
            </a:xfrm>
            <a:custGeom>
              <a:rect b="b" l="l" r="r" t="t"/>
              <a:pathLst>
                <a:path extrusionOk="0" h="6238" w="4771">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4"/>
            <p:cNvSpPr/>
            <p:nvPr/>
          </p:nvSpPr>
          <p:spPr>
            <a:xfrm>
              <a:off x="-3662450" y="3440400"/>
              <a:ext cx="87600" cy="85350"/>
            </a:xfrm>
            <a:custGeom>
              <a:rect b="b" l="l" r="r" t="t"/>
              <a:pathLst>
                <a:path extrusionOk="0" h="3414" w="3504">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4"/>
            <p:cNvSpPr/>
            <p:nvPr/>
          </p:nvSpPr>
          <p:spPr>
            <a:xfrm>
              <a:off x="-3162250" y="3300300"/>
              <a:ext cx="115275" cy="66175"/>
            </a:xfrm>
            <a:custGeom>
              <a:rect b="b" l="l" r="r" t="t"/>
              <a:pathLst>
                <a:path extrusionOk="0" h="2647" w="4611">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4"/>
            <p:cNvSpPr/>
            <p:nvPr/>
          </p:nvSpPr>
          <p:spPr>
            <a:xfrm>
              <a:off x="-3636600" y="3299475"/>
              <a:ext cx="562100" cy="273550"/>
            </a:xfrm>
            <a:custGeom>
              <a:rect b="b" l="l" r="r" t="t"/>
              <a:pathLst>
                <a:path extrusionOk="0" h="10942" w="22484">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4"/>
            <p:cNvSpPr/>
            <p:nvPr/>
          </p:nvSpPr>
          <p:spPr>
            <a:xfrm>
              <a:off x="-3636600" y="3299475"/>
              <a:ext cx="546250" cy="211850"/>
            </a:xfrm>
            <a:custGeom>
              <a:rect b="b" l="l" r="r" t="t"/>
              <a:pathLst>
                <a:path extrusionOk="0" h="8474" w="2185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4"/>
            <p:cNvSpPr/>
            <p:nvPr/>
          </p:nvSpPr>
          <p:spPr>
            <a:xfrm>
              <a:off x="-3757500" y="1944325"/>
              <a:ext cx="145950" cy="187450"/>
            </a:xfrm>
            <a:custGeom>
              <a:rect b="b" l="l" r="r" t="t"/>
              <a:pathLst>
                <a:path extrusionOk="0" h="7498" w="5838">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4"/>
            <p:cNvSpPr/>
            <p:nvPr/>
          </p:nvSpPr>
          <p:spPr>
            <a:xfrm>
              <a:off x="-4026025" y="2060250"/>
              <a:ext cx="365575" cy="438675"/>
            </a:xfrm>
            <a:custGeom>
              <a:rect b="b" l="l" r="r" t="t"/>
              <a:pathLst>
                <a:path extrusionOk="0" h="17547" w="14623">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4"/>
            <p:cNvSpPr/>
            <p:nvPr/>
          </p:nvSpPr>
          <p:spPr>
            <a:xfrm>
              <a:off x="-3720825" y="2002275"/>
              <a:ext cx="422000" cy="271475"/>
            </a:xfrm>
            <a:custGeom>
              <a:rect b="b" l="l" r="r" t="t"/>
              <a:pathLst>
                <a:path extrusionOk="0" h="10859" w="1688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4"/>
            <p:cNvSpPr/>
            <p:nvPr/>
          </p:nvSpPr>
          <p:spPr>
            <a:xfrm>
              <a:off x="-4076075" y="2115300"/>
              <a:ext cx="297750" cy="290225"/>
            </a:xfrm>
            <a:custGeom>
              <a:rect b="b" l="l" r="r" t="t"/>
              <a:pathLst>
                <a:path extrusionOk="0" h="11609" w="1191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4"/>
            <p:cNvSpPr/>
            <p:nvPr/>
          </p:nvSpPr>
          <p:spPr>
            <a:xfrm>
              <a:off x="-3346375" y="2535600"/>
              <a:ext cx="380275" cy="261400"/>
            </a:xfrm>
            <a:custGeom>
              <a:rect b="b" l="l" r="r" t="t"/>
              <a:pathLst>
                <a:path extrusionOk="0" h="10456" w="15211">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4"/>
            <p:cNvSpPr/>
            <p:nvPr/>
          </p:nvSpPr>
          <p:spPr>
            <a:xfrm>
              <a:off x="-3624925" y="2585625"/>
              <a:ext cx="144300" cy="59225"/>
            </a:xfrm>
            <a:custGeom>
              <a:rect b="b" l="l" r="r" t="t"/>
              <a:pathLst>
                <a:path extrusionOk="0" h="2369" w="5772">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4"/>
            <p:cNvSpPr/>
            <p:nvPr/>
          </p:nvSpPr>
          <p:spPr>
            <a:xfrm>
              <a:off x="-3757500" y="2831625"/>
              <a:ext cx="710525" cy="693875"/>
            </a:xfrm>
            <a:custGeom>
              <a:rect b="b" l="l" r="r" t="t"/>
              <a:pathLst>
                <a:path extrusionOk="0" h="27755" w="28421">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4"/>
            <p:cNvSpPr/>
            <p:nvPr/>
          </p:nvSpPr>
          <p:spPr>
            <a:xfrm>
              <a:off x="-3757500" y="3143525"/>
              <a:ext cx="710525" cy="383625"/>
            </a:xfrm>
            <a:custGeom>
              <a:rect b="b" l="l" r="r" t="t"/>
              <a:pathLst>
                <a:path extrusionOk="0" h="15345" w="28421">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4"/>
            <p:cNvSpPr/>
            <p:nvPr/>
          </p:nvSpPr>
          <p:spPr>
            <a:xfrm>
              <a:off x="-3757500" y="2886675"/>
              <a:ext cx="161800" cy="471200"/>
            </a:xfrm>
            <a:custGeom>
              <a:rect b="b" l="l" r="r" t="t"/>
              <a:pathLst>
                <a:path extrusionOk="0" h="18848" w="6472">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4"/>
            <p:cNvSpPr/>
            <p:nvPr/>
          </p:nvSpPr>
          <p:spPr>
            <a:xfrm>
              <a:off x="-3282175" y="3366175"/>
              <a:ext cx="1180025" cy="870650"/>
            </a:xfrm>
            <a:custGeom>
              <a:rect b="b" l="l" r="r" t="t"/>
              <a:pathLst>
                <a:path extrusionOk="0" h="34826" w="47201">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4"/>
            <p:cNvSpPr/>
            <p:nvPr/>
          </p:nvSpPr>
          <p:spPr>
            <a:xfrm>
              <a:off x="-3192950" y="3623025"/>
              <a:ext cx="902350" cy="614650"/>
            </a:xfrm>
            <a:custGeom>
              <a:rect b="b" l="l" r="r" t="t"/>
              <a:pathLst>
                <a:path extrusionOk="0" h="24586" w="36094">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4"/>
            <p:cNvSpPr/>
            <p:nvPr/>
          </p:nvSpPr>
          <p:spPr>
            <a:xfrm>
              <a:off x="-3543200" y="2480825"/>
              <a:ext cx="58400" cy="97325"/>
            </a:xfrm>
            <a:custGeom>
              <a:rect b="b" l="l" r="r" t="t"/>
              <a:pathLst>
                <a:path extrusionOk="0" h="3893" w="2336">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4"/>
            <p:cNvSpPr/>
            <p:nvPr/>
          </p:nvSpPr>
          <p:spPr>
            <a:xfrm>
              <a:off x="-2710925" y="4657950"/>
              <a:ext cx="373625" cy="318775"/>
            </a:xfrm>
            <a:custGeom>
              <a:rect b="b" l="l" r="r" t="t"/>
              <a:pathLst>
                <a:path extrusionOk="0" h="12751" w="14945">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4"/>
            <p:cNvSpPr/>
            <p:nvPr/>
          </p:nvSpPr>
          <p:spPr>
            <a:xfrm>
              <a:off x="-2592525" y="4836400"/>
              <a:ext cx="658850" cy="337775"/>
            </a:xfrm>
            <a:custGeom>
              <a:rect b="b" l="l" r="r" t="t"/>
              <a:pathLst>
                <a:path extrusionOk="0" h="13511" w="26354">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4"/>
            <p:cNvSpPr/>
            <p:nvPr/>
          </p:nvSpPr>
          <p:spPr>
            <a:xfrm>
              <a:off x="-2232250" y="4975675"/>
              <a:ext cx="135950" cy="123450"/>
            </a:xfrm>
            <a:custGeom>
              <a:rect b="b" l="l" r="r" t="t"/>
              <a:pathLst>
                <a:path extrusionOk="0" h="4938" w="5438">
                  <a:moveTo>
                    <a:pt x="3102" y="0"/>
                  </a:moveTo>
                  <a:lnTo>
                    <a:pt x="0" y="2836"/>
                  </a:lnTo>
                  <a:lnTo>
                    <a:pt x="1968" y="4937"/>
                  </a:lnTo>
                  <a:lnTo>
                    <a:pt x="5437" y="1668"/>
                  </a:lnTo>
                  <a:lnTo>
                    <a:pt x="31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4"/>
            <p:cNvSpPr/>
            <p:nvPr/>
          </p:nvSpPr>
          <p:spPr>
            <a:xfrm>
              <a:off x="-2324825" y="4912300"/>
              <a:ext cx="140950" cy="128450"/>
            </a:xfrm>
            <a:custGeom>
              <a:rect b="b" l="l" r="r" t="t"/>
              <a:pathLst>
                <a:path extrusionOk="0" h="5138" w="5638">
                  <a:moveTo>
                    <a:pt x="3303" y="0"/>
                  </a:moveTo>
                  <a:lnTo>
                    <a:pt x="1" y="3036"/>
                  </a:lnTo>
                  <a:lnTo>
                    <a:pt x="1969" y="5137"/>
                  </a:lnTo>
                  <a:lnTo>
                    <a:pt x="5638" y="1668"/>
                  </a:lnTo>
                  <a:lnTo>
                    <a:pt x="33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4"/>
            <p:cNvSpPr/>
            <p:nvPr/>
          </p:nvSpPr>
          <p:spPr>
            <a:xfrm>
              <a:off x="-2710925" y="4658775"/>
              <a:ext cx="281050" cy="258550"/>
            </a:xfrm>
            <a:custGeom>
              <a:rect b="b" l="l" r="r" t="t"/>
              <a:pathLst>
                <a:path extrusionOk="0" h="10342" w="11242">
                  <a:moveTo>
                    <a:pt x="9674" y="1"/>
                  </a:moveTo>
                  <a:lnTo>
                    <a:pt x="0" y="4771"/>
                  </a:lnTo>
                  <a:lnTo>
                    <a:pt x="4170" y="10341"/>
                  </a:lnTo>
                  <a:lnTo>
                    <a:pt x="11242" y="2269"/>
                  </a:lnTo>
                  <a:lnTo>
                    <a:pt x="9674"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4"/>
            <p:cNvSpPr/>
            <p:nvPr/>
          </p:nvSpPr>
          <p:spPr>
            <a:xfrm>
              <a:off x="-3970175" y="2397525"/>
              <a:ext cx="162650" cy="192650"/>
            </a:xfrm>
            <a:custGeom>
              <a:rect b="b" l="l" r="r" t="t"/>
              <a:pathLst>
                <a:path extrusionOk="0" h="7706" w="6506">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4"/>
            <p:cNvSpPr/>
            <p:nvPr/>
          </p:nvSpPr>
          <p:spPr>
            <a:xfrm>
              <a:off x="-3936800" y="2428275"/>
              <a:ext cx="101750" cy="130700"/>
            </a:xfrm>
            <a:custGeom>
              <a:rect b="b" l="l" r="r" t="t"/>
              <a:pathLst>
                <a:path extrusionOk="0" h="5228" w="407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4"/>
            <p:cNvSpPr/>
            <p:nvPr/>
          </p:nvSpPr>
          <p:spPr>
            <a:xfrm>
              <a:off x="-3632425" y="3392875"/>
              <a:ext cx="1144175" cy="1370175"/>
            </a:xfrm>
            <a:custGeom>
              <a:rect b="b" l="l" r="r" t="t"/>
              <a:pathLst>
                <a:path extrusionOk="0" h="54807" w="45767">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4"/>
            <p:cNvSpPr/>
            <p:nvPr/>
          </p:nvSpPr>
          <p:spPr>
            <a:xfrm>
              <a:off x="-3631600" y="3519625"/>
              <a:ext cx="1029950" cy="1356000"/>
            </a:xfrm>
            <a:custGeom>
              <a:rect b="b" l="l" r="r" t="t"/>
              <a:pathLst>
                <a:path extrusionOk="0" h="54240" w="41198">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4"/>
            <p:cNvSpPr/>
            <p:nvPr/>
          </p:nvSpPr>
          <p:spPr>
            <a:xfrm>
              <a:off x="-3601575" y="3553025"/>
              <a:ext cx="242700" cy="341075"/>
            </a:xfrm>
            <a:custGeom>
              <a:rect b="b" l="l" r="r" t="t"/>
              <a:pathLst>
                <a:path extrusionOk="0" h="13643" w="9708">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4"/>
            <p:cNvSpPr/>
            <p:nvPr/>
          </p:nvSpPr>
          <p:spPr>
            <a:xfrm>
              <a:off x="-4041050" y="2892775"/>
              <a:ext cx="458675" cy="1036350"/>
            </a:xfrm>
            <a:custGeom>
              <a:rect b="b" l="l" r="r" t="t"/>
              <a:pathLst>
                <a:path extrusionOk="0" h="41454" w="18347">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4"/>
            <p:cNvSpPr/>
            <p:nvPr/>
          </p:nvSpPr>
          <p:spPr>
            <a:xfrm>
              <a:off x="-4013525" y="3131025"/>
              <a:ext cx="321925" cy="212675"/>
            </a:xfrm>
            <a:custGeom>
              <a:rect b="b" l="l" r="r" t="t"/>
              <a:pathLst>
                <a:path extrusionOk="0" h="8507" w="12877">
                  <a:moveTo>
                    <a:pt x="12876" y="0"/>
                  </a:moveTo>
                  <a:lnTo>
                    <a:pt x="1868" y="334"/>
                  </a:lnTo>
                  <a:lnTo>
                    <a:pt x="0" y="8506"/>
                  </a:lnTo>
                  <a:lnTo>
                    <a:pt x="0" y="8506"/>
                  </a:lnTo>
                  <a:lnTo>
                    <a:pt x="10641" y="8206"/>
                  </a:lnTo>
                  <a:lnTo>
                    <a:pt x="12876" y="0"/>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4"/>
            <p:cNvSpPr/>
            <p:nvPr/>
          </p:nvSpPr>
          <p:spPr>
            <a:xfrm>
              <a:off x="-3511500" y="3897400"/>
              <a:ext cx="166800" cy="135500"/>
            </a:xfrm>
            <a:custGeom>
              <a:rect b="b" l="l" r="r" t="t"/>
              <a:pathLst>
                <a:path extrusionOk="0" h="5420" w="6672">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4"/>
            <p:cNvSpPr/>
            <p:nvPr/>
          </p:nvSpPr>
          <p:spPr>
            <a:xfrm>
              <a:off x="-3755850" y="3823175"/>
              <a:ext cx="412825" cy="372350"/>
            </a:xfrm>
            <a:custGeom>
              <a:rect b="b" l="l" r="r" t="t"/>
              <a:pathLst>
                <a:path extrusionOk="0" h="14894" w="16513">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4"/>
            <p:cNvSpPr/>
            <p:nvPr/>
          </p:nvSpPr>
          <p:spPr>
            <a:xfrm>
              <a:off x="-3602400" y="3948675"/>
              <a:ext cx="129825" cy="213100"/>
            </a:xfrm>
            <a:custGeom>
              <a:rect b="b" l="l" r="r" t="t"/>
              <a:pathLst>
                <a:path extrusionOk="0" h="8524" w="5193">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4"/>
            <p:cNvSpPr/>
            <p:nvPr/>
          </p:nvSpPr>
          <p:spPr>
            <a:xfrm>
              <a:off x="-3549025" y="3915325"/>
              <a:ext cx="90075" cy="88850"/>
            </a:xfrm>
            <a:custGeom>
              <a:rect b="b" l="l" r="r" t="t"/>
              <a:pathLst>
                <a:path extrusionOk="0" h="3554" w="3603">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4"/>
            <p:cNvSpPr/>
            <p:nvPr/>
          </p:nvSpPr>
          <p:spPr>
            <a:xfrm>
              <a:off x="-4006025" y="2867500"/>
              <a:ext cx="397800" cy="396125"/>
            </a:xfrm>
            <a:custGeom>
              <a:rect b="b" l="l" r="r" t="t"/>
              <a:pathLst>
                <a:path extrusionOk="0" h="15845" w="15912">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4"/>
            <p:cNvSpPr/>
            <p:nvPr/>
          </p:nvSpPr>
          <p:spPr>
            <a:xfrm>
              <a:off x="-4038550" y="2893050"/>
              <a:ext cx="411150" cy="1249925"/>
            </a:xfrm>
            <a:custGeom>
              <a:rect b="b" l="l" r="r" t="t"/>
              <a:pathLst>
                <a:path extrusionOk="0" h="49997" w="16446">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4"/>
            <p:cNvSpPr/>
            <p:nvPr/>
          </p:nvSpPr>
          <p:spPr>
            <a:xfrm>
              <a:off x="-2846850" y="4531175"/>
              <a:ext cx="444500" cy="334450"/>
            </a:xfrm>
            <a:custGeom>
              <a:rect b="b" l="l" r="r" t="t"/>
              <a:pathLst>
                <a:path extrusionOk="0" h="13378" w="17780">
                  <a:moveTo>
                    <a:pt x="15077" y="1"/>
                  </a:moveTo>
                  <a:lnTo>
                    <a:pt x="0" y="8707"/>
                  </a:lnTo>
                  <a:lnTo>
                    <a:pt x="2702" y="13377"/>
                  </a:lnTo>
                  <a:lnTo>
                    <a:pt x="17779" y="4704"/>
                  </a:lnTo>
                  <a:lnTo>
                    <a:pt x="15077"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4"/>
            <p:cNvSpPr/>
            <p:nvPr/>
          </p:nvSpPr>
          <p:spPr>
            <a:xfrm>
              <a:off x="-3123725" y="3615525"/>
              <a:ext cx="165150" cy="231875"/>
            </a:xfrm>
            <a:custGeom>
              <a:rect b="b" l="l" r="r" t="t"/>
              <a:pathLst>
                <a:path extrusionOk="0" h="9275" w="6606">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4"/>
            <p:cNvSpPr/>
            <p:nvPr/>
          </p:nvSpPr>
          <p:spPr>
            <a:xfrm>
              <a:off x="-3620750" y="3382875"/>
              <a:ext cx="575450" cy="205150"/>
            </a:xfrm>
            <a:custGeom>
              <a:rect b="b" l="l" r="r" t="t"/>
              <a:pathLst>
                <a:path extrusionOk="0" h="8206" w="23018">
                  <a:moveTo>
                    <a:pt x="22717" y="0"/>
                  </a:moveTo>
                  <a:lnTo>
                    <a:pt x="34" y="7605"/>
                  </a:lnTo>
                  <a:lnTo>
                    <a:pt x="1" y="8206"/>
                  </a:lnTo>
                  <a:lnTo>
                    <a:pt x="23017" y="567"/>
                  </a:lnTo>
                  <a:lnTo>
                    <a:pt x="227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4"/>
            <p:cNvSpPr/>
            <p:nvPr/>
          </p:nvSpPr>
          <p:spPr>
            <a:xfrm>
              <a:off x="-3624075" y="3418725"/>
              <a:ext cx="633800" cy="212675"/>
            </a:xfrm>
            <a:custGeom>
              <a:rect b="b" l="l" r="r" t="t"/>
              <a:pathLst>
                <a:path extrusionOk="0" h="8507" w="25352">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4"/>
            <p:cNvSpPr/>
            <p:nvPr/>
          </p:nvSpPr>
          <p:spPr>
            <a:xfrm>
              <a:off x="-3940975" y="2323425"/>
              <a:ext cx="260200" cy="136175"/>
            </a:xfrm>
            <a:custGeom>
              <a:rect b="b" l="l" r="r" t="t"/>
              <a:pathLst>
                <a:path extrusionOk="0" h="5447" w="10408">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4"/>
            <p:cNvSpPr/>
            <p:nvPr/>
          </p:nvSpPr>
          <p:spPr>
            <a:xfrm>
              <a:off x="-3818400" y="2283550"/>
              <a:ext cx="489550" cy="260675"/>
            </a:xfrm>
            <a:custGeom>
              <a:rect b="b" l="l" r="r" t="t"/>
              <a:pathLst>
                <a:path extrusionOk="0" h="10427" w="19582">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4"/>
            <p:cNvSpPr/>
            <p:nvPr/>
          </p:nvSpPr>
          <p:spPr>
            <a:xfrm>
              <a:off x="-3786700" y="2268900"/>
              <a:ext cx="490375" cy="260775"/>
            </a:xfrm>
            <a:custGeom>
              <a:rect b="b" l="l" r="r" t="t"/>
              <a:pathLst>
                <a:path extrusionOk="0" h="10431" w="19615">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4"/>
            <p:cNvSpPr/>
            <p:nvPr/>
          </p:nvSpPr>
          <p:spPr>
            <a:xfrm>
              <a:off x="-3644100" y="2269250"/>
              <a:ext cx="242700" cy="260000"/>
            </a:xfrm>
            <a:custGeom>
              <a:rect b="b" l="l" r="r" t="t"/>
              <a:pathLst>
                <a:path extrusionOk="0" h="10400" w="9708">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4"/>
            <p:cNvSpPr/>
            <p:nvPr/>
          </p:nvSpPr>
          <p:spPr>
            <a:xfrm>
              <a:off x="-2830175" y="2628600"/>
              <a:ext cx="334425" cy="426550"/>
            </a:xfrm>
            <a:custGeom>
              <a:rect b="b" l="l" r="r" t="t"/>
              <a:pathLst>
                <a:path extrusionOk="0" h="17062" w="13377">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4"/>
            <p:cNvSpPr/>
            <p:nvPr/>
          </p:nvSpPr>
          <p:spPr>
            <a:xfrm>
              <a:off x="-2594175" y="2868325"/>
              <a:ext cx="98425" cy="111775"/>
            </a:xfrm>
            <a:custGeom>
              <a:rect b="b" l="l" r="r" t="t"/>
              <a:pathLst>
                <a:path extrusionOk="0" h="4471" w="3937">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4"/>
            <p:cNvSpPr/>
            <p:nvPr/>
          </p:nvSpPr>
          <p:spPr>
            <a:xfrm>
              <a:off x="-2655050" y="2795525"/>
              <a:ext cx="104250" cy="82000"/>
            </a:xfrm>
            <a:custGeom>
              <a:rect b="b" l="l" r="r" t="t"/>
              <a:pathLst>
                <a:path extrusionOk="0" h="3280" w="417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4"/>
            <p:cNvSpPr/>
            <p:nvPr/>
          </p:nvSpPr>
          <p:spPr>
            <a:xfrm>
              <a:off x="-2616700" y="2827000"/>
              <a:ext cx="104275" cy="82225"/>
            </a:xfrm>
            <a:custGeom>
              <a:rect b="b" l="l" r="r" t="t"/>
              <a:pathLst>
                <a:path extrusionOk="0" h="3289" w="4171">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4"/>
            <p:cNvSpPr/>
            <p:nvPr/>
          </p:nvSpPr>
          <p:spPr>
            <a:xfrm>
              <a:off x="-2690075" y="2759800"/>
              <a:ext cx="103425" cy="81875"/>
            </a:xfrm>
            <a:custGeom>
              <a:rect b="b" l="l" r="r" t="t"/>
              <a:pathLst>
                <a:path extrusionOk="0" h="3275" w="4137">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4"/>
            <p:cNvSpPr/>
            <p:nvPr/>
          </p:nvSpPr>
          <p:spPr>
            <a:xfrm>
              <a:off x="-2592525" y="4898950"/>
              <a:ext cx="521250" cy="274375"/>
            </a:xfrm>
            <a:custGeom>
              <a:rect b="b" l="l" r="r" t="t"/>
              <a:pathLst>
                <a:path extrusionOk="0" h="10975" w="2085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4"/>
            <p:cNvSpPr/>
            <p:nvPr/>
          </p:nvSpPr>
          <p:spPr>
            <a:xfrm>
              <a:off x="-3255477" y="2625830"/>
              <a:ext cx="1234250" cy="1581550"/>
            </a:xfrm>
            <a:custGeom>
              <a:rect b="b" l="l" r="r" t="t"/>
              <a:pathLst>
                <a:path extrusionOk="0" h="63262" w="4937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4"/>
            <p:cNvSpPr/>
            <p:nvPr/>
          </p:nvSpPr>
          <p:spPr>
            <a:xfrm>
              <a:off x="-4055225" y="1944325"/>
              <a:ext cx="846475" cy="506225"/>
            </a:xfrm>
            <a:custGeom>
              <a:rect b="b" l="l" r="r" t="t"/>
              <a:pathLst>
                <a:path extrusionOk="0" h="20249" w="33859">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4"/>
            <p:cNvSpPr/>
            <p:nvPr/>
          </p:nvSpPr>
          <p:spPr>
            <a:xfrm>
              <a:off x="-2444075" y="4082525"/>
              <a:ext cx="442850" cy="291900"/>
            </a:xfrm>
            <a:custGeom>
              <a:rect b="b" l="l" r="r" t="t"/>
              <a:pathLst>
                <a:path extrusionOk="0" h="11676" w="17714">
                  <a:moveTo>
                    <a:pt x="15545" y="1"/>
                  </a:moveTo>
                  <a:lnTo>
                    <a:pt x="1" y="6272"/>
                  </a:lnTo>
                  <a:lnTo>
                    <a:pt x="2169" y="11676"/>
                  </a:lnTo>
                  <a:lnTo>
                    <a:pt x="17713" y="5405"/>
                  </a:lnTo>
                  <a:lnTo>
                    <a:pt x="15545" y="1"/>
                  </a:ln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4"/>
            <p:cNvSpPr/>
            <p:nvPr/>
          </p:nvSpPr>
          <p:spPr>
            <a:xfrm>
              <a:off x="-4517225" y="1346400"/>
              <a:ext cx="215175" cy="214350"/>
            </a:xfrm>
            <a:custGeom>
              <a:rect b="b" l="l" r="r" t="t"/>
              <a:pathLst>
                <a:path extrusionOk="0" h="8574" w="8607">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4"/>
            <p:cNvSpPr/>
            <p:nvPr/>
          </p:nvSpPr>
          <p:spPr>
            <a:xfrm>
              <a:off x="-3886775" y="1538200"/>
              <a:ext cx="215175" cy="214350"/>
            </a:xfrm>
            <a:custGeom>
              <a:rect b="b" l="l" r="r" t="t"/>
              <a:pathLst>
                <a:path extrusionOk="0" h="8574" w="8607">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4"/>
            <p:cNvSpPr/>
            <p:nvPr/>
          </p:nvSpPr>
          <p:spPr>
            <a:xfrm>
              <a:off x="-4195325" y="663875"/>
              <a:ext cx="440350" cy="482775"/>
            </a:xfrm>
            <a:custGeom>
              <a:rect b="b" l="l" r="r" t="t"/>
              <a:pathLst>
                <a:path extrusionOk="0" h="19311" w="17614">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0" name="Google Shape;1760;p34"/>
          <p:cNvGrpSpPr/>
          <p:nvPr/>
        </p:nvGrpSpPr>
        <p:grpSpPr>
          <a:xfrm>
            <a:off x="4466463" y="3305947"/>
            <a:ext cx="2958303" cy="1593589"/>
            <a:chOff x="4466463" y="3305947"/>
            <a:chExt cx="2958303" cy="1593589"/>
          </a:xfrm>
        </p:grpSpPr>
        <p:grpSp>
          <p:nvGrpSpPr>
            <p:cNvPr id="1761" name="Google Shape;1761;p34"/>
            <p:cNvGrpSpPr/>
            <p:nvPr/>
          </p:nvGrpSpPr>
          <p:grpSpPr>
            <a:xfrm flipH="1">
              <a:off x="6574013" y="4048812"/>
              <a:ext cx="850753" cy="850724"/>
              <a:chOff x="780950" y="891300"/>
              <a:chExt cx="727575" cy="727550"/>
            </a:xfrm>
          </p:grpSpPr>
          <p:sp>
            <p:nvSpPr>
              <p:cNvPr id="1762" name="Google Shape;1762;p34"/>
              <p:cNvSpPr/>
              <p:nvPr/>
            </p:nvSpPr>
            <p:spPr>
              <a:xfrm>
                <a:off x="1354900" y="976875"/>
                <a:ext cx="153625" cy="278200"/>
              </a:xfrm>
              <a:custGeom>
                <a:rect b="b" l="l" r="r" t="t"/>
                <a:pathLst>
                  <a:path extrusionOk="0" h="11128" w="6145">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4"/>
              <p:cNvSpPr/>
              <p:nvPr/>
            </p:nvSpPr>
            <p:spPr>
              <a:xfrm>
                <a:off x="1410075" y="1329250"/>
                <a:ext cx="88925" cy="137925"/>
              </a:xfrm>
              <a:custGeom>
                <a:rect b="b" l="l" r="r" t="t"/>
                <a:pathLst>
                  <a:path extrusionOk="0" h="5517" w="3557">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4"/>
              <p:cNvSpPr/>
              <p:nvPr/>
            </p:nvSpPr>
            <p:spPr>
              <a:xfrm>
                <a:off x="888900" y="1488075"/>
                <a:ext cx="437975" cy="130775"/>
              </a:xfrm>
              <a:custGeom>
                <a:rect b="b" l="l" r="r" t="t"/>
                <a:pathLst>
                  <a:path extrusionOk="0" h="5231" w="17519">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4"/>
              <p:cNvSpPr/>
              <p:nvPr/>
            </p:nvSpPr>
            <p:spPr>
              <a:xfrm>
                <a:off x="780950" y="999700"/>
                <a:ext cx="131750" cy="397575"/>
              </a:xfrm>
              <a:custGeom>
                <a:rect b="b" l="l" r="r" t="t"/>
                <a:pathLst>
                  <a:path extrusionOk="0" h="15903" w="527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4"/>
              <p:cNvSpPr/>
              <p:nvPr/>
            </p:nvSpPr>
            <p:spPr>
              <a:xfrm>
                <a:off x="976875" y="891300"/>
                <a:ext cx="166925" cy="73250"/>
              </a:xfrm>
              <a:custGeom>
                <a:rect b="b" l="l" r="r" t="t"/>
                <a:pathLst>
                  <a:path extrusionOk="0" h="2930" w="6677">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4"/>
              <p:cNvSpPr/>
              <p:nvPr/>
            </p:nvSpPr>
            <p:spPr>
              <a:xfrm>
                <a:off x="922175" y="1033000"/>
                <a:ext cx="444650" cy="444625"/>
              </a:xfrm>
              <a:custGeom>
                <a:rect b="b" l="l" r="r" t="t"/>
                <a:pathLst>
                  <a:path extrusionOk="0" h="17785" w="17786">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4"/>
              <p:cNvSpPr/>
              <p:nvPr/>
            </p:nvSpPr>
            <p:spPr>
              <a:xfrm flipH="1">
                <a:off x="1028700" y="1107650"/>
                <a:ext cx="233500" cy="287725"/>
              </a:xfrm>
              <a:custGeom>
                <a:rect b="b" l="l" r="r" t="t"/>
                <a:pathLst>
                  <a:path extrusionOk="0" h="11509" w="934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34"/>
            <p:cNvGrpSpPr/>
            <p:nvPr/>
          </p:nvGrpSpPr>
          <p:grpSpPr>
            <a:xfrm>
              <a:off x="4466463" y="3863531"/>
              <a:ext cx="1021756" cy="332094"/>
              <a:chOff x="7289663" y="3996131"/>
              <a:chExt cx="1021756" cy="332094"/>
            </a:xfrm>
          </p:grpSpPr>
          <p:sp>
            <p:nvSpPr>
              <p:cNvPr id="1770" name="Google Shape;1770;p34"/>
              <p:cNvSpPr/>
              <p:nvPr/>
            </p:nvSpPr>
            <p:spPr>
              <a:xfrm>
                <a:off x="7289663" y="4044216"/>
                <a:ext cx="1002972" cy="284009"/>
              </a:xfrm>
              <a:custGeom>
                <a:rect b="b" l="l" r="r" t="t"/>
                <a:pathLst>
                  <a:path extrusionOk="0" h="12610" w="44532">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4"/>
              <p:cNvSpPr/>
              <p:nvPr/>
            </p:nvSpPr>
            <p:spPr>
              <a:xfrm>
                <a:off x="7308447" y="3996131"/>
                <a:ext cx="1002972" cy="284009"/>
              </a:xfrm>
              <a:custGeom>
                <a:rect b="b" l="l" r="r" t="t"/>
                <a:pathLst>
                  <a:path extrusionOk="0" h="12610" w="44532">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4"/>
              <p:cNvSpPr/>
              <p:nvPr/>
            </p:nvSpPr>
            <p:spPr>
              <a:xfrm>
                <a:off x="7433897" y="4044036"/>
                <a:ext cx="209639" cy="188175"/>
              </a:xfrm>
              <a:custGeom>
                <a:rect b="b" l="l" r="r" t="t"/>
                <a:pathLst>
                  <a:path extrusionOk="0" h="8355" w="9308">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4"/>
              <p:cNvSpPr/>
              <p:nvPr/>
            </p:nvSpPr>
            <p:spPr>
              <a:xfrm>
                <a:off x="7705879" y="4044689"/>
                <a:ext cx="208108" cy="187612"/>
              </a:xfrm>
              <a:custGeom>
                <a:rect b="b" l="l" r="r" t="t"/>
                <a:pathLst>
                  <a:path extrusionOk="0" h="8330" w="924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4"/>
              <p:cNvSpPr/>
              <p:nvPr/>
            </p:nvSpPr>
            <p:spPr>
              <a:xfrm>
                <a:off x="7979347" y="4043856"/>
                <a:ext cx="206621" cy="187793"/>
              </a:xfrm>
              <a:custGeom>
                <a:rect b="b" l="l" r="r" t="t"/>
                <a:pathLst>
                  <a:path extrusionOk="0" h="8338" w="9174">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34"/>
            <p:cNvGrpSpPr/>
            <p:nvPr/>
          </p:nvGrpSpPr>
          <p:grpSpPr>
            <a:xfrm>
              <a:off x="5297661" y="3305947"/>
              <a:ext cx="749797" cy="717499"/>
              <a:chOff x="7847861" y="3178722"/>
              <a:chExt cx="749797" cy="717499"/>
            </a:xfrm>
          </p:grpSpPr>
          <p:sp>
            <p:nvSpPr>
              <p:cNvPr id="1776" name="Google Shape;1776;p34"/>
              <p:cNvSpPr/>
              <p:nvPr/>
            </p:nvSpPr>
            <p:spPr>
              <a:xfrm>
                <a:off x="7847861" y="3214037"/>
                <a:ext cx="710743" cy="682184"/>
              </a:xfrm>
              <a:custGeom>
                <a:rect b="b" l="l" r="r" t="t"/>
                <a:pathLst>
                  <a:path extrusionOk="0" h="30289" w="31557">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4"/>
              <p:cNvSpPr/>
              <p:nvPr/>
            </p:nvSpPr>
            <p:spPr>
              <a:xfrm>
                <a:off x="7886937" y="3178722"/>
                <a:ext cx="710720" cy="681441"/>
              </a:xfrm>
              <a:custGeom>
                <a:rect b="b" l="l" r="r" t="t"/>
                <a:pathLst>
                  <a:path extrusionOk="0" h="30256" w="31556">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4"/>
              <p:cNvSpPr/>
              <p:nvPr/>
            </p:nvSpPr>
            <p:spPr>
              <a:xfrm>
                <a:off x="7944032" y="3221560"/>
                <a:ext cx="596531" cy="595788"/>
              </a:xfrm>
              <a:custGeom>
                <a:rect b="b" l="l" r="r" t="t"/>
                <a:pathLst>
                  <a:path extrusionOk="0" h="26453" w="26486">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4"/>
              <p:cNvSpPr/>
              <p:nvPr/>
            </p:nvSpPr>
            <p:spPr>
              <a:xfrm>
                <a:off x="8146126" y="3430411"/>
                <a:ext cx="394437" cy="387680"/>
              </a:xfrm>
              <a:custGeom>
                <a:rect b="b" l="l" r="r" t="t"/>
                <a:pathLst>
                  <a:path extrusionOk="0" h="17213" w="17513">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4"/>
              <p:cNvSpPr/>
              <p:nvPr/>
            </p:nvSpPr>
            <p:spPr>
              <a:xfrm>
                <a:off x="8067230" y="3344758"/>
                <a:ext cx="349369" cy="349369"/>
              </a:xfrm>
              <a:custGeom>
                <a:rect b="b" l="l" r="r" t="t"/>
                <a:pathLst>
                  <a:path extrusionOk="0" h="15512" w="15512">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