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1"/>
  </p:normalViewPr>
  <p:slideViewPr>
    <p:cSldViewPr snapToGrid="0" snapToObjects="1">
      <p:cViewPr varScale="1">
        <p:scale>
          <a:sx n="128" d="100"/>
          <a:sy n="128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BEBA-0000-C34C-810C-DBCEAAFFD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F1399-C3E0-DF4B-BBB6-E8170876D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655D-CE38-5A43-8D55-6671E953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9DA7-3A89-B049-985C-91F7076C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7FE0C-7508-F64A-A97B-71B7E44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1E36-C403-664D-A984-3CDFCD9F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BC004-DFAE-FD48-AC02-D509E0026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32680-CC00-9846-BB48-2D996CAC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48F6-4030-6A4D-9CE3-7B2FF8D2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224E6-836D-7540-9998-23577021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1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C3007-53C2-1346-A11F-4FD22BF9C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97565-B941-454F-9057-2C41D4D5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7485-6588-3743-8841-91722AB1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1F37-5041-1D4C-A770-D1536688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9B7A-894F-564C-AC6E-CCCB3A68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44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BF81-08F8-3945-95B4-67B2BDF3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02AC-1121-8B4F-9B09-56EA5EF0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F1CA-2EA5-5749-B042-C9D2D9EF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37BC-8E1C-064D-9E18-5D41F5A8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ED5A-EA13-5D49-925E-208BC72B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5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060C-8585-8E4B-A9EC-014F5323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2298-A36A-2A4D-BDAB-EBC21D1D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A70F-A580-D84B-AA4F-BA9E7F4F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7BCC-8CF9-D34F-9076-9C260BA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4C698-C5D9-9A4F-AA3E-B07C8C5C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0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9DFE-7320-4945-A313-FE34134E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6573-242E-A847-9248-ADE298339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DE77B-CF3F-3341-8C7D-D7156920D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9E78-1DC7-8F4A-B885-376851CC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584E9-3774-7A47-A63F-5FFDAFB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8B03F-D7EC-2E4D-AFE0-90174F2A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47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EF0B-8A4F-E246-AFA9-34BD8B9B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DEBFC-AC1B-014F-8CDB-378B3685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A67A3-10A9-6C47-8659-0592AB274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E08F6-CB58-6B48-A7C5-C49B2BADB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6454F-B38E-DE41-AF38-39B37C902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E6D4F-6464-CB49-8789-9BB3AC8D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3F11E-8AB9-7F40-B882-7F18D03C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A43DB-A6B8-B94D-B8DD-7411AD0D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0D04-E9AA-7A40-A9DE-92B06B9B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E9452-B080-164F-8471-631EA1FF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36EA0-CF0D-5745-BA23-B3AD1C6D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F008C-7179-D449-83AC-12C1DBAF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3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FC41E-0AB3-BA4A-9CDE-31945382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D71D-0342-7047-A017-1381D5D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7435-1612-6A4A-B2A4-811B36A5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FCD9-2AD6-7449-8D06-858ECAAA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628F-74CC-7F41-B48A-8D3F3494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B4321-690E-D94E-A2B3-9086749B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09C86-F1E0-1E43-A497-34D291F8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50149-933C-2040-A0C5-10928DB0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F31F7-DC78-B540-9084-D9084DBA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EB32-1939-F645-8323-B0598441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89405-FF6E-1A44-ACB3-98A947736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9B8AC-A361-BE4B-8B6F-E5BBB3A6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42A7-0756-394C-989C-C45BCDF6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669A-A79C-FF4B-A8A0-2A9845A4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9908-DA2E-6A41-B09D-26D22586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81103-E033-AE41-9381-7F62A444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786EE-33A3-1E43-9C2B-47FD4D21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D171-2980-9B4A-827E-458B47254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ECE5-BA95-FA48-BBEB-747D836C1C0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299F1-4C1F-7948-89F8-91C6CF928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7645A-95D1-AE44-8543-694C38AFF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6808-1503-064E-8C49-CDDDBFF27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1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9E05DE-4C9C-AB48-B02A-823DAEC3B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7" r="5284" b="78442"/>
          <a:stretch/>
        </p:blipFill>
        <p:spPr>
          <a:xfrm>
            <a:off x="0" y="365164"/>
            <a:ext cx="12204848" cy="3898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FC0AD-F25B-3842-9DEE-E6FCA45AB645}"/>
              </a:ext>
            </a:extLst>
          </p:cNvPr>
          <p:cNvSpPr txBox="1"/>
          <p:nvPr/>
        </p:nvSpPr>
        <p:spPr>
          <a:xfrm>
            <a:off x="199319" y="278536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GTEx</a:t>
            </a:r>
            <a:r>
              <a:rPr lang="en-GB" dirty="0"/>
              <a:t> new tissue 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12E88-027E-1F49-92E1-8BC1268E4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" r="93641" b="74175"/>
          <a:stretch/>
        </p:blipFill>
        <p:spPr>
          <a:xfrm>
            <a:off x="11683471" y="0"/>
            <a:ext cx="504267" cy="2327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3F16F-BD91-3F42-B5EF-D219244461EF}"/>
              </a:ext>
            </a:extLst>
          </p:cNvPr>
          <p:cNvSpPr txBox="1"/>
          <p:nvPr/>
        </p:nvSpPr>
        <p:spPr>
          <a:xfrm>
            <a:off x="-199887" y="3891295"/>
            <a:ext cx="3997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Bone marrow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7162E-B1A5-0047-82F1-070BAD9B0045}"/>
              </a:ext>
            </a:extLst>
          </p:cNvPr>
          <p:cNvSpPr txBox="1"/>
          <p:nvPr/>
        </p:nvSpPr>
        <p:spPr>
          <a:xfrm>
            <a:off x="2229618" y="3952852"/>
            <a:ext cx="399773" cy="12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Brain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33B99-78F3-DB40-980C-37090449D79A}"/>
              </a:ext>
            </a:extLst>
          </p:cNvPr>
          <p:cNvSpPr txBox="1"/>
          <p:nvPr/>
        </p:nvSpPr>
        <p:spPr>
          <a:xfrm>
            <a:off x="1360938" y="3952851"/>
            <a:ext cx="399773" cy="12311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Muscle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AE784-3830-3C48-8E2C-68AC78302245}"/>
              </a:ext>
            </a:extLst>
          </p:cNvPr>
          <p:cNvSpPr txBox="1"/>
          <p:nvPr/>
        </p:nvSpPr>
        <p:spPr>
          <a:xfrm>
            <a:off x="3685975" y="3952851"/>
            <a:ext cx="284575" cy="12311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Heart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B090B-7116-264A-AE6E-2DDA173B52F5}"/>
              </a:ext>
            </a:extLst>
          </p:cNvPr>
          <p:cNvSpPr txBox="1"/>
          <p:nvPr/>
        </p:nvSpPr>
        <p:spPr>
          <a:xfrm>
            <a:off x="301162" y="3952849"/>
            <a:ext cx="399773" cy="12311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Blood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5111F-9E56-0A40-AD5A-1B4A60CEDCF9}"/>
              </a:ext>
            </a:extLst>
          </p:cNvPr>
          <p:cNvSpPr txBox="1"/>
          <p:nvPr/>
        </p:nvSpPr>
        <p:spPr>
          <a:xfrm>
            <a:off x="3156273" y="3891295"/>
            <a:ext cx="239585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Pan-</a:t>
            </a:r>
            <a:r>
              <a:rPr lang="en-GB" sz="800" dirty="0" err="1"/>
              <a:t>creas</a:t>
            </a:r>
            <a:endParaRPr lang="en-GB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6F81F-FAA4-8B4C-BCA0-44D7AA10F279}"/>
              </a:ext>
            </a:extLst>
          </p:cNvPr>
          <p:cNvSpPr txBox="1"/>
          <p:nvPr/>
        </p:nvSpPr>
        <p:spPr>
          <a:xfrm>
            <a:off x="5001482" y="3952849"/>
            <a:ext cx="399773" cy="12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Thyroid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15671E-412F-5547-A1AE-8B84D5CDE480}"/>
              </a:ext>
            </a:extLst>
          </p:cNvPr>
          <p:cNvSpPr txBox="1"/>
          <p:nvPr/>
        </p:nvSpPr>
        <p:spPr>
          <a:xfrm>
            <a:off x="5489917" y="3952849"/>
            <a:ext cx="218791" cy="12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Skin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3042D-3381-E04A-AF58-59BDAD256940}"/>
              </a:ext>
            </a:extLst>
          </p:cNvPr>
          <p:cNvSpPr txBox="1"/>
          <p:nvPr/>
        </p:nvSpPr>
        <p:spPr>
          <a:xfrm>
            <a:off x="4241091" y="3952848"/>
            <a:ext cx="218791" cy="12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Skin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D8D63-0070-784F-B0EE-6294C46BCCF5}"/>
              </a:ext>
            </a:extLst>
          </p:cNvPr>
          <p:cNvSpPr txBox="1"/>
          <p:nvPr/>
        </p:nvSpPr>
        <p:spPr>
          <a:xfrm>
            <a:off x="4675940" y="4001990"/>
            <a:ext cx="25405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 err="1"/>
              <a:t>Adr</a:t>
            </a:r>
            <a:r>
              <a:rPr lang="en-GB" sz="800" dirty="0"/>
              <a:t>. gland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5D567-C66A-2D45-9C8F-AA50C8F8247D}"/>
              </a:ext>
            </a:extLst>
          </p:cNvPr>
          <p:cNvSpPr txBox="1"/>
          <p:nvPr/>
        </p:nvSpPr>
        <p:spPr>
          <a:xfrm>
            <a:off x="4500733" y="3768182"/>
            <a:ext cx="21357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Pituitary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D95E7A-F751-D042-8874-B878C989C182}"/>
              </a:ext>
            </a:extLst>
          </p:cNvPr>
          <p:cNvSpPr txBox="1"/>
          <p:nvPr/>
        </p:nvSpPr>
        <p:spPr>
          <a:xfrm>
            <a:off x="4848033" y="3786423"/>
            <a:ext cx="306897" cy="12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Spleen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B7DE5-C144-D547-B00A-9F97853073CB}"/>
              </a:ext>
            </a:extLst>
          </p:cNvPr>
          <p:cNvSpPr txBox="1"/>
          <p:nvPr/>
        </p:nvSpPr>
        <p:spPr>
          <a:xfrm>
            <a:off x="3498990" y="3780786"/>
            <a:ext cx="284575" cy="12311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Liver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213DE2-99A2-4D42-9EDC-7D323D3544E2}"/>
              </a:ext>
            </a:extLst>
          </p:cNvPr>
          <p:cNvSpPr txBox="1"/>
          <p:nvPr/>
        </p:nvSpPr>
        <p:spPr>
          <a:xfrm>
            <a:off x="3400245" y="3977923"/>
            <a:ext cx="216058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Stomach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129FF-F639-7F43-B337-A4362C0F8080}"/>
              </a:ext>
            </a:extLst>
          </p:cNvPr>
          <p:cNvSpPr txBox="1"/>
          <p:nvPr/>
        </p:nvSpPr>
        <p:spPr>
          <a:xfrm>
            <a:off x="3470469" y="4222361"/>
            <a:ext cx="352952" cy="12311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Kidney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036B0-02A0-5D49-9781-17E041E075BF}"/>
              </a:ext>
            </a:extLst>
          </p:cNvPr>
          <p:cNvSpPr txBox="1"/>
          <p:nvPr/>
        </p:nvSpPr>
        <p:spPr>
          <a:xfrm>
            <a:off x="6062700" y="4248211"/>
            <a:ext cx="241464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Small </a:t>
            </a:r>
            <a:r>
              <a:rPr lang="en-GB" sz="800" dirty="0" err="1"/>
              <a:t>int</a:t>
            </a:r>
            <a:endParaRPr lang="en-GB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44CE2C-36D4-5546-AC92-22229A490DCB}"/>
              </a:ext>
            </a:extLst>
          </p:cNvPr>
          <p:cNvSpPr txBox="1"/>
          <p:nvPr/>
        </p:nvSpPr>
        <p:spPr>
          <a:xfrm>
            <a:off x="6101025" y="3748084"/>
            <a:ext cx="241464" cy="12311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Colon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8F3583-080D-1C40-9719-8F068871E461}"/>
              </a:ext>
            </a:extLst>
          </p:cNvPr>
          <p:cNvSpPr txBox="1"/>
          <p:nvPr/>
        </p:nvSpPr>
        <p:spPr>
          <a:xfrm>
            <a:off x="6317287" y="3838330"/>
            <a:ext cx="280028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 err="1"/>
              <a:t>Esophagus</a:t>
            </a:r>
            <a:endParaRPr lang="en-GB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3CE3FC-C8F1-7441-9DA5-D98B676DFB09}"/>
              </a:ext>
            </a:extLst>
          </p:cNvPr>
          <p:cNvSpPr txBox="1"/>
          <p:nvPr/>
        </p:nvSpPr>
        <p:spPr>
          <a:xfrm>
            <a:off x="6221757" y="4040080"/>
            <a:ext cx="245395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Stomach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4CBA9A-6E62-AC46-89F2-26011F816823}"/>
              </a:ext>
            </a:extLst>
          </p:cNvPr>
          <p:cNvSpPr txBox="1"/>
          <p:nvPr/>
        </p:nvSpPr>
        <p:spPr>
          <a:xfrm>
            <a:off x="7474898" y="3764257"/>
            <a:ext cx="279549" cy="12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Nerve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6C1134-E52F-DD44-943C-FFE1838B8770}"/>
              </a:ext>
            </a:extLst>
          </p:cNvPr>
          <p:cNvSpPr txBox="1"/>
          <p:nvPr/>
        </p:nvSpPr>
        <p:spPr>
          <a:xfrm>
            <a:off x="7968873" y="3903897"/>
            <a:ext cx="403254" cy="12311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Adipose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A2B10B-D518-B34C-85A0-C514B2B1135F}"/>
              </a:ext>
            </a:extLst>
          </p:cNvPr>
          <p:cNvSpPr txBox="1"/>
          <p:nvPr/>
        </p:nvSpPr>
        <p:spPr>
          <a:xfrm>
            <a:off x="7786114" y="4140881"/>
            <a:ext cx="403254" cy="12311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Breast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2C7F03-8792-FD45-BFB0-DB47F92B5097}"/>
              </a:ext>
            </a:extLst>
          </p:cNvPr>
          <p:cNvSpPr txBox="1"/>
          <p:nvPr/>
        </p:nvSpPr>
        <p:spPr>
          <a:xfrm>
            <a:off x="6932380" y="3780786"/>
            <a:ext cx="287151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Blood vessel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40B36C-79FD-EA40-8005-586EE8DB2D7E}"/>
              </a:ext>
            </a:extLst>
          </p:cNvPr>
          <p:cNvSpPr txBox="1"/>
          <p:nvPr/>
        </p:nvSpPr>
        <p:spPr>
          <a:xfrm>
            <a:off x="8673464" y="3829737"/>
            <a:ext cx="287151" cy="24622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Blood vessel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7271A9-7035-3047-91C1-75423AC46526}"/>
              </a:ext>
            </a:extLst>
          </p:cNvPr>
          <p:cNvSpPr txBox="1"/>
          <p:nvPr/>
        </p:nvSpPr>
        <p:spPr>
          <a:xfrm>
            <a:off x="9518182" y="3861867"/>
            <a:ext cx="280028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 err="1"/>
              <a:t>Esophagus</a:t>
            </a:r>
            <a:endParaRPr lang="en-GB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35A01D-500C-444F-8B1A-80045ED75605}"/>
              </a:ext>
            </a:extLst>
          </p:cNvPr>
          <p:cNvSpPr txBox="1"/>
          <p:nvPr/>
        </p:nvSpPr>
        <p:spPr>
          <a:xfrm>
            <a:off x="9998097" y="3876306"/>
            <a:ext cx="241825" cy="12311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Lung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1CBDE-3F2C-3C43-B0A6-31D958FAF1D5}"/>
              </a:ext>
            </a:extLst>
          </p:cNvPr>
          <p:cNvSpPr txBox="1"/>
          <p:nvPr/>
        </p:nvSpPr>
        <p:spPr>
          <a:xfrm>
            <a:off x="10355777" y="3765755"/>
            <a:ext cx="348729" cy="12311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Prostate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139B23-EE07-944A-8B96-7C6B49E994AB}"/>
              </a:ext>
            </a:extLst>
          </p:cNvPr>
          <p:cNvSpPr txBox="1"/>
          <p:nvPr/>
        </p:nvSpPr>
        <p:spPr>
          <a:xfrm>
            <a:off x="12089045" y="3847978"/>
            <a:ext cx="2871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Blood</a:t>
            </a:r>
          </a:p>
          <a:p>
            <a:r>
              <a:rPr lang="en-GB" sz="800" dirty="0"/>
              <a:t>EBV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C97964-BC6E-424D-9EDB-470BC04E9929}"/>
              </a:ext>
            </a:extLst>
          </p:cNvPr>
          <p:cNvSpPr txBox="1"/>
          <p:nvPr/>
        </p:nvSpPr>
        <p:spPr>
          <a:xfrm>
            <a:off x="11789598" y="3764257"/>
            <a:ext cx="348729" cy="12311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Testis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FD320-F32C-F142-B181-C2EC4F495E1A}"/>
              </a:ext>
            </a:extLst>
          </p:cNvPr>
          <p:cNvSpPr txBox="1"/>
          <p:nvPr/>
        </p:nvSpPr>
        <p:spPr>
          <a:xfrm>
            <a:off x="11544161" y="4049511"/>
            <a:ext cx="280028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 err="1"/>
              <a:t>Esophagus</a:t>
            </a:r>
            <a:endParaRPr lang="en-GB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034B1-65E7-3246-839C-CBFB2BC34673}"/>
              </a:ext>
            </a:extLst>
          </p:cNvPr>
          <p:cNvSpPr txBox="1"/>
          <p:nvPr/>
        </p:nvSpPr>
        <p:spPr>
          <a:xfrm>
            <a:off x="11298604" y="3854812"/>
            <a:ext cx="348729" cy="12311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Prostate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0D0FBA-AAE2-E845-AA45-ADD9446AC7E6}"/>
              </a:ext>
            </a:extLst>
          </p:cNvPr>
          <p:cNvSpPr txBox="1"/>
          <p:nvPr/>
        </p:nvSpPr>
        <p:spPr>
          <a:xfrm>
            <a:off x="11208784" y="3759595"/>
            <a:ext cx="348729" cy="12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Skin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AFE7BF-5ED9-5940-9E2C-AA0C2D9526C1}"/>
              </a:ext>
            </a:extLst>
          </p:cNvPr>
          <p:cNvSpPr txBox="1"/>
          <p:nvPr/>
        </p:nvSpPr>
        <p:spPr>
          <a:xfrm>
            <a:off x="10563402" y="3882706"/>
            <a:ext cx="267805" cy="12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Brain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07F22A-1F61-784F-969C-8030C806EE02}"/>
              </a:ext>
            </a:extLst>
          </p:cNvPr>
          <p:cNvSpPr txBox="1"/>
          <p:nvPr/>
        </p:nvSpPr>
        <p:spPr>
          <a:xfrm>
            <a:off x="10608810" y="4014405"/>
            <a:ext cx="267805" cy="12311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Ovary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A38025-28B7-0547-AA5F-535D40E371AF}"/>
              </a:ext>
            </a:extLst>
          </p:cNvPr>
          <p:cNvSpPr txBox="1"/>
          <p:nvPr/>
        </p:nvSpPr>
        <p:spPr>
          <a:xfrm>
            <a:off x="6628576" y="3745195"/>
            <a:ext cx="266272" cy="12311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Ovary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53A6FE-D820-F44F-BCA2-5397B1216AF5}"/>
              </a:ext>
            </a:extLst>
          </p:cNvPr>
          <p:cNvSpPr txBox="1"/>
          <p:nvPr/>
        </p:nvSpPr>
        <p:spPr>
          <a:xfrm>
            <a:off x="6813577" y="4063544"/>
            <a:ext cx="266272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 err="1"/>
              <a:t>Saliv</a:t>
            </a:r>
            <a:r>
              <a:rPr lang="en-GB" sz="800" dirty="0"/>
              <a:t> gland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8B29D5-D137-BC4A-85DE-B372C7614399}"/>
              </a:ext>
            </a:extLst>
          </p:cNvPr>
          <p:cNvSpPr txBox="1"/>
          <p:nvPr/>
        </p:nvSpPr>
        <p:spPr>
          <a:xfrm>
            <a:off x="6692845" y="3848108"/>
            <a:ext cx="307630" cy="12311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Uterus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0B73BC-17CA-9B4B-92F5-15B937A656F8}"/>
              </a:ext>
            </a:extLst>
          </p:cNvPr>
          <p:cNvSpPr txBox="1"/>
          <p:nvPr/>
        </p:nvSpPr>
        <p:spPr>
          <a:xfrm>
            <a:off x="10877500" y="3768182"/>
            <a:ext cx="241464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Small </a:t>
            </a:r>
            <a:r>
              <a:rPr lang="en-GB" sz="800" dirty="0" err="1"/>
              <a:t>int</a:t>
            </a:r>
            <a:endParaRPr lang="en-GB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B728E9-48FA-4C40-9107-58D57EDD3FEF}"/>
              </a:ext>
            </a:extLst>
          </p:cNvPr>
          <p:cNvSpPr txBox="1"/>
          <p:nvPr/>
        </p:nvSpPr>
        <p:spPr>
          <a:xfrm>
            <a:off x="10923719" y="4145898"/>
            <a:ext cx="241464" cy="12311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Lung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52D7FF-3BCA-F14E-B8D8-0F2D5A89656D}"/>
              </a:ext>
            </a:extLst>
          </p:cNvPr>
          <p:cNvSpPr txBox="1"/>
          <p:nvPr/>
        </p:nvSpPr>
        <p:spPr>
          <a:xfrm>
            <a:off x="11440869" y="3952876"/>
            <a:ext cx="348729" cy="12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Spleen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AC232-5DE8-784F-9928-264CC8FDDEE8}"/>
              </a:ext>
            </a:extLst>
          </p:cNvPr>
          <p:cNvSpPr txBox="1"/>
          <p:nvPr/>
        </p:nvSpPr>
        <p:spPr>
          <a:xfrm>
            <a:off x="9140255" y="3776774"/>
            <a:ext cx="241464" cy="123111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/>
              <a:t>Colon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B18C1D-24CC-7F4E-B435-0D1856DF77C4}"/>
              </a:ext>
            </a:extLst>
          </p:cNvPr>
          <p:cNvSpPr txBox="1"/>
          <p:nvPr/>
        </p:nvSpPr>
        <p:spPr>
          <a:xfrm>
            <a:off x="100635" y="4629156"/>
            <a:ext cx="11257176" cy="807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/>
              <a:t>Embryonic origin of tissues:</a:t>
            </a:r>
          </a:p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Ectoderm: Epidermis (in skin), skin glands, some cranial bones, pituitary, adrenal medulla, nervous system</a:t>
            </a:r>
          </a:p>
          <a:p>
            <a:r>
              <a:rPr lang="en-GB" sz="1050" dirty="0">
                <a:solidFill>
                  <a:schemeClr val="accent6"/>
                </a:solidFill>
              </a:rPr>
              <a:t>Mesoderm: Connective tissues (bone, cartilage, blood, adipose), muscle, blood vessel endothelium, kidneys, gonad lining, body cavity membranes</a:t>
            </a:r>
          </a:p>
          <a:p>
            <a:r>
              <a:rPr lang="en-GB" sz="1050" dirty="0">
                <a:solidFill>
                  <a:schemeClr val="accent2">
                    <a:lumMod val="75000"/>
                  </a:schemeClr>
                </a:solidFill>
              </a:rPr>
              <a:t>Endoderm: Lining of airways &amp; digestive system, glands (digestive, endocrine, adrenal cortex)</a:t>
            </a:r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63323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2021-08-12T12:57:02Z</dcterms:created>
  <dcterms:modified xsi:type="dcterms:W3CDTF">2021-08-12T12:57:48Z</dcterms:modified>
</cp:coreProperties>
</file>