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6858000" cx="12192000"/>
  <p:notesSz cx="6858000" cy="9144000"/>
  <p:embeddedFontLst>
    <p:embeddedFont>
      <p:font typeface="Roboto Thin"/>
      <p:regular r:id="rId19"/>
      <p:bold r:id="rId20"/>
      <p:italic r:id="rId21"/>
      <p:boldItalic r:id="rId22"/>
    </p:embeddedFont>
    <p:embeddedFont>
      <p:font typeface="Roboto Medium"/>
      <p:regular r:id="rId23"/>
      <p:bold r:id="rId24"/>
      <p:italic r:id="rId25"/>
      <p:boldItalic r:id="rId26"/>
    </p:embeddedFont>
    <p:embeddedFont>
      <p:font typeface="Robo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1" roundtripDataSignature="AMtx7miMgf1MtcuNeV+sJbRPeDNVXpl7M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obotoThin-bold.fntdata"/><Relationship Id="rId22" Type="http://schemas.openxmlformats.org/officeDocument/2006/relationships/font" Target="fonts/RobotoThin-boldItalic.fntdata"/><Relationship Id="rId21" Type="http://schemas.openxmlformats.org/officeDocument/2006/relationships/font" Target="fonts/RobotoThin-italic.fntdata"/><Relationship Id="rId24" Type="http://schemas.openxmlformats.org/officeDocument/2006/relationships/font" Target="fonts/RobotoMedium-bold.fntdata"/><Relationship Id="rId23" Type="http://schemas.openxmlformats.org/officeDocument/2006/relationships/font" Target="fonts/RobotoMedium-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Medium-boldItalic.fntdata"/><Relationship Id="rId25" Type="http://schemas.openxmlformats.org/officeDocument/2006/relationships/font" Target="fonts/RobotoMedium-italic.fntdata"/><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oboto-italic.fntdata"/><Relationship Id="rId7" Type="http://schemas.openxmlformats.org/officeDocument/2006/relationships/slide" Target="slides/slide3.xml"/><Relationship Id="rId8" Type="http://schemas.openxmlformats.org/officeDocument/2006/relationships/slide" Target="slides/slide4.xml"/><Relationship Id="rId31" Type="http://customschemas.google.com/relationships/presentationmetadata" Target="metadata"/><Relationship Id="rId30" Type="http://schemas.openxmlformats.org/officeDocument/2006/relationships/font" Target="fonts/Roboto-bold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font" Target="fonts/RobotoThin-regular.fntdata"/><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6" name="Google Shape;10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7" name="Google Shape;10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108" name="Google Shape;108;p1: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9" name="Google Shape;109;p1: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7" name="Google Shape;247;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6" name="Google Shape;256;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5" name="Google Shape;265;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35fc47e0da2_0_1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4" name="Google Shape;274;g35fc47e0da2_0_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3" name="Google Shape;283;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7" name="Google Shape;117;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8" name="Google Shape;13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7" name="Google Shape;147;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35fc47e0da2_0_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6" name="Google Shape;156;g35fc47e0da2_0_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5" name="Google Shape;165;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35f826a9b33_0_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9" name="Google Shape;179;g35f826a9b33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35f826a9b33_0_2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8" name="Google Shape;188;g35f826a9b33_0_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35f826a9b33_0_92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0" name="Google Shape;220;g35f826a9b33_0_9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6.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8" name="Shape 18"/>
        <p:cNvGrpSpPr/>
        <p:nvPr/>
      </p:nvGrpSpPr>
      <p:grpSpPr>
        <a:xfrm>
          <a:off x="0" y="0"/>
          <a:ext cx="0" cy="0"/>
          <a:chOff x="0" y="0"/>
          <a:chExt cx="0" cy="0"/>
        </a:xfrm>
      </p:grpSpPr>
      <p:sp>
        <p:nvSpPr>
          <p:cNvPr id="19" name="Google Shape;19;p7"/>
          <p:cNvSpPr/>
          <p:nvPr/>
        </p:nvSpPr>
        <p:spPr>
          <a:xfrm>
            <a:off x="920834" y="1346946"/>
            <a:ext cx="10222992" cy="80683"/>
          </a:xfrm>
          <a:prstGeom prst="rect">
            <a:avLst/>
          </a:prstGeom>
          <a:blipFill rotWithShape="1">
            <a:blip r:embed="rId2">
              <a:alphaModFix amt="83000"/>
            </a:blip>
            <a:tile algn="ctr" flip="xy" tx="0" sx="92000" ty="-762000" sy="89000"/>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7"/>
          <p:cNvSpPr/>
          <p:nvPr/>
        </p:nvSpPr>
        <p:spPr>
          <a:xfrm>
            <a:off x="920834" y="4299696"/>
            <a:ext cx="10222992" cy="80683"/>
          </a:xfrm>
          <a:prstGeom prst="rect">
            <a:avLst/>
          </a:prstGeom>
          <a:blipFill rotWithShape="1">
            <a:blip r:embed="rId2">
              <a:alphaModFix amt="83000"/>
            </a:blip>
            <a:tile algn="ctr" flip="xy" tx="0" sx="92000" ty="-717550" sy="89000"/>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7"/>
          <p:cNvSpPr/>
          <p:nvPr/>
        </p:nvSpPr>
        <p:spPr>
          <a:xfrm>
            <a:off x="920834" y="1484779"/>
            <a:ext cx="10222992" cy="2743200"/>
          </a:xfrm>
          <a:prstGeom prst="rect">
            <a:avLst/>
          </a:prstGeom>
          <a:blipFill rotWithShape="1">
            <a:blip r:embed="rId2">
              <a:alphaModFix amt="83000"/>
            </a:blip>
            <a:tile algn="ctr" flip="xy" tx="0" sx="92000" ty="-704850" sy="89000"/>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2" name="Google Shape;22;p7"/>
          <p:cNvGrpSpPr/>
          <p:nvPr/>
        </p:nvGrpSpPr>
        <p:grpSpPr>
          <a:xfrm>
            <a:off x="9649215" y="4068923"/>
            <a:ext cx="1080904" cy="1080902"/>
            <a:chOff x="9685338" y="4460675"/>
            <a:chExt cx="1080904" cy="1080902"/>
          </a:xfrm>
        </p:grpSpPr>
        <p:sp>
          <p:nvSpPr>
            <p:cNvPr id="23" name="Google Shape;23;p7"/>
            <p:cNvSpPr/>
            <p:nvPr/>
          </p:nvSpPr>
          <p:spPr>
            <a:xfrm>
              <a:off x="9685338" y="4460675"/>
              <a:ext cx="1080904" cy="1080902"/>
            </a:xfrm>
            <a:prstGeom prst="ellipse">
              <a:avLst/>
            </a:prstGeom>
            <a:blipFill rotWithShape="1">
              <a:blip r:embed="rId3">
                <a:alphaModFix/>
              </a:blip>
              <a:tile algn="tl" flip="none" tx="0" sx="85000" ty="0" sy="85000"/>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7"/>
            <p:cNvSpPr/>
            <p:nvPr/>
          </p:nvSpPr>
          <p:spPr>
            <a:xfrm>
              <a:off x="9793429" y="4568765"/>
              <a:ext cx="864723" cy="864722"/>
            </a:xfrm>
            <a:prstGeom prst="ellipse">
              <a:avLst/>
            </a:prstGeom>
            <a:noFill/>
            <a:ln cap="flat" cmpd="sng" w="254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5" name="Google Shape;25;p7"/>
          <p:cNvSpPr txBox="1"/>
          <p:nvPr>
            <p:ph type="ctrTitle"/>
          </p:nvPr>
        </p:nvSpPr>
        <p:spPr>
          <a:xfrm>
            <a:off x="1051560" y="1432223"/>
            <a:ext cx="9966960" cy="3035808"/>
          </a:xfrm>
          <a:prstGeom prst="rect">
            <a:avLst/>
          </a:prstGeom>
          <a:noFill/>
          <a:ln>
            <a:noFill/>
          </a:ln>
        </p:spPr>
        <p:txBody>
          <a:bodyPr anchorCtr="0" anchor="ctr" bIns="45700" lIns="91425" spcFirstLastPara="1" rIns="91425" wrap="square" tIns="45700">
            <a:noAutofit/>
          </a:bodyPr>
          <a:lstStyle>
            <a:lvl1pPr lvl="0" algn="l">
              <a:lnSpc>
                <a:spcPct val="85000"/>
              </a:lnSpc>
              <a:spcBef>
                <a:spcPts val="0"/>
              </a:spcBef>
              <a:spcAft>
                <a:spcPts val="0"/>
              </a:spcAft>
              <a:buSzPts val="7200"/>
              <a:buFont typeface="Georgia"/>
              <a:buNone/>
              <a:defRPr b="1" sz="72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7"/>
          <p:cNvSpPr txBox="1"/>
          <p:nvPr>
            <p:ph idx="1" type="subTitle"/>
          </p:nvPr>
        </p:nvSpPr>
        <p:spPr>
          <a:xfrm>
            <a:off x="1069848" y="4389120"/>
            <a:ext cx="7891272" cy="1069848"/>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1870"/>
              <a:buNone/>
              <a:defRPr sz="2200">
                <a:solidFill>
                  <a:schemeClr val="dk1"/>
                </a:solidFill>
              </a:defRPr>
            </a:lvl1pPr>
            <a:lvl2pPr lvl="1" algn="ctr">
              <a:lnSpc>
                <a:spcPct val="90000"/>
              </a:lnSpc>
              <a:spcBef>
                <a:spcPts val="400"/>
              </a:spcBef>
              <a:spcAft>
                <a:spcPts val="0"/>
              </a:spcAft>
              <a:buSzPts val="1870"/>
              <a:buNone/>
              <a:defRPr sz="2200"/>
            </a:lvl2pPr>
            <a:lvl3pPr lvl="2" algn="ctr">
              <a:lnSpc>
                <a:spcPct val="90000"/>
              </a:lnSpc>
              <a:spcBef>
                <a:spcPts val="400"/>
              </a:spcBef>
              <a:spcAft>
                <a:spcPts val="0"/>
              </a:spcAft>
              <a:buSzPts val="1870"/>
              <a:buNone/>
              <a:defRPr sz="2200"/>
            </a:lvl3pPr>
            <a:lvl4pPr lvl="3" algn="ctr">
              <a:lnSpc>
                <a:spcPct val="90000"/>
              </a:lnSpc>
              <a:spcBef>
                <a:spcPts val="400"/>
              </a:spcBef>
              <a:spcAft>
                <a:spcPts val="0"/>
              </a:spcAft>
              <a:buSzPts val="1700"/>
              <a:buNone/>
              <a:defRPr sz="2000"/>
            </a:lvl4pPr>
            <a:lvl5pPr lvl="4" algn="ctr">
              <a:lnSpc>
                <a:spcPct val="90000"/>
              </a:lnSpc>
              <a:spcBef>
                <a:spcPts val="400"/>
              </a:spcBef>
              <a:spcAft>
                <a:spcPts val="0"/>
              </a:spcAft>
              <a:buSzPts val="1700"/>
              <a:buNone/>
              <a:defRPr sz="2000"/>
            </a:lvl5pPr>
            <a:lvl6pPr lvl="5" algn="ctr">
              <a:lnSpc>
                <a:spcPct val="90000"/>
              </a:lnSpc>
              <a:spcBef>
                <a:spcPts val="400"/>
              </a:spcBef>
              <a:spcAft>
                <a:spcPts val="0"/>
              </a:spcAft>
              <a:buSzPts val="1700"/>
              <a:buNone/>
              <a:defRPr sz="2000"/>
            </a:lvl6pPr>
            <a:lvl7pPr lvl="6" algn="ctr">
              <a:lnSpc>
                <a:spcPct val="90000"/>
              </a:lnSpc>
              <a:spcBef>
                <a:spcPts val="400"/>
              </a:spcBef>
              <a:spcAft>
                <a:spcPts val="0"/>
              </a:spcAft>
              <a:buSzPts val="1700"/>
              <a:buNone/>
              <a:defRPr sz="2000"/>
            </a:lvl7pPr>
            <a:lvl8pPr lvl="7" algn="ctr">
              <a:lnSpc>
                <a:spcPct val="90000"/>
              </a:lnSpc>
              <a:spcBef>
                <a:spcPts val="400"/>
              </a:spcBef>
              <a:spcAft>
                <a:spcPts val="0"/>
              </a:spcAft>
              <a:buSzPts val="1700"/>
              <a:buNone/>
              <a:defRPr sz="2000"/>
            </a:lvl8pPr>
            <a:lvl9pPr lvl="8" algn="ctr">
              <a:lnSpc>
                <a:spcPct val="90000"/>
              </a:lnSpc>
              <a:spcBef>
                <a:spcPts val="400"/>
              </a:spcBef>
              <a:spcAft>
                <a:spcPts val="200"/>
              </a:spcAft>
              <a:buSzPts val="1700"/>
              <a:buNone/>
              <a:defRPr sz="2000"/>
            </a:lvl9pPr>
          </a:lstStyle>
          <a:p/>
        </p:txBody>
      </p:sp>
      <p:sp>
        <p:nvSpPr>
          <p:cNvPr id="27" name="Google Shape;27;p7"/>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7"/>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7"/>
          <p:cNvSpPr txBox="1"/>
          <p:nvPr>
            <p:ph idx="12" type="sldNum"/>
          </p:nvPr>
        </p:nvSpPr>
        <p:spPr>
          <a:xfrm>
            <a:off x="9592733" y="4289334"/>
            <a:ext cx="1193868" cy="640080"/>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1" i="0" sz="2800" u="none" cap="none" strike="noStrike">
                <a:solidFill>
                  <a:srgbClr val="FFFFFF"/>
                </a:solidFill>
                <a:latin typeface="Trebuchet MS"/>
                <a:ea typeface="Trebuchet MS"/>
                <a:cs typeface="Trebuchet MS"/>
                <a:sym typeface="Trebuchet MS"/>
              </a:defRPr>
            </a:lvl1pPr>
            <a:lvl2pPr indent="0" lvl="1" marL="0" marR="0" algn="ctr">
              <a:lnSpc>
                <a:spcPct val="100000"/>
              </a:lnSpc>
              <a:spcBef>
                <a:spcPts val="0"/>
              </a:spcBef>
              <a:spcAft>
                <a:spcPts val="0"/>
              </a:spcAft>
              <a:buClr>
                <a:srgbClr val="000000"/>
              </a:buClr>
              <a:buSzPts val="2800"/>
              <a:buFont typeface="Arial"/>
              <a:buNone/>
              <a:defRPr b="1" i="0" sz="2800" u="none" cap="none" strike="noStrike">
                <a:solidFill>
                  <a:srgbClr val="FFFFFF"/>
                </a:solidFill>
                <a:latin typeface="Trebuchet MS"/>
                <a:ea typeface="Trebuchet MS"/>
                <a:cs typeface="Trebuchet MS"/>
                <a:sym typeface="Trebuchet MS"/>
              </a:defRPr>
            </a:lvl2pPr>
            <a:lvl3pPr indent="0" lvl="2" marL="0" marR="0" algn="ctr">
              <a:lnSpc>
                <a:spcPct val="100000"/>
              </a:lnSpc>
              <a:spcBef>
                <a:spcPts val="0"/>
              </a:spcBef>
              <a:spcAft>
                <a:spcPts val="0"/>
              </a:spcAft>
              <a:buClr>
                <a:srgbClr val="000000"/>
              </a:buClr>
              <a:buSzPts val="2800"/>
              <a:buFont typeface="Arial"/>
              <a:buNone/>
              <a:defRPr b="1" i="0" sz="2800" u="none" cap="none" strike="noStrike">
                <a:solidFill>
                  <a:srgbClr val="FFFFFF"/>
                </a:solidFill>
                <a:latin typeface="Trebuchet MS"/>
                <a:ea typeface="Trebuchet MS"/>
                <a:cs typeface="Trebuchet MS"/>
                <a:sym typeface="Trebuchet MS"/>
              </a:defRPr>
            </a:lvl3pPr>
            <a:lvl4pPr indent="0" lvl="3" marL="0" marR="0" algn="ctr">
              <a:lnSpc>
                <a:spcPct val="100000"/>
              </a:lnSpc>
              <a:spcBef>
                <a:spcPts val="0"/>
              </a:spcBef>
              <a:spcAft>
                <a:spcPts val="0"/>
              </a:spcAft>
              <a:buClr>
                <a:srgbClr val="000000"/>
              </a:buClr>
              <a:buSzPts val="2800"/>
              <a:buFont typeface="Arial"/>
              <a:buNone/>
              <a:defRPr b="1" i="0" sz="2800" u="none" cap="none" strike="noStrike">
                <a:solidFill>
                  <a:srgbClr val="FFFFFF"/>
                </a:solidFill>
                <a:latin typeface="Trebuchet MS"/>
                <a:ea typeface="Trebuchet MS"/>
                <a:cs typeface="Trebuchet MS"/>
                <a:sym typeface="Trebuchet MS"/>
              </a:defRPr>
            </a:lvl4pPr>
            <a:lvl5pPr indent="0" lvl="4" marL="0" marR="0" algn="ctr">
              <a:lnSpc>
                <a:spcPct val="100000"/>
              </a:lnSpc>
              <a:spcBef>
                <a:spcPts val="0"/>
              </a:spcBef>
              <a:spcAft>
                <a:spcPts val="0"/>
              </a:spcAft>
              <a:buClr>
                <a:srgbClr val="000000"/>
              </a:buClr>
              <a:buSzPts val="2800"/>
              <a:buFont typeface="Arial"/>
              <a:buNone/>
              <a:defRPr b="1" i="0" sz="2800" u="none" cap="none" strike="noStrike">
                <a:solidFill>
                  <a:srgbClr val="FFFFFF"/>
                </a:solidFill>
                <a:latin typeface="Trebuchet MS"/>
                <a:ea typeface="Trebuchet MS"/>
                <a:cs typeface="Trebuchet MS"/>
                <a:sym typeface="Trebuchet MS"/>
              </a:defRPr>
            </a:lvl5pPr>
            <a:lvl6pPr indent="0" lvl="5" marL="0" marR="0" algn="ctr">
              <a:lnSpc>
                <a:spcPct val="100000"/>
              </a:lnSpc>
              <a:spcBef>
                <a:spcPts val="0"/>
              </a:spcBef>
              <a:spcAft>
                <a:spcPts val="0"/>
              </a:spcAft>
              <a:buClr>
                <a:srgbClr val="000000"/>
              </a:buClr>
              <a:buSzPts val="2800"/>
              <a:buFont typeface="Arial"/>
              <a:buNone/>
              <a:defRPr b="1" i="0" sz="2800" u="none" cap="none" strike="noStrike">
                <a:solidFill>
                  <a:srgbClr val="FFFFFF"/>
                </a:solidFill>
                <a:latin typeface="Trebuchet MS"/>
                <a:ea typeface="Trebuchet MS"/>
                <a:cs typeface="Trebuchet MS"/>
                <a:sym typeface="Trebuchet MS"/>
              </a:defRPr>
            </a:lvl6pPr>
            <a:lvl7pPr indent="0" lvl="6" marL="0" marR="0" algn="ctr">
              <a:lnSpc>
                <a:spcPct val="100000"/>
              </a:lnSpc>
              <a:spcBef>
                <a:spcPts val="0"/>
              </a:spcBef>
              <a:spcAft>
                <a:spcPts val="0"/>
              </a:spcAft>
              <a:buClr>
                <a:srgbClr val="000000"/>
              </a:buClr>
              <a:buSzPts val="2800"/>
              <a:buFont typeface="Arial"/>
              <a:buNone/>
              <a:defRPr b="1" i="0" sz="2800" u="none" cap="none" strike="noStrike">
                <a:solidFill>
                  <a:srgbClr val="FFFFFF"/>
                </a:solidFill>
                <a:latin typeface="Trebuchet MS"/>
                <a:ea typeface="Trebuchet MS"/>
                <a:cs typeface="Trebuchet MS"/>
                <a:sym typeface="Trebuchet MS"/>
              </a:defRPr>
            </a:lvl7pPr>
            <a:lvl8pPr indent="0" lvl="7" marL="0" marR="0" algn="ctr">
              <a:lnSpc>
                <a:spcPct val="100000"/>
              </a:lnSpc>
              <a:spcBef>
                <a:spcPts val="0"/>
              </a:spcBef>
              <a:spcAft>
                <a:spcPts val="0"/>
              </a:spcAft>
              <a:buClr>
                <a:srgbClr val="000000"/>
              </a:buClr>
              <a:buSzPts val="2800"/>
              <a:buFont typeface="Arial"/>
              <a:buNone/>
              <a:defRPr b="1" i="0" sz="2800" u="none" cap="none" strike="noStrike">
                <a:solidFill>
                  <a:srgbClr val="FFFFFF"/>
                </a:solidFill>
                <a:latin typeface="Trebuchet MS"/>
                <a:ea typeface="Trebuchet MS"/>
                <a:cs typeface="Trebuchet MS"/>
                <a:sym typeface="Trebuchet MS"/>
              </a:defRPr>
            </a:lvl8pPr>
            <a:lvl9pPr indent="0" lvl="8" marL="0" marR="0" algn="ctr">
              <a:lnSpc>
                <a:spcPct val="100000"/>
              </a:lnSpc>
              <a:spcBef>
                <a:spcPts val="0"/>
              </a:spcBef>
              <a:spcAft>
                <a:spcPts val="0"/>
              </a:spcAft>
              <a:buClr>
                <a:srgbClr val="000000"/>
              </a:buClr>
              <a:buSzPts val="2800"/>
              <a:buFont typeface="Arial"/>
              <a:buNone/>
              <a:defRPr b="1" i="0" sz="2800" u="none" cap="none" strike="noStrike">
                <a:solidFill>
                  <a:srgbClr val="FFFFFF"/>
                </a:solidFill>
                <a:latin typeface="Trebuchet MS"/>
                <a:ea typeface="Trebuchet MS"/>
                <a:cs typeface="Trebuchet MS"/>
                <a:sym typeface="Trebuchet MS"/>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2" name="Shape 92"/>
        <p:cNvGrpSpPr/>
        <p:nvPr/>
      </p:nvGrpSpPr>
      <p:grpSpPr>
        <a:xfrm>
          <a:off x="0" y="0"/>
          <a:ext cx="0" cy="0"/>
          <a:chOff x="0" y="0"/>
          <a:chExt cx="0" cy="0"/>
        </a:xfrm>
      </p:grpSpPr>
      <p:sp>
        <p:nvSpPr>
          <p:cNvPr id="93" name="Google Shape;93;p16"/>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16"/>
          <p:cNvSpPr txBox="1"/>
          <p:nvPr>
            <p:ph idx="1" type="body"/>
          </p:nvPr>
        </p:nvSpPr>
        <p:spPr>
          <a:xfrm rot="5400000">
            <a:off x="4073652" y="-882396"/>
            <a:ext cx="4050792" cy="10058400"/>
          </a:xfrm>
          <a:prstGeom prst="rect">
            <a:avLst/>
          </a:prstGeom>
          <a:noFill/>
          <a:ln>
            <a:noFill/>
          </a:ln>
        </p:spPr>
        <p:txBody>
          <a:bodyPr anchorCtr="0" anchor="t" bIns="45700" lIns="91425" spcFirstLastPara="1" rIns="91425" wrap="square" tIns="45700">
            <a:normAutofit/>
          </a:bodyPr>
          <a:lstStyle>
            <a:lvl1pPr indent="-325755" lvl="0" marL="457200" algn="l">
              <a:lnSpc>
                <a:spcPct val="90000"/>
              </a:lnSpc>
              <a:spcBef>
                <a:spcPts val="1200"/>
              </a:spcBef>
              <a:spcAft>
                <a:spcPts val="0"/>
              </a:spcAft>
              <a:buSzPts val="1530"/>
              <a:buChar char="▪"/>
              <a:defRPr/>
            </a:lvl1pPr>
            <a:lvl2pPr indent="-325755" lvl="1" marL="914400" algn="l">
              <a:lnSpc>
                <a:spcPct val="90000"/>
              </a:lnSpc>
              <a:spcBef>
                <a:spcPts val="400"/>
              </a:spcBef>
              <a:spcAft>
                <a:spcPts val="0"/>
              </a:spcAft>
              <a:buSzPts val="1530"/>
              <a:buChar char="▪"/>
              <a:defRPr/>
            </a:lvl2pPr>
            <a:lvl3pPr indent="-325755" lvl="2" marL="1371600" algn="l">
              <a:lnSpc>
                <a:spcPct val="90000"/>
              </a:lnSpc>
              <a:spcBef>
                <a:spcPts val="400"/>
              </a:spcBef>
              <a:spcAft>
                <a:spcPts val="0"/>
              </a:spcAft>
              <a:buSzPts val="1530"/>
              <a:buChar char="▪"/>
              <a:defRPr/>
            </a:lvl3pPr>
            <a:lvl4pPr indent="-325755" lvl="3" marL="1828800" algn="l">
              <a:lnSpc>
                <a:spcPct val="90000"/>
              </a:lnSpc>
              <a:spcBef>
                <a:spcPts val="400"/>
              </a:spcBef>
              <a:spcAft>
                <a:spcPts val="0"/>
              </a:spcAft>
              <a:buSzPts val="1530"/>
              <a:buChar char="▪"/>
              <a:defRPr/>
            </a:lvl4pPr>
            <a:lvl5pPr indent="-325754" lvl="4" marL="2286000" algn="l">
              <a:lnSpc>
                <a:spcPct val="90000"/>
              </a:lnSpc>
              <a:spcBef>
                <a:spcPts val="400"/>
              </a:spcBef>
              <a:spcAft>
                <a:spcPts val="0"/>
              </a:spcAft>
              <a:buSzPts val="1530"/>
              <a:buChar char="▪"/>
              <a:defRPr/>
            </a:lvl5pPr>
            <a:lvl6pPr indent="-325754" lvl="5" marL="2743200" algn="l">
              <a:lnSpc>
                <a:spcPct val="90000"/>
              </a:lnSpc>
              <a:spcBef>
                <a:spcPts val="400"/>
              </a:spcBef>
              <a:spcAft>
                <a:spcPts val="0"/>
              </a:spcAft>
              <a:buSzPts val="1530"/>
              <a:buChar char="▪"/>
              <a:defRPr/>
            </a:lvl6pPr>
            <a:lvl7pPr indent="-325754" lvl="6" marL="3200400" algn="l">
              <a:lnSpc>
                <a:spcPct val="90000"/>
              </a:lnSpc>
              <a:spcBef>
                <a:spcPts val="400"/>
              </a:spcBef>
              <a:spcAft>
                <a:spcPts val="0"/>
              </a:spcAft>
              <a:buSzPts val="1530"/>
              <a:buChar char="▪"/>
              <a:defRPr/>
            </a:lvl7pPr>
            <a:lvl8pPr indent="-325754" lvl="7" marL="3657600" algn="l">
              <a:lnSpc>
                <a:spcPct val="90000"/>
              </a:lnSpc>
              <a:spcBef>
                <a:spcPts val="400"/>
              </a:spcBef>
              <a:spcAft>
                <a:spcPts val="0"/>
              </a:spcAft>
              <a:buSzPts val="1530"/>
              <a:buChar char="▪"/>
              <a:defRPr/>
            </a:lvl8pPr>
            <a:lvl9pPr indent="-325754" lvl="8" marL="4114800" algn="l">
              <a:lnSpc>
                <a:spcPct val="90000"/>
              </a:lnSpc>
              <a:spcBef>
                <a:spcPts val="400"/>
              </a:spcBef>
              <a:spcAft>
                <a:spcPts val="200"/>
              </a:spcAft>
              <a:buSzPts val="1530"/>
              <a:buChar char="▪"/>
              <a:defRPr/>
            </a:lvl9pPr>
          </a:lstStyle>
          <a:p/>
        </p:txBody>
      </p:sp>
      <p:sp>
        <p:nvSpPr>
          <p:cNvPr id="95" name="Google Shape;95;p16"/>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 name="Google Shape;96;p16"/>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16"/>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rebuchet MS"/>
                <a:ea typeface="Trebuchet MS"/>
                <a:cs typeface="Trebuchet MS"/>
                <a:sym typeface="Trebuchet MS"/>
              </a:defRPr>
            </a:lvl1pPr>
            <a:lvl2pPr indent="0" lvl="1"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rebuchet MS"/>
                <a:ea typeface="Trebuchet MS"/>
                <a:cs typeface="Trebuchet MS"/>
                <a:sym typeface="Trebuchet MS"/>
              </a:defRPr>
            </a:lvl2pPr>
            <a:lvl3pPr indent="0" lvl="2"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rebuchet MS"/>
                <a:ea typeface="Trebuchet MS"/>
                <a:cs typeface="Trebuchet MS"/>
                <a:sym typeface="Trebuchet MS"/>
              </a:defRPr>
            </a:lvl3pPr>
            <a:lvl4pPr indent="0" lvl="3"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rebuchet MS"/>
                <a:ea typeface="Trebuchet MS"/>
                <a:cs typeface="Trebuchet MS"/>
                <a:sym typeface="Trebuchet MS"/>
              </a:defRPr>
            </a:lvl4pPr>
            <a:lvl5pPr indent="0" lvl="4"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rebuchet MS"/>
                <a:ea typeface="Trebuchet MS"/>
                <a:cs typeface="Trebuchet MS"/>
                <a:sym typeface="Trebuchet MS"/>
              </a:defRPr>
            </a:lvl5pPr>
            <a:lvl6pPr indent="0" lvl="5"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rebuchet MS"/>
                <a:ea typeface="Trebuchet MS"/>
                <a:cs typeface="Trebuchet MS"/>
                <a:sym typeface="Trebuchet MS"/>
              </a:defRPr>
            </a:lvl6pPr>
            <a:lvl7pPr indent="0" lvl="6"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rebuchet MS"/>
                <a:ea typeface="Trebuchet MS"/>
                <a:cs typeface="Trebuchet MS"/>
                <a:sym typeface="Trebuchet MS"/>
              </a:defRPr>
            </a:lvl7pPr>
            <a:lvl8pPr indent="0" lvl="7"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rebuchet MS"/>
                <a:ea typeface="Trebuchet MS"/>
                <a:cs typeface="Trebuchet MS"/>
                <a:sym typeface="Trebuchet MS"/>
              </a:defRPr>
            </a:lvl8pPr>
            <a:lvl9pPr indent="0" lvl="8"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rebuchet MS"/>
                <a:ea typeface="Trebuchet MS"/>
                <a:cs typeface="Trebuchet MS"/>
                <a:sym typeface="Trebuchet MS"/>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8" name="Shape 98"/>
        <p:cNvGrpSpPr/>
        <p:nvPr/>
      </p:nvGrpSpPr>
      <p:grpSpPr>
        <a:xfrm>
          <a:off x="0" y="0"/>
          <a:ext cx="0" cy="0"/>
          <a:chOff x="0" y="0"/>
          <a:chExt cx="0" cy="0"/>
        </a:xfrm>
      </p:grpSpPr>
      <p:sp>
        <p:nvSpPr>
          <p:cNvPr id="99" name="Google Shape;99;p17"/>
          <p:cNvSpPr txBox="1"/>
          <p:nvPr>
            <p:ph type="title"/>
          </p:nvPr>
        </p:nvSpPr>
        <p:spPr>
          <a:xfrm rot="5400000">
            <a:off x="7181850" y="2076450"/>
            <a:ext cx="5638800" cy="2552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0" name="Google Shape;100;p17"/>
          <p:cNvSpPr txBox="1"/>
          <p:nvPr>
            <p:ph idx="1" type="body"/>
          </p:nvPr>
        </p:nvSpPr>
        <p:spPr>
          <a:xfrm rot="5400000">
            <a:off x="2000250" y="-400050"/>
            <a:ext cx="5638800" cy="7505700"/>
          </a:xfrm>
          <a:prstGeom prst="rect">
            <a:avLst/>
          </a:prstGeom>
          <a:noFill/>
          <a:ln>
            <a:noFill/>
          </a:ln>
        </p:spPr>
        <p:txBody>
          <a:bodyPr anchorCtr="0" anchor="t" bIns="45700" lIns="91425" spcFirstLastPara="1" rIns="91425" wrap="square" tIns="45700">
            <a:normAutofit/>
          </a:bodyPr>
          <a:lstStyle>
            <a:lvl1pPr indent="-325755" lvl="0" marL="457200" algn="l">
              <a:lnSpc>
                <a:spcPct val="90000"/>
              </a:lnSpc>
              <a:spcBef>
                <a:spcPts val="1200"/>
              </a:spcBef>
              <a:spcAft>
                <a:spcPts val="0"/>
              </a:spcAft>
              <a:buSzPts val="1530"/>
              <a:buChar char="▪"/>
              <a:defRPr/>
            </a:lvl1pPr>
            <a:lvl2pPr indent="-325755" lvl="1" marL="914400" algn="l">
              <a:lnSpc>
                <a:spcPct val="90000"/>
              </a:lnSpc>
              <a:spcBef>
                <a:spcPts val="400"/>
              </a:spcBef>
              <a:spcAft>
                <a:spcPts val="0"/>
              </a:spcAft>
              <a:buSzPts val="1530"/>
              <a:buChar char="▪"/>
              <a:defRPr/>
            </a:lvl2pPr>
            <a:lvl3pPr indent="-325755" lvl="2" marL="1371600" algn="l">
              <a:lnSpc>
                <a:spcPct val="90000"/>
              </a:lnSpc>
              <a:spcBef>
                <a:spcPts val="400"/>
              </a:spcBef>
              <a:spcAft>
                <a:spcPts val="0"/>
              </a:spcAft>
              <a:buSzPts val="1530"/>
              <a:buChar char="▪"/>
              <a:defRPr/>
            </a:lvl3pPr>
            <a:lvl4pPr indent="-325755" lvl="3" marL="1828800" algn="l">
              <a:lnSpc>
                <a:spcPct val="90000"/>
              </a:lnSpc>
              <a:spcBef>
                <a:spcPts val="400"/>
              </a:spcBef>
              <a:spcAft>
                <a:spcPts val="0"/>
              </a:spcAft>
              <a:buSzPts val="1530"/>
              <a:buChar char="▪"/>
              <a:defRPr/>
            </a:lvl4pPr>
            <a:lvl5pPr indent="-325754" lvl="4" marL="2286000" algn="l">
              <a:lnSpc>
                <a:spcPct val="90000"/>
              </a:lnSpc>
              <a:spcBef>
                <a:spcPts val="400"/>
              </a:spcBef>
              <a:spcAft>
                <a:spcPts val="0"/>
              </a:spcAft>
              <a:buSzPts val="1530"/>
              <a:buChar char="▪"/>
              <a:defRPr/>
            </a:lvl5pPr>
            <a:lvl6pPr indent="-325754" lvl="5" marL="2743200" algn="l">
              <a:lnSpc>
                <a:spcPct val="90000"/>
              </a:lnSpc>
              <a:spcBef>
                <a:spcPts val="400"/>
              </a:spcBef>
              <a:spcAft>
                <a:spcPts val="0"/>
              </a:spcAft>
              <a:buSzPts val="1530"/>
              <a:buChar char="▪"/>
              <a:defRPr/>
            </a:lvl6pPr>
            <a:lvl7pPr indent="-325754" lvl="6" marL="3200400" algn="l">
              <a:lnSpc>
                <a:spcPct val="90000"/>
              </a:lnSpc>
              <a:spcBef>
                <a:spcPts val="400"/>
              </a:spcBef>
              <a:spcAft>
                <a:spcPts val="0"/>
              </a:spcAft>
              <a:buSzPts val="1530"/>
              <a:buChar char="▪"/>
              <a:defRPr/>
            </a:lvl7pPr>
            <a:lvl8pPr indent="-325754" lvl="7" marL="3657600" algn="l">
              <a:lnSpc>
                <a:spcPct val="90000"/>
              </a:lnSpc>
              <a:spcBef>
                <a:spcPts val="400"/>
              </a:spcBef>
              <a:spcAft>
                <a:spcPts val="0"/>
              </a:spcAft>
              <a:buSzPts val="1530"/>
              <a:buChar char="▪"/>
              <a:defRPr/>
            </a:lvl8pPr>
            <a:lvl9pPr indent="-325754" lvl="8" marL="4114800" algn="l">
              <a:lnSpc>
                <a:spcPct val="90000"/>
              </a:lnSpc>
              <a:spcBef>
                <a:spcPts val="400"/>
              </a:spcBef>
              <a:spcAft>
                <a:spcPts val="200"/>
              </a:spcAft>
              <a:buSzPts val="1530"/>
              <a:buChar char="▪"/>
              <a:defRPr/>
            </a:lvl9pPr>
          </a:lstStyle>
          <a:p/>
        </p:txBody>
      </p:sp>
      <p:sp>
        <p:nvSpPr>
          <p:cNvPr id="101" name="Google Shape;101;p17"/>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2" name="Google Shape;102;p17"/>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 name="Google Shape;103;p17"/>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rebuchet MS"/>
                <a:ea typeface="Trebuchet MS"/>
                <a:cs typeface="Trebuchet MS"/>
                <a:sym typeface="Trebuchet MS"/>
              </a:defRPr>
            </a:lvl1pPr>
            <a:lvl2pPr indent="0" lvl="1"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rebuchet MS"/>
                <a:ea typeface="Trebuchet MS"/>
                <a:cs typeface="Trebuchet MS"/>
                <a:sym typeface="Trebuchet MS"/>
              </a:defRPr>
            </a:lvl2pPr>
            <a:lvl3pPr indent="0" lvl="2"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rebuchet MS"/>
                <a:ea typeface="Trebuchet MS"/>
                <a:cs typeface="Trebuchet MS"/>
                <a:sym typeface="Trebuchet MS"/>
              </a:defRPr>
            </a:lvl3pPr>
            <a:lvl4pPr indent="0" lvl="3"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rebuchet MS"/>
                <a:ea typeface="Trebuchet MS"/>
                <a:cs typeface="Trebuchet MS"/>
                <a:sym typeface="Trebuchet MS"/>
              </a:defRPr>
            </a:lvl4pPr>
            <a:lvl5pPr indent="0" lvl="4"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rebuchet MS"/>
                <a:ea typeface="Trebuchet MS"/>
                <a:cs typeface="Trebuchet MS"/>
                <a:sym typeface="Trebuchet MS"/>
              </a:defRPr>
            </a:lvl5pPr>
            <a:lvl6pPr indent="0" lvl="5"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rebuchet MS"/>
                <a:ea typeface="Trebuchet MS"/>
                <a:cs typeface="Trebuchet MS"/>
                <a:sym typeface="Trebuchet MS"/>
              </a:defRPr>
            </a:lvl6pPr>
            <a:lvl7pPr indent="0" lvl="6"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rebuchet MS"/>
                <a:ea typeface="Trebuchet MS"/>
                <a:cs typeface="Trebuchet MS"/>
                <a:sym typeface="Trebuchet MS"/>
              </a:defRPr>
            </a:lvl7pPr>
            <a:lvl8pPr indent="0" lvl="7"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rebuchet MS"/>
                <a:ea typeface="Trebuchet MS"/>
                <a:cs typeface="Trebuchet MS"/>
                <a:sym typeface="Trebuchet MS"/>
              </a:defRPr>
            </a:lvl8pPr>
            <a:lvl9pPr indent="0" lvl="8"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rebuchet MS"/>
                <a:ea typeface="Trebuchet MS"/>
                <a:cs typeface="Trebuchet MS"/>
                <a:sym typeface="Trebuchet MS"/>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0" name="Shape 30"/>
        <p:cNvGrpSpPr/>
        <p:nvPr/>
      </p:nvGrpSpPr>
      <p:grpSpPr>
        <a:xfrm>
          <a:off x="0" y="0"/>
          <a:ext cx="0" cy="0"/>
          <a:chOff x="0" y="0"/>
          <a:chExt cx="0" cy="0"/>
        </a:xfrm>
      </p:grpSpPr>
      <p:sp>
        <p:nvSpPr>
          <p:cNvPr id="31" name="Google Shape;31;p8"/>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8"/>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a:bodyPr>
          <a:lstStyle>
            <a:lvl1pPr indent="-325755" lvl="0" marL="457200" algn="l">
              <a:lnSpc>
                <a:spcPct val="90000"/>
              </a:lnSpc>
              <a:spcBef>
                <a:spcPts val="1200"/>
              </a:spcBef>
              <a:spcAft>
                <a:spcPts val="0"/>
              </a:spcAft>
              <a:buSzPts val="1530"/>
              <a:buChar char="▪"/>
              <a:defRPr/>
            </a:lvl1pPr>
            <a:lvl2pPr indent="-325755" lvl="1" marL="914400" algn="l">
              <a:lnSpc>
                <a:spcPct val="90000"/>
              </a:lnSpc>
              <a:spcBef>
                <a:spcPts val="400"/>
              </a:spcBef>
              <a:spcAft>
                <a:spcPts val="0"/>
              </a:spcAft>
              <a:buSzPts val="1530"/>
              <a:buChar char="▪"/>
              <a:defRPr/>
            </a:lvl2pPr>
            <a:lvl3pPr indent="-325755" lvl="2" marL="1371600" algn="l">
              <a:lnSpc>
                <a:spcPct val="90000"/>
              </a:lnSpc>
              <a:spcBef>
                <a:spcPts val="400"/>
              </a:spcBef>
              <a:spcAft>
                <a:spcPts val="0"/>
              </a:spcAft>
              <a:buSzPts val="1530"/>
              <a:buChar char="▪"/>
              <a:defRPr/>
            </a:lvl3pPr>
            <a:lvl4pPr indent="-325755" lvl="3" marL="1828800" algn="l">
              <a:lnSpc>
                <a:spcPct val="90000"/>
              </a:lnSpc>
              <a:spcBef>
                <a:spcPts val="400"/>
              </a:spcBef>
              <a:spcAft>
                <a:spcPts val="0"/>
              </a:spcAft>
              <a:buSzPts val="1530"/>
              <a:buChar char="▪"/>
              <a:defRPr/>
            </a:lvl4pPr>
            <a:lvl5pPr indent="-325754" lvl="4" marL="2286000" algn="l">
              <a:lnSpc>
                <a:spcPct val="90000"/>
              </a:lnSpc>
              <a:spcBef>
                <a:spcPts val="400"/>
              </a:spcBef>
              <a:spcAft>
                <a:spcPts val="0"/>
              </a:spcAft>
              <a:buSzPts val="1530"/>
              <a:buChar char="▪"/>
              <a:defRPr/>
            </a:lvl5pPr>
            <a:lvl6pPr indent="-325754" lvl="5" marL="2743200" algn="l">
              <a:lnSpc>
                <a:spcPct val="90000"/>
              </a:lnSpc>
              <a:spcBef>
                <a:spcPts val="400"/>
              </a:spcBef>
              <a:spcAft>
                <a:spcPts val="0"/>
              </a:spcAft>
              <a:buSzPts val="1530"/>
              <a:buChar char="▪"/>
              <a:defRPr/>
            </a:lvl6pPr>
            <a:lvl7pPr indent="-325754" lvl="6" marL="3200400" algn="l">
              <a:lnSpc>
                <a:spcPct val="90000"/>
              </a:lnSpc>
              <a:spcBef>
                <a:spcPts val="400"/>
              </a:spcBef>
              <a:spcAft>
                <a:spcPts val="0"/>
              </a:spcAft>
              <a:buSzPts val="1530"/>
              <a:buChar char="▪"/>
              <a:defRPr/>
            </a:lvl7pPr>
            <a:lvl8pPr indent="-325754" lvl="7" marL="3657600" algn="l">
              <a:lnSpc>
                <a:spcPct val="90000"/>
              </a:lnSpc>
              <a:spcBef>
                <a:spcPts val="400"/>
              </a:spcBef>
              <a:spcAft>
                <a:spcPts val="0"/>
              </a:spcAft>
              <a:buSzPts val="1530"/>
              <a:buChar char="▪"/>
              <a:defRPr/>
            </a:lvl8pPr>
            <a:lvl9pPr indent="-325754" lvl="8" marL="4114800" algn="l">
              <a:lnSpc>
                <a:spcPct val="90000"/>
              </a:lnSpc>
              <a:spcBef>
                <a:spcPts val="400"/>
              </a:spcBef>
              <a:spcAft>
                <a:spcPts val="200"/>
              </a:spcAft>
              <a:buSzPts val="1530"/>
              <a:buChar char="▪"/>
              <a:defRPr/>
            </a:lvl9pPr>
          </a:lstStyle>
          <a:p/>
        </p:txBody>
      </p:sp>
      <p:sp>
        <p:nvSpPr>
          <p:cNvPr id="33" name="Google Shape;33;p8"/>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8"/>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8"/>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rebuchet MS"/>
                <a:ea typeface="Trebuchet MS"/>
                <a:cs typeface="Trebuchet MS"/>
                <a:sym typeface="Trebuchet MS"/>
              </a:defRPr>
            </a:lvl1pPr>
            <a:lvl2pPr indent="0" lvl="1"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rebuchet MS"/>
                <a:ea typeface="Trebuchet MS"/>
                <a:cs typeface="Trebuchet MS"/>
                <a:sym typeface="Trebuchet MS"/>
              </a:defRPr>
            </a:lvl2pPr>
            <a:lvl3pPr indent="0" lvl="2"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rebuchet MS"/>
                <a:ea typeface="Trebuchet MS"/>
                <a:cs typeface="Trebuchet MS"/>
                <a:sym typeface="Trebuchet MS"/>
              </a:defRPr>
            </a:lvl3pPr>
            <a:lvl4pPr indent="0" lvl="3"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rebuchet MS"/>
                <a:ea typeface="Trebuchet MS"/>
                <a:cs typeface="Trebuchet MS"/>
                <a:sym typeface="Trebuchet MS"/>
              </a:defRPr>
            </a:lvl4pPr>
            <a:lvl5pPr indent="0" lvl="4"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rebuchet MS"/>
                <a:ea typeface="Trebuchet MS"/>
                <a:cs typeface="Trebuchet MS"/>
                <a:sym typeface="Trebuchet MS"/>
              </a:defRPr>
            </a:lvl5pPr>
            <a:lvl6pPr indent="0" lvl="5"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rebuchet MS"/>
                <a:ea typeface="Trebuchet MS"/>
                <a:cs typeface="Trebuchet MS"/>
                <a:sym typeface="Trebuchet MS"/>
              </a:defRPr>
            </a:lvl6pPr>
            <a:lvl7pPr indent="0" lvl="6"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rebuchet MS"/>
                <a:ea typeface="Trebuchet MS"/>
                <a:cs typeface="Trebuchet MS"/>
                <a:sym typeface="Trebuchet MS"/>
              </a:defRPr>
            </a:lvl7pPr>
            <a:lvl8pPr indent="0" lvl="7"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rebuchet MS"/>
                <a:ea typeface="Trebuchet MS"/>
                <a:cs typeface="Trebuchet MS"/>
                <a:sym typeface="Trebuchet MS"/>
              </a:defRPr>
            </a:lvl8pPr>
            <a:lvl9pPr indent="0" lvl="8"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rebuchet MS"/>
                <a:ea typeface="Trebuchet MS"/>
                <a:cs typeface="Trebuchet MS"/>
                <a:sym typeface="Trebuchet MS"/>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36" name="Shape 36"/>
        <p:cNvGrpSpPr/>
        <p:nvPr/>
      </p:nvGrpSpPr>
      <p:grpSpPr>
        <a:xfrm>
          <a:off x="0" y="0"/>
          <a:ext cx="0" cy="0"/>
          <a:chOff x="0" y="0"/>
          <a:chExt cx="0" cy="0"/>
        </a:xfrm>
      </p:grpSpPr>
      <p:sp>
        <p:nvSpPr>
          <p:cNvPr id="37" name="Google Shape;37;p9"/>
          <p:cNvSpPr/>
          <p:nvPr/>
        </p:nvSpPr>
        <p:spPr>
          <a:xfrm>
            <a:off x="0" y="4917989"/>
            <a:ext cx="12192000" cy="1940010"/>
          </a:xfrm>
          <a:prstGeom prst="rect">
            <a:avLst/>
          </a:prstGeom>
          <a:blipFill rotWithShape="1">
            <a:blip r:embed="rId2">
              <a:alphaModFix amt="83000"/>
            </a:blip>
            <a:tile algn="ctr" flip="xy" tx="0" sx="92000" ty="-704850" sy="89000"/>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9"/>
          <p:cNvSpPr txBox="1"/>
          <p:nvPr>
            <p:ph type="title"/>
          </p:nvPr>
        </p:nvSpPr>
        <p:spPr>
          <a:xfrm>
            <a:off x="2167128" y="1225296"/>
            <a:ext cx="9281160" cy="3520440"/>
          </a:xfrm>
          <a:prstGeom prst="rect">
            <a:avLst/>
          </a:prstGeom>
          <a:noFill/>
          <a:ln>
            <a:noFill/>
          </a:ln>
        </p:spPr>
        <p:txBody>
          <a:bodyPr anchorCtr="0" anchor="ctr" bIns="45700" lIns="91425" spcFirstLastPara="1" rIns="91425" wrap="square" tIns="45700">
            <a:normAutofit/>
          </a:bodyPr>
          <a:lstStyle>
            <a:lvl1pPr lvl="0" algn="l">
              <a:lnSpc>
                <a:spcPct val="85000"/>
              </a:lnSpc>
              <a:spcBef>
                <a:spcPts val="0"/>
              </a:spcBef>
              <a:spcAft>
                <a:spcPts val="0"/>
              </a:spcAft>
              <a:buSzPts val="7200"/>
              <a:buFont typeface="Georgia"/>
              <a:buNone/>
              <a:defRPr b="1" sz="7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9"/>
          <p:cNvSpPr txBox="1"/>
          <p:nvPr>
            <p:ph idx="1" type="body"/>
          </p:nvPr>
        </p:nvSpPr>
        <p:spPr>
          <a:xfrm>
            <a:off x="2165774" y="5020056"/>
            <a:ext cx="9052560" cy="10668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700"/>
              <a:buNone/>
              <a:defRPr sz="2000">
                <a:solidFill>
                  <a:schemeClr val="dk1"/>
                </a:solidFill>
              </a:defRPr>
            </a:lvl1pPr>
            <a:lvl2pPr indent="-228600" lvl="1" marL="914400" algn="l">
              <a:lnSpc>
                <a:spcPct val="90000"/>
              </a:lnSpc>
              <a:spcBef>
                <a:spcPts val="400"/>
              </a:spcBef>
              <a:spcAft>
                <a:spcPts val="0"/>
              </a:spcAft>
              <a:buSzPts val="1530"/>
              <a:buNone/>
              <a:defRPr sz="1800">
                <a:solidFill>
                  <a:srgbClr val="888888"/>
                </a:solidFill>
              </a:defRPr>
            </a:lvl2pPr>
            <a:lvl3pPr indent="-228600" lvl="2" marL="1371600" algn="l">
              <a:lnSpc>
                <a:spcPct val="90000"/>
              </a:lnSpc>
              <a:spcBef>
                <a:spcPts val="400"/>
              </a:spcBef>
              <a:spcAft>
                <a:spcPts val="0"/>
              </a:spcAft>
              <a:buSzPts val="1360"/>
              <a:buNone/>
              <a:defRPr sz="1600">
                <a:solidFill>
                  <a:srgbClr val="888888"/>
                </a:solidFill>
              </a:defRPr>
            </a:lvl3pPr>
            <a:lvl4pPr indent="-228600" lvl="3" marL="1828800" algn="l">
              <a:lnSpc>
                <a:spcPct val="90000"/>
              </a:lnSpc>
              <a:spcBef>
                <a:spcPts val="400"/>
              </a:spcBef>
              <a:spcAft>
                <a:spcPts val="0"/>
              </a:spcAft>
              <a:buSzPts val="1190"/>
              <a:buNone/>
              <a:defRPr sz="1400">
                <a:solidFill>
                  <a:srgbClr val="888888"/>
                </a:solidFill>
              </a:defRPr>
            </a:lvl4pPr>
            <a:lvl5pPr indent="-228600" lvl="4" marL="2286000" algn="l">
              <a:lnSpc>
                <a:spcPct val="90000"/>
              </a:lnSpc>
              <a:spcBef>
                <a:spcPts val="400"/>
              </a:spcBef>
              <a:spcAft>
                <a:spcPts val="0"/>
              </a:spcAft>
              <a:buSzPts val="1190"/>
              <a:buNone/>
              <a:defRPr sz="1400">
                <a:solidFill>
                  <a:srgbClr val="888888"/>
                </a:solidFill>
              </a:defRPr>
            </a:lvl5pPr>
            <a:lvl6pPr indent="-228600" lvl="5" marL="2743200" algn="l">
              <a:lnSpc>
                <a:spcPct val="90000"/>
              </a:lnSpc>
              <a:spcBef>
                <a:spcPts val="400"/>
              </a:spcBef>
              <a:spcAft>
                <a:spcPts val="0"/>
              </a:spcAft>
              <a:buSzPts val="1190"/>
              <a:buNone/>
              <a:defRPr sz="1400">
                <a:solidFill>
                  <a:srgbClr val="888888"/>
                </a:solidFill>
              </a:defRPr>
            </a:lvl6pPr>
            <a:lvl7pPr indent="-228600" lvl="6" marL="3200400" algn="l">
              <a:lnSpc>
                <a:spcPct val="90000"/>
              </a:lnSpc>
              <a:spcBef>
                <a:spcPts val="400"/>
              </a:spcBef>
              <a:spcAft>
                <a:spcPts val="0"/>
              </a:spcAft>
              <a:buSzPts val="1190"/>
              <a:buNone/>
              <a:defRPr sz="1400">
                <a:solidFill>
                  <a:srgbClr val="888888"/>
                </a:solidFill>
              </a:defRPr>
            </a:lvl7pPr>
            <a:lvl8pPr indent="-228600" lvl="7" marL="3657600" algn="l">
              <a:lnSpc>
                <a:spcPct val="90000"/>
              </a:lnSpc>
              <a:spcBef>
                <a:spcPts val="400"/>
              </a:spcBef>
              <a:spcAft>
                <a:spcPts val="0"/>
              </a:spcAft>
              <a:buSzPts val="1190"/>
              <a:buNone/>
              <a:defRPr sz="1400">
                <a:solidFill>
                  <a:srgbClr val="888888"/>
                </a:solidFill>
              </a:defRPr>
            </a:lvl8pPr>
            <a:lvl9pPr indent="-228600" lvl="8" marL="4114800" algn="l">
              <a:lnSpc>
                <a:spcPct val="90000"/>
              </a:lnSpc>
              <a:spcBef>
                <a:spcPts val="400"/>
              </a:spcBef>
              <a:spcAft>
                <a:spcPts val="200"/>
              </a:spcAft>
              <a:buSzPts val="1190"/>
              <a:buNone/>
              <a:defRPr sz="1400">
                <a:solidFill>
                  <a:srgbClr val="888888"/>
                </a:solidFill>
              </a:defRPr>
            </a:lvl9pPr>
          </a:lstStyle>
          <a:p/>
        </p:txBody>
      </p:sp>
      <p:sp>
        <p:nvSpPr>
          <p:cNvPr id="40" name="Google Shape;40;p9"/>
          <p:cNvSpPr txBox="1"/>
          <p:nvPr>
            <p:ph idx="10" type="dt"/>
          </p:nvPr>
        </p:nvSpPr>
        <p:spPr>
          <a:xfrm>
            <a:off x="8593667" y="6272784"/>
            <a:ext cx="264430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9"/>
          <p:cNvSpPr txBox="1"/>
          <p:nvPr>
            <p:ph idx="11" type="ftr"/>
          </p:nvPr>
        </p:nvSpPr>
        <p:spPr>
          <a:xfrm>
            <a:off x="2182708" y="6272784"/>
            <a:ext cx="6327648"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grpSp>
        <p:nvGrpSpPr>
          <p:cNvPr id="42" name="Google Shape;42;p9"/>
          <p:cNvGrpSpPr/>
          <p:nvPr/>
        </p:nvGrpSpPr>
        <p:grpSpPr>
          <a:xfrm>
            <a:off x="897399" y="2325848"/>
            <a:ext cx="1080904" cy="1080902"/>
            <a:chOff x="9685338" y="4460675"/>
            <a:chExt cx="1080904" cy="1080902"/>
          </a:xfrm>
        </p:grpSpPr>
        <p:sp>
          <p:nvSpPr>
            <p:cNvPr id="43" name="Google Shape;43;p9"/>
            <p:cNvSpPr/>
            <p:nvPr/>
          </p:nvSpPr>
          <p:spPr>
            <a:xfrm>
              <a:off x="9685338" y="4460675"/>
              <a:ext cx="1080904" cy="1080902"/>
            </a:xfrm>
            <a:prstGeom prst="ellipse">
              <a:avLst/>
            </a:prstGeom>
            <a:blipFill rotWithShape="1">
              <a:blip r:embed="rId3">
                <a:alphaModFix/>
              </a:blip>
              <a:tile algn="tl" flip="none" tx="0" sx="85000" ty="0" sy="85000"/>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9"/>
            <p:cNvSpPr/>
            <p:nvPr/>
          </p:nvSpPr>
          <p:spPr>
            <a:xfrm>
              <a:off x="9793429" y="4568765"/>
              <a:ext cx="864723" cy="864722"/>
            </a:xfrm>
            <a:prstGeom prst="ellipse">
              <a:avLst/>
            </a:prstGeom>
            <a:noFill/>
            <a:ln cap="flat" cmpd="sng" w="254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5" name="Google Shape;45;p9"/>
          <p:cNvSpPr txBox="1"/>
          <p:nvPr>
            <p:ph idx="12" type="sldNum"/>
          </p:nvPr>
        </p:nvSpPr>
        <p:spPr>
          <a:xfrm>
            <a:off x="843702" y="2506133"/>
            <a:ext cx="1188298" cy="720332"/>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1" i="0" sz="2800" u="none" cap="none" strike="noStrike">
                <a:solidFill>
                  <a:srgbClr val="FFFFFF"/>
                </a:solidFill>
                <a:latin typeface="Trebuchet MS"/>
                <a:ea typeface="Trebuchet MS"/>
                <a:cs typeface="Trebuchet MS"/>
                <a:sym typeface="Trebuchet MS"/>
              </a:defRPr>
            </a:lvl1pPr>
            <a:lvl2pPr indent="0" lvl="1" marL="0" marR="0" algn="ctr">
              <a:lnSpc>
                <a:spcPct val="100000"/>
              </a:lnSpc>
              <a:spcBef>
                <a:spcPts val="0"/>
              </a:spcBef>
              <a:spcAft>
                <a:spcPts val="0"/>
              </a:spcAft>
              <a:buClr>
                <a:srgbClr val="000000"/>
              </a:buClr>
              <a:buSzPts val="2800"/>
              <a:buFont typeface="Arial"/>
              <a:buNone/>
              <a:defRPr b="1" i="0" sz="2800" u="none" cap="none" strike="noStrike">
                <a:solidFill>
                  <a:srgbClr val="FFFFFF"/>
                </a:solidFill>
                <a:latin typeface="Trebuchet MS"/>
                <a:ea typeface="Trebuchet MS"/>
                <a:cs typeface="Trebuchet MS"/>
                <a:sym typeface="Trebuchet MS"/>
              </a:defRPr>
            </a:lvl2pPr>
            <a:lvl3pPr indent="0" lvl="2" marL="0" marR="0" algn="ctr">
              <a:lnSpc>
                <a:spcPct val="100000"/>
              </a:lnSpc>
              <a:spcBef>
                <a:spcPts val="0"/>
              </a:spcBef>
              <a:spcAft>
                <a:spcPts val="0"/>
              </a:spcAft>
              <a:buClr>
                <a:srgbClr val="000000"/>
              </a:buClr>
              <a:buSzPts val="2800"/>
              <a:buFont typeface="Arial"/>
              <a:buNone/>
              <a:defRPr b="1" i="0" sz="2800" u="none" cap="none" strike="noStrike">
                <a:solidFill>
                  <a:srgbClr val="FFFFFF"/>
                </a:solidFill>
                <a:latin typeface="Trebuchet MS"/>
                <a:ea typeface="Trebuchet MS"/>
                <a:cs typeface="Trebuchet MS"/>
                <a:sym typeface="Trebuchet MS"/>
              </a:defRPr>
            </a:lvl3pPr>
            <a:lvl4pPr indent="0" lvl="3" marL="0" marR="0" algn="ctr">
              <a:lnSpc>
                <a:spcPct val="100000"/>
              </a:lnSpc>
              <a:spcBef>
                <a:spcPts val="0"/>
              </a:spcBef>
              <a:spcAft>
                <a:spcPts val="0"/>
              </a:spcAft>
              <a:buClr>
                <a:srgbClr val="000000"/>
              </a:buClr>
              <a:buSzPts val="2800"/>
              <a:buFont typeface="Arial"/>
              <a:buNone/>
              <a:defRPr b="1" i="0" sz="2800" u="none" cap="none" strike="noStrike">
                <a:solidFill>
                  <a:srgbClr val="FFFFFF"/>
                </a:solidFill>
                <a:latin typeface="Trebuchet MS"/>
                <a:ea typeface="Trebuchet MS"/>
                <a:cs typeface="Trebuchet MS"/>
                <a:sym typeface="Trebuchet MS"/>
              </a:defRPr>
            </a:lvl4pPr>
            <a:lvl5pPr indent="0" lvl="4" marL="0" marR="0" algn="ctr">
              <a:lnSpc>
                <a:spcPct val="100000"/>
              </a:lnSpc>
              <a:spcBef>
                <a:spcPts val="0"/>
              </a:spcBef>
              <a:spcAft>
                <a:spcPts val="0"/>
              </a:spcAft>
              <a:buClr>
                <a:srgbClr val="000000"/>
              </a:buClr>
              <a:buSzPts val="2800"/>
              <a:buFont typeface="Arial"/>
              <a:buNone/>
              <a:defRPr b="1" i="0" sz="2800" u="none" cap="none" strike="noStrike">
                <a:solidFill>
                  <a:srgbClr val="FFFFFF"/>
                </a:solidFill>
                <a:latin typeface="Trebuchet MS"/>
                <a:ea typeface="Trebuchet MS"/>
                <a:cs typeface="Trebuchet MS"/>
                <a:sym typeface="Trebuchet MS"/>
              </a:defRPr>
            </a:lvl5pPr>
            <a:lvl6pPr indent="0" lvl="5" marL="0" marR="0" algn="ctr">
              <a:lnSpc>
                <a:spcPct val="100000"/>
              </a:lnSpc>
              <a:spcBef>
                <a:spcPts val="0"/>
              </a:spcBef>
              <a:spcAft>
                <a:spcPts val="0"/>
              </a:spcAft>
              <a:buClr>
                <a:srgbClr val="000000"/>
              </a:buClr>
              <a:buSzPts val="2800"/>
              <a:buFont typeface="Arial"/>
              <a:buNone/>
              <a:defRPr b="1" i="0" sz="2800" u="none" cap="none" strike="noStrike">
                <a:solidFill>
                  <a:srgbClr val="FFFFFF"/>
                </a:solidFill>
                <a:latin typeface="Trebuchet MS"/>
                <a:ea typeface="Trebuchet MS"/>
                <a:cs typeface="Trebuchet MS"/>
                <a:sym typeface="Trebuchet MS"/>
              </a:defRPr>
            </a:lvl6pPr>
            <a:lvl7pPr indent="0" lvl="6" marL="0" marR="0" algn="ctr">
              <a:lnSpc>
                <a:spcPct val="100000"/>
              </a:lnSpc>
              <a:spcBef>
                <a:spcPts val="0"/>
              </a:spcBef>
              <a:spcAft>
                <a:spcPts val="0"/>
              </a:spcAft>
              <a:buClr>
                <a:srgbClr val="000000"/>
              </a:buClr>
              <a:buSzPts val="2800"/>
              <a:buFont typeface="Arial"/>
              <a:buNone/>
              <a:defRPr b="1" i="0" sz="2800" u="none" cap="none" strike="noStrike">
                <a:solidFill>
                  <a:srgbClr val="FFFFFF"/>
                </a:solidFill>
                <a:latin typeface="Trebuchet MS"/>
                <a:ea typeface="Trebuchet MS"/>
                <a:cs typeface="Trebuchet MS"/>
                <a:sym typeface="Trebuchet MS"/>
              </a:defRPr>
            </a:lvl7pPr>
            <a:lvl8pPr indent="0" lvl="7" marL="0" marR="0" algn="ctr">
              <a:lnSpc>
                <a:spcPct val="100000"/>
              </a:lnSpc>
              <a:spcBef>
                <a:spcPts val="0"/>
              </a:spcBef>
              <a:spcAft>
                <a:spcPts val="0"/>
              </a:spcAft>
              <a:buClr>
                <a:srgbClr val="000000"/>
              </a:buClr>
              <a:buSzPts val="2800"/>
              <a:buFont typeface="Arial"/>
              <a:buNone/>
              <a:defRPr b="1" i="0" sz="2800" u="none" cap="none" strike="noStrike">
                <a:solidFill>
                  <a:srgbClr val="FFFFFF"/>
                </a:solidFill>
                <a:latin typeface="Trebuchet MS"/>
                <a:ea typeface="Trebuchet MS"/>
                <a:cs typeface="Trebuchet MS"/>
                <a:sym typeface="Trebuchet MS"/>
              </a:defRPr>
            </a:lvl8pPr>
            <a:lvl9pPr indent="0" lvl="8" marL="0" marR="0" algn="ctr">
              <a:lnSpc>
                <a:spcPct val="100000"/>
              </a:lnSpc>
              <a:spcBef>
                <a:spcPts val="0"/>
              </a:spcBef>
              <a:spcAft>
                <a:spcPts val="0"/>
              </a:spcAft>
              <a:buClr>
                <a:srgbClr val="000000"/>
              </a:buClr>
              <a:buSzPts val="2800"/>
              <a:buFont typeface="Arial"/>
              <a:buNone/>
              <a:defRPr b="1" i="0" sz="2800" u="none" cap="none" strike="noStrike">
                <a:solidFill>
                  <a:srgbClr val="FFFFFF"/>
                </a:solidFill>
                <a:latin typeface="Trebuchet MS"/>
                <a:ea typeface="Trebuchet MS"/>
                <a:cs typeface="Trebuchet MS"/>
                <a:sym typeface="Trebuchet MS"/>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6" name="Shape 46"/>
        <p:cNvGrpSpPr/>
        <p:nvPr/>
      </p:nvGrpSpPr>
      <p:grpSpPr>
        <a:xfrm>
          <a:off x="0" y="0"/>
          <a:ext cx="0" cy="0"/>
          <a:chOff x="0" y="0"/>
          <a:chExt cx="0" cy="0"/>
        </a:xfrm>
      </p:grpSpPr>
      <p:sp>
        <p:nvSpPr>
          <p:cNvPr id="47" name="Google Shape;47;p10"/>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0"/>
          <p:cNvSpPr txBox="1"/>
          <p:nvPr>
            <p:ph idx="1" type="body"/>
          </p:nvPr>
        </p:nvSpPr>
        <p:spPr>
          <a:xfrm>
            <a:off x="1069848" y="2194560"/>
            <a:ext cx="4754880" cy="3977640"/>
          </a:xfrm>
          <a:prstGeom prst="rect">
            <a:avLst/>
          </a:prstGeom>
          <a:noFill/>
          <a:ln>
            <a:noFill/>
          </a:ln>
        </p:spPr>
        <p:txBody>
          <a:bodyPr anchorCtr="0" anchor="t" bIns="45700" lIns="91425" spcFirstLastPara="1" rIns="91425" wrap="square" tIns="45700">
            <a:normAutofit/>
          </a:bodyPr>
          <a:lstStyle>
            <a:lvl1pPr indent="-336550" lvl="0" marL="457200" algn="l">
              <a:lnSpc>
                <a:spcPct val="90000"/>
              </a:lnSpc>
              <a:spcBef>
                <a:spcPts val="1200"/>
              </a:spcBef>
              <a:spcAft>
                <a:spcPts val="0"/>
              </a:spcAft>
              <a:buSzPts val="1700"/>
              <a:buChar char="▪"/>
              <a:defRPr sz="2000"/>
            </a:lvl1pPr>
            <a:lvl2pPr indent="-325755" lvl="1" marL="914400" algn="l">
              <a:lnSpc>
                <a:spcPct val="90000"/>
              </a:lnSpc>
              <a:spcBef>
                <a:spcPts val="400"/>
              </a:spcBef>
              <a:spcAft>
                <a:spcPts val="0"/>
              </a:spcAft>
              <a:buSzPts val="1530"/>
              <a:buChar char="▪"/>
              <a:defRPr sz="1800"/>
            </a:lvl2pPr>
            <a:lvl3pPr indent="-314960" lvl="2" marL="1371600" algn="l">
              <a:lnSpc>
                <a:spcPct val="90000"/>
              </a:lnSpc>
              <a:spcBef>
                <a:spcPts val="400"/>
              </a:spcBef>
              <a:spcAft>
                <a:spcPts val="0"/>
              </a:spcAft>
              <a:buSzPts val="1360"/>
              <a:buChar char="▪"/>
              <a:defRPr sz="1600"/>
            </a:lvl3pPr>
            <a:lvl4pPr indent="-314960" lvl="3" marL="1828800" algn="l">
              <a:lnSpc>
                <a:spcPct val="90000"/>
              </a:lnSpc>
              <a:spcBef>
                <a:spcPts val="400"/>
              </a:spcBef>
              <a:spcAft>
                <a:spcPts val="0"/>
              </a:spcAft>
              <a:buSzPts val="1360"/>
              <a:buChar char="▪"/>
              <a:defRPr sz="1600"/>
            </a:lvl4pPr>
            <a:lvl5pPr indent="-314960" lvl="4" marL="2286000" algn="l">
              <a:lnSpc>
                <a:spcPct val="90000"/>
              </a:lnSpc>
              <a:spcBef>
                <a:spcPts val="400"/>
              </a:spcBef>
              <a:spcAft>
                <a:spcPts val="0"/>
              </a:spcAft>
              <a:buSzPts val="1360"/>
              <a:buChar char="▪"/>
              <a:defRPr sz="1600"/>
            </a:lvl5pPr>
            <a:lvl6pPr indent="-314960" lvl="5" marL="2743200" algn="l">
              <a:lnSpc>
                <a:spcPct val="90000"/>
              </a:lnSpc>
              <a:spcBef>
                <a:spcPts val="400"/>
              </a:spcBef>
              <a:spcAft>
                <a:spcPts val="0"/>
              </a:spcAft>
              <a:buSzPts val="1360"/>
              <a:buChar char="▪"/>
              <a:defRPr sz="1600"/>
            </a:lvl6pPr>
            <a:lvl7pPr indent="-314960" lvl="6" marL="3200400" algn="l">
              <a:lnSpc>
                <a:spcPct val="90000"/>
              </a:lnSpc>
              <a:spcBef>
                <a:spcPts val="400"/>
              </a:spcBef>
              <a:spcAft>
                <a:spcPts val="0"/>
              </a:spcAft>
              <a:buSzPts val="1360"/>
              <a:buChar char="▪"/>
              <a:defRPr sz="1600"/>
            </a:lvl7pPr>
            <a:lvl8pPr indent="-314959" lvl="7" marL="3657600" algn="l">
              <a:lnSpc>
                <a:spcPct val="90000"/>
              </a:lnSpc>
              <a:spcBef>
                <a:spcPts val="400"/>
              </a:spcBef>
              <a:spcAft>
                <a:spcPts val="0"/>
              </a:spcAft>
              <a:buSzPts val="1360"/>
              <a:buChar char="▪"/>
              <a:defRPr sz="1600"/>
            </a:lvl8pPr>
            <a:lvl9pPr indent="-314959" lvl="8" marL="4114800" algn="l">
              <a:lnSpc>
                <a:spcPct val="90000"/>
              </a:lnSpc>
              <a:spcBef>
                <a:spcPts val="400"/>
              </a:spcBef>
              <a:spcAft>
                <a:spcPts val="200"/>
              </a:spcAft>
              <a:buSzPts val="1360"/>
              <a:buChar char="▪"/>
              <a:defRPr sz="1600"/>
            </a:lvl9pPr>
          </a:lstStyle>
          <a:p/>
        </p:txBody>
      </p:sp>
      <p:sp>
        <p:nvSpPr>
          <p:cNvPr id="49" name="Google Shape;49;p10"/>
          <p:cNvSpPr txBox="1"/>
          <p:nvPr>
            <p:ph idx="2" type="body"/>
          </p:nvPr>
        </p:nvSpPr>
        <p:spPr>
          <a:xfrm>
            <a:off x="6364224" y="2194560"/>
            <a:ext cx="4754880" cy="3977640"/>
          </a:xfrm>
          <a:prstGeom prst="rect">
            <a:avLst/>
          </a:prstGeom>
          <a:noFill/>
          <a:ln>
            <a:noFill/>
          </a:ln>
        </p:spPr>
        <p:txBody>
          <a:bodyPr anchorCtr="0" anchor="t" bIns="45700" lIns="91425" spcFirstLastPara="1" rIns="91425" wrap="square" tIns="45700">
            <a:normAutofit/>
          </a:bodyPr>
          <a:lstStyle>
            <a:lvl1pPr indent="-336550" lvl="0" marL="457200" algn="l">
              <a:lnSpc>
                <a:spcPct val="90000"/>
              </a:lnSpc>
              <a:spcBef>
                <a:spcPts val="1200"/>
              </a:spcBef>
              <a:spcAft>
                <a:spcPts val="0"/>
              </a:spcAft>
              <a:buSzPts val="1700"/>
              <a:buChar char="▪"/>
              <a:defRPr sz="2000"/>
            </a:lvl1pPr>
            <a:lvl2pPr indent="-325755" lvl="1" marL="914400" algn="l">
              <a:lnSpc>
                <a:spcPct val="90000"/>
              </a:lnSpc>
              <a:spcBef>
                <a:spcPts val="400"/>
              </a:spcBef>
              <a:spcAft>
                <a:spcPts val="0"/>
              </a:spcAft>
              <a:buSzPts val="1530"/>
              <a:buChar char="▪"/>
              <a:defRPr sz="1800"/>
            </a:lvl2pPr>
            <a:lvl3pPr indent="-314960" lvl="2" marL="1371600" algn="l">
              <a:lnSpc>
                <a:spcPct val="90000"/>
              </a:lnSpc>
              <a:spcBef>
                <a:spcPts val="400"/>
              </a:spcBef>
              <a:spcAft>
                <a:spcPts val="0"/>
              </a:spcAft>
              <a:buSzPts val="1360"/>
              <a:buChar char="▪"/>
              <a:defRPr sz="1600"/>
            </a:lvl3pPr>
            <a:lvl4pPr indent="-314960" lvl="3" marL="1828800" algn="l">
              <a:lnSpc>
                <a:spcPct val="90000"/>
              </a:lnSpc>
              <a:spcBef>
                <a:spcPts val="400"/>
              </a:spcBef>
              <a:spcAft>
                <a:spcPts val="0"/>
              </a:spcAft>
              <a:buSzPts val="1360"/>
              <a:buChar char="▪"/>
              <a:defRPr sz="1600"/>
            </a:lvl4pPr>
            <a:lvl5pPr indent="-314960" lvl="4" marL="2286000" algn="l">
              <a:lnSpc>
                <a:spcPct val="90000"/>
              </a:lnSpc>
              <a:spcBef>
                <a:spcPts val="400"/>
              </a:spcBef>
              <a:spcAft>
                <a:spcPts val="0"/>
              </a:spcAft>
              <a:buSzPts val="1360"/>
              <a:buChar char="▪"/>
              <a:defRPr sz="1600"/>
            </a:lvl5pPr>
            <a:lvl6pPr indent="-314960" lvl="5" marL="2743200" algn="l">
              <a:lnSpc>
                <a:spcPct val="90000"/>
              </a:lnSpc>
              <a:spcBef>
                <a:spcPts val="400"/>
              </a:spcBef>
              <a:spcAft>
                <a:spcPts val="0"/>
              </a:spcAft>
              <a:buSzPts val="1360"/>
              <a:buChar char="▪"/>
              <a:defRPr sz="1600"/>
            </a:lvl6pPr>
            <a:lvl7pPr indent="-314960" lvl="6" marL="3200400" algn="l">
              <a:lnSpc>
                <a:spcPct val="90000"/>
              </a:lnSpc>
              <a:spcBef>
                <a:spcPts val="400"/>
              </a:spcBef>
              <a:spcAft>
                <a:spcPts val="0"/>
              </a:spcAft>
              <a:buSzPts val="1360"/>
              <a:buChar char="▪"/>
              <a:defRPr sz="1600"/>
            </a:lvl7pPr>
            <a:lvl8pPr indent="-314959" lvl="7" marL="3657600" algn="l">
              <a:lnSpc>
                <a:spcPct val="90000"/>
              </a:lnSpc>
              <a:spcBef>
                <a:spcPts val="400"/>
              </a:spcBef>
              <a:spcAft>
                <a:spcPts val="0"/>
              </a:spcAft>
              <a:buSzPts val="1360"/>
              <a:buChar char="▪"/>
              <a:defRPr sz="1600"/>
            </a:lvl8pPr>
            <a:lvl9pPr indent="-314959" lvl="8" marL="4114800" algn="l">
              <a:lnSpc>
                <a:spcPct val="90000"/>
              </a:lnSpc>
              <a:spcBef>
                <a:spcPts val="400"/>
              </a:spcBef>
              <a:spcAft>
                <a:spcPts val="200"/>
              </a:spcAft>
              <a:buSzPts val="1360"/>
              <a:buChar char="▪"/>
              <a:defRPr sz="1600"/>
            </a:lvl9pPr>
          </a:lstStyle>
          <a:p/>
        </p:txBody>
      </p:sp>
      <p:sp>
        <p:nvSpPr>
          <p:cNvPr id="50" name="Google Shape;50;p10"/>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10"/>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0"/>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rebuchet MS"/>
                <a:ea typeface="Trebuchet MS"/>
                <a:cs typeface="Trebuchet MS"/>
                <a:sym typeface="Trebuchet MS"/>
              </a:defRPr>
            </a:lvl1pPr>
            <a:lvl2pPr indent="0" lvl="1"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rebuchet MS"/>
                <a:ea typeface="Trebuchet MS"/>
                <a:cs typeface="Trebuchet MS"/>
                <a:sym typeface="Trebuchet MS"/>
              </a:defRPr>
            </a:lvl2pPr>
            <a:lvl3pPr indent="0" lvl="2"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rebuchet MS"/>
                <a:ea typeface="Trebuchet MS"/>
                <a:cs typeface="Trebuchet MS"/>
                <a:sym typeface="Trebuchet MS"/>
              </a:defRPr>
            </a:lvl3pPr>
            <a:lvl4pPr indent="0" lvl="3"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rebuchet MS"/>
                <a:ea typeface="Trebuchet MS"/>
                <a:cs typeface="Trebuchet MS"/>
                <a:sym typeface="Trebuchet MS"/>
              </a:defRPr>
            </a:lvl4pPr>
            <a:lvl5pPr indent="0" lvl="4"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rebuchet MS"/>
                <a:ea typeface="Trebuchet MS"/>
                <a:cs typeface="Trebuchet MS"/>
                <a:sym typeface="Trebuchet MS"/>
              </a:defRPr>
            </a:lvl5pPr>
            <a:lvl6pPr indent="0" lvl="5"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rebuchet MS"/>
                <a:ea typeface="Trebuchet MS"/>
                <a:cs typeface="Trebuchet MS"/>
                <a:sym typeface="Trebuchet MS"/>
              </a:defRPr>
            </a:lvl6pPr>
            <a:lvl7pPr indent="0" lvl="6"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rebuchet MS"/>
                <a:ea typeface="Trebuchet MS"/>
                <a:cs typeface="Trebuchet MS"/>
                <a:sym typeface="Trebuchet MS"/>
              </a:defRPr>
            </a:lvl7pPr>
            <a:lvl8pPr indent="0" lvl="7"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rebuchet MS"/>
                <a:ea typeface="Trebuchet MS"/>
                <a:cs typeface="Trebuchet MS"/>
                <a:sym typeface="Trebuchet MS"/>
              </a:defRPr>
            </a:lvl8pPr>
            <a:lvl9pPr indent="0" lvl="8"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rebuchet MS"/>
                <a:ea typeface="Trebuchet MS"/>
                <a:cs typeface="Trebuchet MS"/>
                <a:sym typeface="Trebuchet MS"/>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3" name="Shape 53"/>
        <p:cNvGrpSpPr/>
        <p:nvPr/>
      </p:nvGrpSpPr>
      <p:grpSpPr>
        <a:xfrm>
          <a:off x="0" y="0"/>
          <a:ext cx="0" cy="0"/>
          <a:chOff x="0" y="0"/>
          <a:chExt cx="0" cy="0"/>
        </a:xfrm>
      </p:grpSpPr>
      <p:sp>
        <p:nvSpPr>
          <p:cNvPr id="54" name="Google Shape;54;p11"/>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11"/>
          <p:cNvSpPr txBox="1"/>
          <p:nvPr>
            <p:ph idx="1" type="body"/>
          </p:nvPr>
        </p:nvSpPr>
        <p:spPr>
          <a:xfrm>
            <a:off x="1066800" y="2048256"/>
            <a:ext cx="4754880" cy="640080"/>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1700"/>
              <a:buNone/>
              <a:defRPr b="1" sz="2000">
                <a:solidFill>
                  <a:srgbClr val="548BB7"/>
                </a:solidFill>
              </a:defRPr>
            </a:lvl1pPr>
            <a:lvl2pPr indent="-228600" lvl="1" marL="914400" algn="l">
              <a:lnSpc>
                <a:spcPct val="90000"/>
              </a:lnSpc>
              <a:spcBef>
                <a:spcPts val="400"/>
              </a:spcBef>
              <a:spcAft>
                <a:spcPts val="0"/>
              </a:spcAft>
              <a:buSzPts val="1700"/>
              <a:buNone/>
              <a:defRPr b="1" sz="2000"/>
            </a:lvl2pPr>
            <a:lvl3pPr indent="-228600" lvl="2" marL="1371600" algn="l">
              <a:lnSpc>
                <a:spcPct val="90000"/>
              </a:lnSpc>
              <a:spcBef>
                <a:spcPts val="400"/>
              </a:spcBef>
              <a:spcAft>
                <a:spcPts val="0"/>
              </a:spcAft>
              <a:buSzPts val="1530"/>
              <a:buNone/>
              <a:defRPr b="1" sz="1800"/>
            </a:lvl3pPr>
            <a:lvl4pPr indent="-228600" lvl="3" marL="1828800" algn="l">
              <a:lnSpc>
                <a:spcPct val="90000"/>
              </a:lnSpc>
              <a:spcBef>
                <a:spcPts val="400"/>
              </a:spcBef>
              <a:spcAft>
                <a:spcPts val="0"/>
              </a:spcAft>
              <a:buSzPts val="1360"/>
              <a:buNone/>
              <a:defRPr b="1" sz="1600"/>
            </a:lvl4pPr>
            <a:lvl5pPr indent="-228600" lvl="4" marL="2286000" algn="l">
              <a:lnSpc>
                <a:spcPct val="90000"/>
              </a:lnSpc>
              <a:spcBef>
                <a:spcPts val="400"/>
              </a:spcBef>
              <a:spcAft>
                <a:spcPts val="0"/>
              </a:spcAft>
              <a:buSzPts val="1360"/>
              <a:buNone/>
              <a:defRPr b="1" sz="1600"/>
            </a:lvl5pPr>
            <a:lvl6pPr indent="-228600" lvl="5" marL="2743200" algn="l">
              <a:lnSpc>
                <a:spcPct val="90000"/>
              </a:lnSpc>
              <a:spcBef>
                <a:spcPts val="400"/>
              </a:spcBef>
              <a:spcAft>
                <a:spcPts val="0"/>
              </a:spcAft>
              <a:buSzPts val="1360"/>
              <a:buNone/>
              <a:defRPr b="1" sz="1600"/>
            </a:lvl6pPr>
            <a:lvl7pPr indent="-228600" lvl="6" marL="3200400" algn="l">
              <a:lnSpc>
                <a:spcPct val="90000"/>
              </a:lnSpc>
              <a:spcBef>
                <a:spcPts val="400"/>
              </a:spcBef>
              <a:spcAft>
                <a:spcPts val="0"/>
              </a:spcAft>
              <a:buSzPts val="1360"/>
              <a:buNone/>
              <a:defRPr b="1" sz="1600"/>
            </a:lvl7pPr>
            <a:lvl8pPr indent="-228600" lvl="7" marL="3657600" algn="l">
              <a:lnSpc>
                <a:spcPct val="90000"/>
              </a:lnSpc>
              <a:spcBef>
                <a:spcPts val="400"/>
              </a:spcBef>
              <a:spcAft>
                <a:spcPts val="0"/>
              </a:spcAft>
              <a:buSzPts val="1360"/>
              <a:buNone/>
              <a:defRPr b="1" sz="1600"/>
            </a:lvl8pPr>
            <a:lvl9pPr indent="-228600" lvl="8" marL="4114800" algn="l">
              <a:lnSpc>
                <a:spcPct val="90000"/>
              </a:lnSpc>
              <a:spcBef>
                <a:spcPts val="400"/>
              </a:spcBef>
              <a:spcAft>
                <a:spcPts val="200"/>
              </a:spcAft>
              <a:buSzPts val="1360"/>
              <a:buNone/>
              <a:defRPr b="1" sz="1600"/>
            </a:lvl9pPr>
          </a:lstStyle>
          <a:p/>
        </p:txBody>
      </p:sp>
      <p:sp>
        <p:nvSpPr>
          <p:cNvPr id="56" name="Google Shape;56;p11"/>
          <p:cNvSpPr txBox="1"/>
          <p:nvPr>
            <p:ph idx="2" type="body"/>
          </p:nvPr>
        </p:nvSpPr>
        <p:spPr>
          <a:xfrm>
            <a:off x="1069848" y="2743200"/>
            <a:ext cx="4754880" cy="3291840"/>
          </a:xfrm>
          <a:prstGeom prst="rect">
            <a:avLst/>
          </a:prstGeom>
          <a:noFill/>
          <a:ln>
            <a:noFill/>
          </a:ln>
        </p:spPr>
        <p:txBody>
          <a:bodyPr anchorCtr="0" anchor="t" bIns="45700" lIns="91425" spcFirstLastPara="1" rIns="91425" wrap="square" tIns="45700">
            <a:normAutofit/>
          </a:bodyPr>
          <a:lstStyle>
            <a:lvl1pPr indent="-336550" lvl="0" marL="457200" algn="l">
              <a:lnSpc>
                <a:spcPct val="90000"/>
              </a:lnSpc>
              <a:spcBef>
                <a:spcPts val="1200"/>
              </a:spcBef>
              <a:spcAft>
                <a:spcPts val="0"/>
              </a:spcAft>
              <a:buSzPts val="1700"/>
              <a:buChar char="▪"/>
              <a:defRPr sz="2000"/>
            </a:lvl1pPr>
            <a:lvl2pPr indent="-325755" lvl="1" marL="914400" algn="l">
              <a:lnSpc>
                <a:spcPct val="90000"/>
              </a:lnSpc>
              <a:spcBef>
                <a:spcPts val="400"/>
              </a:spcBef>
              <a:spcAft>
                <a:spcPts val="0"/>
              </a:spcAft>
              <a:buSzPts val="1530"/>
              <a:buChar char="▪"/>
              <a:defRPr sz="1800"/>
            </a:lvl2pPr>
            <a:lvl3pPr indent="-314960" lvl="2" marL="1371600" algn="l">
              <a:lnSpc>
                <a:spcPct val="90000"/>
              </a:lnSpc>
              <a:spcBef>
                <a:spcPts val="400"/>
              </a:spcBef>
              <a:spcAft>
                <a:spcPts val="0"/>
              </a:spcAft>
              <a:buSzPts val="1360"/>
              <a:buChar char="▪"/>
              <a:defRPr sz="1600"/>
            </a:lvl3pPr>
            <a:lvl4pPr indent="-314960" lvl="3" marL="1828800" algn="l">
              <a:lnSpc>
                <a:spcPct val="90000"/>
              </a:lnSpc>
              <a:spcBef>
                <a:spcPts val="400"/>
              </a:spcBef>
              <a:spcAft>
                <a:spcPts val="0"/>
              </a:spcAft>
              <a:buSzPts val="1360"/>
              <a:buChar char="▪"/>
              <a:defRPr sz="1600"/>
            </a:lvl4pPr>
            <a:lvl5pPr indent="-314960" lvl="4" marL="2286000" algn="l">
              <a:lnSpc>
                <a:spcPct val="90000"/>
              </a:lnSpc>
              <a:spcBef>
                <a:spcPts val="400"/>
              </a:spcBef>
              <a:spcAft>
                <a:spcPts val="0"/>
              </a:spcAft>
              <a:buSzPts val="1360"/>
              <a:buChar char="▪"/>
              <a:defRPr sz="1600"/>
            </a:lvl5pPr>
            <a:lvl6pPr indent="-314960" lvl="5" marL="2743200" algn="l">
              <a:lnSpc>
                <a:spcPct val="90000"/>
              </a:lnSpc>
              <a:spcBef>
                <a:spcPts val="400"/>
              </a:spcBef>
              <a:spcAft>
                <a:spcPts val="0"/>
              </a:spcAft>
              <a:buSzPts val="1360"/>
              <a:buChar char="▪"/>
              <a:defRPr sz="1600"/>
            </a:lvl6pPr>
            <a:lvl7pPr indent="-314960" lvl="6" marL="3200400" algn="l">
              <a:lnSpc>
                <a:spcPct val="90000"/>
              </a:lnSpc>
              <a:spcBef>
                <a:spcPts val="400"/>
              </a:spcBef>
              <a:spcAft>
                <a:spcPts val="0"/>
              </a:spcAft>
              <a:buSzPts val="1360"/>
              <a:buChar char="▪"/>
              <a:defRPr sz="1600"/>
            </a:lvl7pPr>
            <a:lvl8pPr indent="-314959" lvl="7" marL="3657600" algn="l">
              <a:lnSpc>
                <a:spcPct val="90000"/>
              </a:lnSpc>
              <a:spcBef>
                <a:spcPts val="400"/>
              </a:spcBef>
              <a:spcAft>
                <a:spcPts val="0"/>
              </a:spcAft>
              <a:buSzPts val="1360"/>
              <a:buChar char="▪"/>
              <a:defRPr sz="1600"/>
            </a:lvl8pPr>
            <a:lvl9pPr indent="-314959" lvl="8" marL="4114800" algn="l">
              <a:lnSpc>
                <a:spcPct val="90000"/>
              </a:lnSpc>
              <a:spcBef>
                <a:spcPts val="400"/>
              </a:spcBef>
              <a:spcAft>
                <a:spcPts val="200"/>
              </a:spcAft>
              <a:buSzPts val="1360"/>
              <a:buChar char="▪"/>
              <a:defRPr sz="1600"/>
            </a:lvl9pPr>
          </a:lstStyle>
          <a:p/>
        </p:txBody>
      </p:sp>
      <p:sp>
        <p:nvSpPr>
          <p:cNvPr id="57" name="Google Shape;57;p11"/>
          <p:cNvSpPr txBox="1"/>
          <p:nvPr>
            <p:ph idx="3" type="body"/>
          </p:nvPr>
        </p:nvSpPr>
        <p:spPr>
          <a:xfrm>
            <a:off x="6364224" y="2048256"/>
            <a:ext cx="4754880" cy="640080"/>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1700"/>
              <a:buNone/>
              <a:defRPr b="1" sz="2000">
                <a:solidFill>
                  <a:srgbClr val="548BB7"/>
                </a:solidFill>
              </a:defRPr>
            </a:lvl1pPr>
            <a:lvl2pPr indent="-228600" lvl="1" marL="914400" algn="l">
              <a:lnSpc>
                <a:spcPct val="90000"/>
              </a:lnSpc>
              <a:spcBef>
                <a:spcPts val="400"/>
              </a:spcBef>
              <a:spcAft>
                <a:spcPts val="0"/>
              </a:spcAft>
              <a:buSzPts val="1700"/>
              <a:buNone/>
              <a:defRPr b="1" sz="2000"/>
            </a:lvl2pPr>
            <a:lvl3pPr indent="-228600" lvl="2" marL="1371600" algn="l">
              <a:lnSpc>
                <a:spcPct val="90000"/>
              </a:lnSpc>
              <a:spcBef>
                <a:spcPts val="400"/>
              </a:spcBef>
              <a:spcAft>
                <a:spcPts val="0"/>
              </a:spcAft>
              <a:buSzPts val="1530"/>
              <a:buNone/>
              <a:defRPr b="1" sz="1800"/>
            </a:lvl3pPr>
            <a:lvl4pPr indent="-228600" lvl="3" marL="1828800" algn="l">
              <a:lnSpc>
                <a:spcPct val="90000"/>
              </a:lnSpc>
              <a:spcBef>
                <a:spcPts val="400"/>
              </a:spcBef>
              <a:spcAft>
                <a:spcPts val="0"/>
              </a:spcAft>
              <a:buSzPts val="1360"/>
              <a:buNone/>
              <a:defRPr b="1" sz="1600"/>
            </a:lvl4pPr>
            <a:lvl5pPr indent="-228600" lvl="4" marL="2286000" algn="l">
              <a:lnSpc>
                <a:spcPct val="90000"/>
              </a:lnSpc>
              <a:spcBef>
                <a:spcPts val="400"/>
              </a:spcBef>
              <a:spcAft>
                <a:spcPts val="0"/>
              </a:spcAft>
              <a:buSzPts val="1360"/>
              <a:buNone/>
              <a:defRPr b="1" sz="1600"/>
            </a:lvl5pPr>
            <a:lvl6pPr indent="-228600" lvl="5" marL="2743200" algn="l">
              <a:lnSpc>
                <a:spcPct val="90000"/>
              </a:lnSpc>
              <a:spcBef>
                <a:spcPts val="400"/>
              </a:spcBef>
              <a:spcAft>
                <a:spcPts val="0"/>
              </a:spcAft>
              <a:buSzPts val="1360"/>
              <a:buNone/>
              <a:defRPr b="1" sz="1600"/>
            </a:lvl6pPr>
            <a:lvl7pPr indent="-228600" lvl="6" marL="3200400" algn="l">
              <a:lnSpc>
                <a:spcPct val="90000"/>
              </a:lnSpc>
              <a:spcBef>
                <a:spcPts val="400"/>
              </a:spcBef>
              <a:spcAft>
                <a:spcPts val="0"/>
              </a:spcAft>
              <a:buSzPts val="1360"/>
              <a:buNone/>
              <a:defRPr b="1" sz="1600"/>
            </a:lvl7pPr>
            <a:lvl8pPr indent="-228600" lvl="7" marL="3657600" algn="l">
              <a:lnSpc>
                <a:spcPct val="90000"/>
              </a:lnSpc>
              <a:spcBef>
                <a:spcPts val="400"/>
              </a:spcBef>
              <a:spcAft>
                <a:spcPts val="0"/>
              </a:spcAft>
              <a:buSzPts val="1360"/>
              <a:buNone/>
              <a:defRPr b="1" sz="1600"/>
            </a:lvl8pPr>
            <a:lvl9pPr indent="-228600" lvl="8" marL="4114800" algn="l">
              <a:lnSpc>
                <a:spcPct val="90000"/>
              </a:lnSpc>
              <a:spcBef>
                <a:spcPts val="400"/>
              </a:spcBef>
              <a:spcAft>
                <a:spcPts val="200"/>
              </a:spcAft>
              <a:buSzPts val="1360"/>
              <a:buNone/>
              <a:defRPr b="1" sz="1600"/>
            </a:lvl9pPr>
          </a:lstStyle>
          <a:p/>
        </p:txBody>
      </p:sp>
      <p:sp>
        <p:nvSpPr>
          <p:cNvPr id="58" name="Google Shape;58;p11"/>
          <p:cNvSpPr txBox="1"/>
          <p:nvPr>
            <p:ph idx="4" type="body"/>
          </p:nvPr>
        </p:nvSpPr>
        <p:spPr>
          <a:xfrm>
            <a:off x="6364224" y="2743200"/>
            <a:ext cx="4754880" cy="3291840"/>
          </a:xfrm>
          <a:prstGeom prst="rect">
            <a:avLst/>
          </a:prstGeom>
          <a:noFill/>
          <a:ln>
            <a:noFill/>
          </a:ln>
        </p:spPr>
        <p:txBody>
          <a:bodyPr anchorCtr="0" anchor="t" bIns="45700" lIns="91425" spcFirstLastPara="1" rIns="91425" wrap="square" tIns="45700">
            <a:normAutofit/>
          </a:bodyPr>
          <a:lstStyle>
            <a:lvl1pPr indent="-336550" lvl="0" marL="457200" algn="l">
              <a:lnSpc>
                <a:spcPct val="90000"/>
              </a:lnSpc>
              <a:spcBef>
                <a:spcPts val="1200"/>
              </a:spcBef>
              <a:spcAft>
                <a:spcPts val="0"/>
              </a:spcAft>
              <a:buSzPts val="1700"/>
              <a:buChar char="▪"/>
              <a:defRPr sz="2000"/>
            </a:lvl1pPr>
            <a:lvl2pPr indent="-325755" lvl="1" marL="914400" algn="l">
              <a:lnSpc>
                <a:spcPct val="90000"/>
              </a:lnSpc>
              <a:spcBef>
                <a:spcPts val="400"/>
              </a:spcBef>
              <a:spcAft>
                <a:spcPts val="0"/>
              </a:spcAft>
              <a:buSzPts val="1530"/>
              <a:buChar char="▪"/>
              <a:defRPr sz="1800"/>
            </a:lvl2pPr>
            <a:lvl3pPr indent="-314960" lvl="2" marL="1371600" algn="l">
              <a:lnSpc>
                <a:spcPct val="90000"/>
              </a:lnSpc>
              <a:spcBef>
                <a:spcPts val="400"/>
              </a:spcBef>
              <a:spcAft>
                <a:spcPts val="0"/>
              </a:spcAft>
              <a:buSzPts val="1360"/>
              <a:buChar char="▪"/>
              <a:defRPr sz="1600"/>
            </a:lvl3pPr>
            <a:lvl4pPr indent="-314960" lvl="3" marL="1828800" algn="l">
              <a:lnSpc>
                <a:spcPct val="90000"/>
              </a:lnSpc>
              <a:spcBef>
                <a:spcPts val="400"/>
              </a:spcBef>
              <a:spcAft>
                <a:spcPts val="0"/>
              </a:spcAft>
              <a:buSzPts val="1360"/>
              <a:buChar char="▪"/>
              <a:defRPr sz="1600"/>
            </a:lvl4pPr>
            <a:lvl5pPr indent="-314960" lvl="4" marL="2286000" algn="l">
              <a:lnSpc>
                <a:spcPct val="90000"/>
              </a:lnSpc>
              <a:spcBef>
                <a:spcPts val="400"/>
              </a:spcBef>
              <a:spcAft>
                <a:spcPts val="0"/>
              </a:spcAft>
              <a:buSzPts val="1360"/>
              <a:buChar char="▪"/>
              <a:defRPr sz="1600"/>
            </a:lvl5pPr>
            <a:lvl6pPr indent="-314960" lvl="5" marL="2743200" algn="l">
              <a:lnSpc>
                <a:spcPct val="90000"/>
              </a:lnSpc>
              <a:spcBef>
                <a:spcPts val="400"/>
              </a:spcBef>
              <a:spcAft>
                <a:spcPts val="0"/>
              </a:spcAft>
              <a:buSzPts val="1360"/>
              <a:buChar char="▪"/>
              <a:defRPr sz="1600"/>
            </a:lvl6pPr>
            <a:lvl7pPr indent="-314960" lvl="6" marL="3200400" algn="l">
              <a:lnSpc>
                <a:spcPct val="90000"/>
              </a:lnSpc>
              <a:spcBef>
                <a:spcPts val="400"/>
              </a:spcBef>
              <a:spcAft>
                <a:spcPts val="0"/>
              </a:spcAft>
              <a:buSzPts val="1360"/>
              <a:buChar char="▪"/>
              <a:defRPr sz="1600"/>
            </a:lvl7pPr>
            <a:lvl8pPr indent="-314959" lvl="7" marL="3657600" algn="l">
              <a:lnSpc>
                <a:spcPct val="90000"/>
              </a:lnSpc>
              <a:spcBef>
                <a:spcPts val="400"/>
              </a:spcBef>
              <a:spcAft>
                <a:spcPts val="0"/>
              </a:spcAft>
              <a:buSzPts val="1360"/>
              <a:buChar char="▪"/>
              <a:defRPr sz="1600"/>
            </a:lvl8pPr>
            <a:lvl9pPr indent="-314959" lvl="8" marL="4114800" algn="l">
              <a:lnSpc>
                <a:spcPct val="90000"/>
              </a:lnSpc>
              <a:spcBef>
                <a:spcPts val="400"/>
              </a:spcBef>
              <a:spcAft>
                <a:spcPts val="200"/>
              </a:spcAft>
              <a:buSzPts val="1360"/>
              <a:buChar char="▪"/>
              <a:defRPr sz="1600"/>
            </a:lvl9pPr>
          </a:lstStyle>
          <a:p/>
        </p:txBody>
      </p:sp>
      <p:sp>
        <p:nvSpPr>
          <p:cNvPr id="59" name="Google Shape;59;p11"/>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1"/>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11"/>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rebuchet MS"/>
                <a:ea typeface="Trebuchet MS"/>
                <a:cs typeface="Trebuchet MS"/>
                <a:sym typeface="Trebuchet MS"/>
              </a:defRPr>
            </a:lvl1pPr>
            <a:lvl2pPr indent="0" lvl="1"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rebuchet MS"/>
                <a:ea typeface="Trebuchet MS"/>
                <a:cs typeface="Trebuchet MS"/>
                <a:sym typeface="Trebuchet MS"/>
              </a:defRPr>
            </a:lvl2pPr>
            <a:lvl3pPr indent="0" lvl="2"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rebuchet MS"/>
                <a:ea typeface="Trebuchet MS"/>
                <a:cs typeface="Trebuchet MS"/>
                <a:sym typeface="Trebuchet MS"/>
              </a:defRPr>
            </a:lvl3pPr>
            <a:lvl4pPr indent="0" lvl="3"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rebuchet MS"/>
                <a:ea typeface="Trebuchet MS"/>
                <a:cs typeface="Trebuchet MS"/>
                <a:sym typeface="Trebuchet MS"/>
              </a:defRPr>
            </a:lvl4pPr>
            <a:lvl5pPr indent="0" lvl="4"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rebuchet MS"/>
                <a:ea typeface="Trebuchet MS"/>
                <a:cs typeface="Trebuchet MS"/>
                <a:sym typeface="Trebuchet MS"/>
              </a:defRPr>
            </a:lvl5pPr>
            <a:lvl6pPr indent="0" lvl="5"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rebuchet MS"/>
                <a:ea typeface="Trebuchet MS"/>
                <a:cs typeface="Trebuchet MS"/>
                <a:sym typeface="Trebuchet MS"/>
              </a:defRPr>
            </a:lvl6pPr>
            <a:lvl7pPr indent="0" lvl="6"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rebuchet MS"/>
                <a:ea typeface="Trebuchet MS"/>
                <a:cs typeface="Trebuchet MS"/>
                <a:sym typeface="Trebuchet MS"/>
              </a:defRPr>
            </a:lvl7pPr>
            <a:lvl8pPr indent="0" lvl="7"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rebuchet MS"/>
                <a:ea typeface="Trebuchet MS"/>
                <a:cs typeface="Trebuchet MS"/>
                <a:sym typeface="Trebuchet MS"/>
              </a:defRPr>
            </a:lvl8pPr>
            <a:lvl9pPr indent="0" lvl="8"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rebuchet MS"/>
                <a:ea typeface="Trebuchet MS"/>
                <a:cs typeface="Trebuchet MS"/>
                <a:sym typeface="Trebuchet MS"/>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2" name="Shape 62"/>
        <p:cNvGrpSpPr/>
        <p:nvPr/>
      </p:nvGrpSpPr>
      <p:grpSpPr>
        <a:xfrm>
          <a:off x="0" y="0"/>
          <a:ext cx="0" cy="0"/>
          <a:chOff x="0" y="0"/>
          <a:chExt cx="0" cy="0"/>
        </a:xfrm>
      </p:grpSpPr>
      <p:sp>
        <p:nvSpPr>
          <p:cNvPr id="63" name="Google Shape;63;p12"/>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2"/>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12"/>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2"/>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rebuchet MS"/>
                <a:ea typeface="Trebuchet MS"/>
                <a:cs typeface="Trebuchet MS"/>
                <a:sym typeface="Trebuchet MS"/>
              </a:defRPr>
            </a:lvl1pPr>
            <a:lvl2pPr indent="0" lvl="1"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rebuchet MS"/>
                <a:ea typeface="Trebuchet MS"/>
                <a:cs typeface="Trebuchet MS"/>
                <a:sym typeface="Trebuchet MS"/>
              </a:defRPr>
            </a:lvl2pPr>
            <a:lvl3pPr indent="0" lvl="2"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rebuchet MS"/>
                <a:ea typeface="Trebuchet MS"/>
                <a:cs typeface="Trebuchet MS"/>
                <a:sym typeface="Trebuchet MS"/>
              </a:defRPr>
            </a:lvl3pPr>
            <a:lvl4pPr indent="0" lvl="3"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rebuchet MS"/>
                <a:ea typeface="Trebuchet MS"/>
                <a:cs typeface="Trebuchet MS"/>
                <a:sym typeface="Trebuchet MS"/>
              </a:defRPr>
            </a:lvl4pPr>
            <a:lvl5pPr indent="0" lvl="4"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rebuchet MS"/>
                <a:ea typeface="Trebuchet MS"/>
                <a:cs typeface="Trebuchet MS"/>
                <a:sym typeface="Trebuchet MS"/>
              </a:defRPr>
            </a:lvl5pPr>
            <a:lvl6pPr indent="0" lvl="5"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rebuchet MS"/>
                <a:ea typeface="Trebuchet MS"/>
                <a:cs typeface="Trebuchet MS"/>
                <a:sym typeface="Trebuchet MS"/>
              </a:defRPr>
            </a:lvl6pPr>
            <a:lvl7pPr indent="0" lvl="6"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rebuchet MS"/>
                <a:ea typeface="Trebuchet MS"/>
                <a:cs typeface="Trebuchet MS"/>
                <a:sym typeface="Trebuchet MS"/>
              </a:defRPr>
            </a:lvl7pPr>
            <a:lvl8pPr indent="0" lvl="7"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rebuchet MS"/>
                <a:ea typeface="Trebuchet MS"/>
                <a:cs typeface="Trebuchet MS"/>
                <a:sym typeface="Trebuchet MS"/>
              </a:defRPr>
            </a:lvl8pPr>
            <a:lvl9pPr indent="0" lvl="8"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rebuchet MS"/>
                <a:ea typeface="Trebuchet MS"/>
                <a:cs typeface="Trebuchet MS"/>
                <a:sym typeface="Trebuchet MS"/>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7" name="Shape 67"/>
        <p:cNvGrpSpPr/>
        <p:nvPr/>
      </p:nvGrpSpPr>
      <p:grpSpPr>
        <a:xfrm>
          <a:off x="0" y="0"/>
          <a:ext cx="0" cy="0"/>
          <a:chOff x="0" y="0"/>
          <a:chExt cx="0" cy="0"/>
        </a:xfrm>
      </p:grpSpPr>
      <p:sp>
        <p:nvSpPr>
          <p:cNvPr id="68" name="Google Shape;68;p13"/>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13"/>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3"/>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rebuchet MS"/>
                <a:ea typeface="Trebuchet MS"/>
                <a:cs typeface="Trebuchet MS"/>
                <a:sym typeface="Trebuchet MS"/>
              </a:defRPr>
            </a:lvl1pPr>
            <a:lvl2pPr indent="0" lvl="1"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rebuchet MS"/>
                <a:ea typeface="Trebuchet MS"/>
                <a:cs typeface="Trebuchet MS"/>
                <a:sym typeface="Trebuchet MS"/>
              </a:defRPr>
            </a:lvl2pPr>
            <a:lvl3pPr indent="0" lvl="2"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rebuchet MS"/>
                <a:ea typeface="Trebuchet MS"/>
                <a:cs typeface="Trebuchet MS"/>
                <a:sym typeface="Trebuchet MS"/>
              </a:defRPr>
            </a:lvl3pPr>
            <a:lvl4pPr indent="0" lvl="3"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rebuchet MS"/>
                <a:ea typeface="Trebuchet MS"/>
                <a:cs typeface="Trebuchet MS"/>
                <a:sym typeface="Trebuchet MS"/>
              </a:defRPr>
            </a:lvl4pPr>
            <a:lvl5pPr indent="0" lvl="4"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rebuchet MS"/>
                <a:ea typeface="Trebuchet MS"/>
                <a:cs typeface="Trebuchet MS"/>
                <a:sym typeface="Trebuchet MS"/>
              </a:defRPr>
            </a:lvl5pPr>
            <a:lvl6pPr indent="0" lvl="5"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rebuchet MS"/>
                <a:ea typeface="Trebuchet MS"/>
                <a:cs typeface="Trebuchet MS"/>
                <a:sym typeface="Trebuchet MS"/>
              </a:defRPr>
            </a:lvl6pPr>
            <a:lvl7pPr indent="0" lvl="6"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rebuchet MS"/>
                <a:ea typeface="Trebuchet MS"/>
                <a:cs typeface="Trebuchet MS"/>
                <a:sym typeface="Trebuchet MS"/>
              </a:defRPr>
            </a:lvl7pPr>
            <a:lvl8pPr indent="0" lvl="7"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rebuchet MS"/>
                <a:ea typeface="Trebuchet MS"/>
                <a:cs typeface="Trebuchet MS"/>
                <a:sym typeface="Trebuchet MS"/>
              </a:defRPr>
            </a:lvl8pPr>
            <a:lvl9pPr indent="0" lvl="8"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rebuchet MS"/>
                <a:ea typeface="Trebuchet MS"/>
                <a:cs typeface="Trebuchet MS"/>
                <a:sym typeface="Trebuchet MS"/>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71" name="Shape 71"/>
        <p:cNvGrpSpPr/>
        <p:nvPr/>
      </p:nvGrpSpPr>
      <p:grpSpPr>
        <a:xfrm>
          <a:off x="0" y="0"/>
          <a:ext cx="0" cy="0"/>
          <a:chOff x="0" y="0"/>
          <a:chExt cx="0" cy="0"/>
        </a:xfrm>
      </p:grpSpPr>
      <p:sp>
        <p:nvSpPr>
          <p:cNvPr id="72" name="Google Shape;72;p14"/>
          <p:cNvSpPr/>
          <p:nvPr/>
        </p:nvSpPr>
        <p:spPr>
          <a:xfrm>
            <a:off x="8303740" y="0"/>
            <a:ext cx="3888259" cy="6857999"/>
          </a:xfrm>
          <a:prstGeom prst="rect">
            <a:avLst/>
          </a:prstGeom>
          <a:blipFill rotWithShape="1">
            <a:blip r:embed="rId2">
              <a:alphaModFix amt="60000"/>
            </a:blip>
            <a:tile algn="ctr" flip="xy" tx="0" sx="92000" ty="-704850" sy="89000"/>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14"/>
          <p:cNvSpPr txBox="1"/>
          <p:nvPr>
            <p:ph type="title"/>
          </p:nvPr>
        </p:nvSpPr>
        <p:spPr>
          <a:xfrm>
            <a:off x="8549640" y="685800"/>
            <a:ext cx="3200400" cy="173736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SzPts val="3200"/>
              <a:buFont typeface="Georgia"/>
              <a:buNone/>
              <a:defRPr b="1"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4"/>
          <p:cNvSpPr txBox="1"/>
          <p:nvPr>
            <p:ph idx="1" type="body"/>
          </p:nvPr>
        </p:nvSpPr>
        <p:spPr>
          <a:xfrm>
            <a:off x="838200" y="685800"/>
            <a:ext cx="6711696" cy="5020056"/>
          </a:xfrm>
          <a:prstGeom prst="rect">
            <a:avLst/>
          </a:prstGeom>
          <a:noFill/>
          <a:ln>
            <a:noFill/>
          </a:ln>
        </p:spPr>
        <p:txBody>
          <a:bodyPr anchorCtr="0" anchor="t" bIns="45700" lIns="91425" spcFirstLastPara="1" rIns="91425" wrap="square" tIns="45700">
            <a:normAutofit/>
          </a:bodyPr>
          <a:lstStyle>
            <a:lvl1pPr indent="-336550" lvl="0" marL="457200" algn="l">
              <a:lnSpc>
                <a:spcPct val="90000"/>
              </a:lnSpc>
              <a:spcBef>
                <a:spcPts val="1200"/>
              </a:spcBef>
              <a:spcAft>
                <a:spcPts val="0"/>
              </a:spcAft>
              <a:buSzPts val="1700"/>
              <a:buChar char="▪"/>
              <a:defRPr sz="2000"/>
            </a:lvl1pPr>
            <a:lvl2pPr indent="-325755" lvl="1" marL="914400" algn="l">
              <a:lnSpc>
                <a:spcPct val="90000"/>
              </a:lnSpc>
              <a:spcBef>
                <a:spcPts val="400"/>
              </a:spcBef>
              <a:spcAft>
                <a:spcPts val="0"/>
              </a:spcAft>
              <a:buSzPts val="1530"/>
              <a:buChar char="▪"/>
              <a:defRPr sz="1800"/>
            </a:lvl2pPr>
            <a:lvl3pPr indent="-314960" lvl="2" marL="1371600" algn="l">
              <a:lnSpc>
                <a:spcPct val="90000"/>
              </a:lnSpc>
              <a:spcBef>
                <a:spcPts val="400"/>
              </a:spcBef>
              <a:spcAft>
                <a:spcPts val="0"/>
              </a:spcAft>
              <a:buSzPts val="1360"/>
              <a:buChar char="▪"/>
              <a:defRPr sz="1600"/>
            </a:lvl3pPr>
            <a:lvl4pPr indent="-314960" lvl="3" marL="1828800" algn="l">
              <a:lnSpc>
                <a:spcPct val="90000"/>
              </a:lnSpc>
              <a:spcBef>
                <a:spcPts val="400"/>
              </a:spcBef>
              <a:spcAft>
                <a:spcPts val="0"/>
              </a:spcAft>
              <a:buSzPts val="1360"/>
              <a:buChar char="▪"/>
              <a:defRPr sz="1600"/>
            </a:lvl4pPr>
            <a:lvl5pPr indent="-314960" lvl="4" marL="2286000" algn="l">
              <a:lnSpc>
                <a:spcPct val="90000"/>
              </a:lnSpc>
              <a:spcBef>
                <a:spcPts val="400"/>
              </a:spcBef>
              <a:spcAft>
                <a:spcPts val="0"/>
              </a:spcAft>
              <a:buSzPts val="1360"/>
              <a:buChar char="▪"/>
              <a:defRPr sz="1600"/>
            </a:lvl5pPr>
            <a:lvl6pPr indent="-314960" lvl="5" marL="2743200" algn="l">
              <a:lnSpc>
                <a:spcPct val="90000"/>
              </a:lnSpc>
              <a:spcBef>
                <a:spcPts val="400"/>
              </a:spcBef>
              <a:spcAft>
                <a:spcPts val="0"/>
              </a:spcAft>
              <a:buSzPts val="1360"/>
              <a:buChar char="▪"/>
              <a:defRPr sz="1600"/>
            </a:lvl6pPr>
            <a:lvl7pPr indent="-314960" lvl="6" marL="3200400" algn="l">
              <a:lnSpc>
                <a:spcPct val="90000"/>
              </a:lnSpc>
              <a:spcBef>
                <a:spcPts val="400"/>
              </a:spcBef>
              <a:spcAft>
                <a:spcPts val="0"/>
              </a:spcAft>
              <a:buSzPts val="1360"/>
              <a:buChar char="▪"/>
              <a:defRPr sz="1600"/>
            </a:lvl7pPr>
            <a:lvl8pPr indent="-314959" lvl="7" marL="3657600" algn="l">
              <a:lnSpc>
                <a:spcPct val="90000"/>
              </a:lnSpc>
              <a:spcBef>
                <a:spcPts val="400"/>
              </a:spcBef>
              <a:spcAft>
                <a:spcPts val="0"/>
              </a:spcAft>
              <a:buSzPts val="1360"/>
              <a:buChar char="▪"/>
              <a:defRPr sz="1600"/>
            </a:lvl8pPr>
            <a:lvl9pPr indent="-314959" lvl="8" marL="4114800" algn="l">
              <a:lnSpc>
                <a:spcPct val="90000"/>
              </a:lnSpc>
              <a:spcBef>
                <a:spcPts val="400"/>
              </a:spcBef>
              <a:spcAft>
                <a:spcPts val="200"/>
              </a:spcAft>
              <a:buSzPts val="1360"/>
              <a:buChar char="▪"/>
              <a:defRPr sz="1600"/>
            </a:lvl9pPr>
          </a:lstStyle>
          <a:p/>
        </p:txBody>
      </p:sp>
      <p:sp>
        <p:nvSpPr>
          <p:cNvPr id="75" name="Google Shape;75;p14"/>
          <p:cNvSpPr txBox="1"/>
          <p:nvPr>
            <p:ph idx="2" type="body"/>
          </p:nvPr>
        </p:nvSpPr>
        <p:spPr>
          <a:xfrm>
            <a:off x="8549640" y="2423160"/>
            <a:ext cx="3200400" cy="329184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90"/>
              <a:buNone/>
              <a:defRPr sz="1400">
                <a:solidFill>
                  <a:srgbClr val="345D7E"/>
                </a:solidFill>
              </a:defRPr>
            </a:lvl1pPr>
            <a:lvl2pPr indent="-228600" lvl="1" marL="914400" algn="l">
              <a:lnSpc>
                <a:spcPct val="90000"/>
              </a:lnSpc>
              <a:spcBef>
                <a:spcPts val="400"/>
              </a:spcBef>
              <a:spcAft>
                <a:spcPts val="0"/>
              </a:spcAft>
              <a:buSzPts val="1020"/>
              <a:buNone/>
              <a:defRPr sz="1200"/>
            </a:lvl2pPr>
            <a:lvl3pPr indent="-228600" lvl="2" marL="1371600" algn="l">
              <a:lnSpc>
                <a:spcPct val="90000"/>
              </a:lnSpc>
              <a:spcBef>
                <a:spcPts val="400"/>
              </a:spcBef>
              <a:spcAft>
                <a:spcPts val="0"/>
              </a:spcAft>
              <a:buSzPts val="850"/>
              <a:buNone/>
              <a:defRPr sz="1000"/>
            </a:lvl3pPr>
            <a:lvl4pPr indent="-228600" lvl="3" marL="1828800" algn="l">
              <a:lnSpc>
                <a:spcPct val="90000"/>
              </a:lnSpc>
              <a:spcBef>
                <a:spcPts val="400"/>
              </a:spcBef>
              <a:spcAft>
                <a:spcPts val="0"/>
              </a:spcAft>
              <a:buSzPts val="765"/>
              <a:buNone/>
              <a:defRPr sz="900"/>
            </a:lvl4pPr>
            <a:lvl5pPr indent="-228600" lvl="4" marL="2286000" algn="l">
              <a:lnSpc>
                <a:spcPct val="90000"/>
              </a:lnSpc>
              <a:spcBef>
                <a:spcPts val="400"/>
              </a:spcBef>
              <a:spcAft>
                <a:spcPts val="0"/>
              </a:spcAft>
              <a:buSzPts val="765"/>
              <a:buNone/>
              <a:defRPr sz="900"/>
            </a:lvl5pPr>
            <a:lvl6pPr indent="-228600" lvl="5" marL="2743200" algn="l">
              <a:lnSpc>
                <a:spcPct val="90000"/>
              </a:lnSpc>
              <a:spcBef>
                <a:spcPts val="400"/>
              </a:spcBef>
              <a:spcAft>
                <a:spcPts val="0"/>
              </a:spcAft>
              <a:buSzPts val="765"/>
              <a:buNone/>
              <a:defRPr sz="900"/>
            </a:lvl6pPr>
            <a:lvl7pPr indent="-228600" lvl="6" marL="3200400" algn="l">
              <a:lnSpc>
                <a:spcPct val="90000"/>
              </a:lnSpc>
              <a:spcBef>
                <a:spcPts val="400"/>
              </a:spcBef>
              <a:spcAft>
                <a:spcPts val="0"/>
              </a:spcAft>
              <a:buSzPts val="765"/>
              <a:buNone/>
              <a:defRPr sz="900"/>
            </a:lvl7pPr>
            <a:lvl8pPr indent="-228600" lvl="7" marL="3657600" algn="l">
              <a:lnSpc>
                <a:spcPct val="90000"/>
              </a:lnSpc>
              <a:spcBef>
                <a:spcPts val="400"/>
              </a:spcBef>
              <a:spcAft>
                <a:spcPts val="0"/>
              </a:spcAft>
              <a:buSzPts val="765"/>
              <a:buNone/>
              <a:defRPr sz="900"/>
            </a:lvl8pPr>
            <a:lvl9pPr indent="-228600" lvl="8" marL="4114800" algn="l">
              <a:lnSpc>
                <a:spcPct val="90000"/>
              </a:lnSpc>
              <a:spcBef>
                <a:spcPts val="400"/>
              </a:spcBef>
              <a:spcAft>
                <a:spcPts val="200"/>
              </a:spcAft>
              <a:buSzPts val="765"/>
              <a:buNone/>
              <a:defRPr sz="900"/>
            </a:lvl9pPr>
          </a:lstStyle>
          <a:p/>
        </p:txBody>
      </p:sp>
      <p:sp>
        <p:nvSpPr>
          <p:cNvPr id="76" name="Google Shape;76;p14"/>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4"/>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grpSp>
        <p:nvGrpSpPr>
          <p:cNvPr id="78" name="Google Shape;78;p14"/>
          <p:cNvGrpSpPr/>
          <p:nvPr/>
        </p:nvGrpSpPr>
        <p:grpSpPr>
          <a:xfrm>
            <a:off x="11401725" y="6229681"/>
            <a:ext cx="457200" cy="457200"/>
            <a:chOff x="11361456" y="6195813"/>
            <a:chExt cx="548640" cy="548640"/>
          </a:xfrm>
        </p:grpSpPr>
        <p:sp>
          <p:nvSpPr>
            <p:cNvPr id="79" name="Google Shape;79;p14"/>
            <p:cNvSpPr/>
            <p:nvPr/>
          </p:nvSpPr>
          <p:spPr>
            <a:xfrm>
              <a:off x="11361456" y="6195813"/>
              <a:ext cx="548640" cy="548640"/>
            </a:xfrm>
            <a:prstGeom prst="ellipse">
              <a:avLst/>
            </a:prstGeom>
            <a:blipFill rotWithShape="1">
              <a:blip r:embed="rId3">
                <a:alphaModFix/>
              </a:blip>
              <a:tile algn="tl" flip="none" tx="50800" sx="85000" ty="0" sy="85000"/>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14"/>
            <p:cNvSpPr/>
            <p:nvPr/>
          </p:nvSpPr>
          <p:spPr>
            <a:xfrm>
              <a:off x="11396488" y="6230844"/>
              <a:ext cx="478576" cy="478578"/>
            </a:xfrm>
            <a:prstGeom prst="ellipse">
              <a:avLst/>
            </a:prstGeom>
            <a:noFill/>
            <a:ln cap="flat" cmpd="sng" w="127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1" name="Google Shape;81;p14"/>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rebuchet MS"/>
                <a:ea typeface="Trebuchet MS"/>
                <a:cs typeface="Trebuchet MS"/>
                <a:sym typeface="Trebuchet MS"/>
              </a:defRPr>
            </a:lvl1pPr>
            <a:lvl2pPr indent="0" lvl="1"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rebuchet MS"/>
                <a:ea typeface="Trebuchet MS"/>
                <a:cs typeface="Trebuchet MS"/>
                <a:sym typeface="Trebuchet MS"/>
              </a:defRPr>
            </a:lvl2pPr>
            <a:lvl3pPr indent="0" lvl="2"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rebuchet MS"/>
                <a:ea typeface="Trebuchet MS"/>
                <a:cs typeface="Trebuchet MS"/>
                <a:sym typeface="Trebuchet MS"/>
              </a:defRPr>
            </a:lvl3pPr>
            <a:lvl4pPr indent="0" lvl="3"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rebuchet MS"/>
                <a:ea typeface="Trebuchet MS"/>
                <a:cs typeface="Trebuchet MS"/>
                <a:sym typeface="Trebuchet MS"/>
              </a:defRPr>
            </a:lvl4pPr>
            <a:lvl5pPr indent="0" lvl="4"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rebuchet MS"/>
                <a:ea typeface="Trebuchet MS"/>
                <a:cs typeface="Trebuchet MS"/>
                <a:sym typeface="Trebuchet MS"/>
              </a:defRPr>
            </a:lvl5pPr>
            <a:lvl6pPr indent="0" lvl="5"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rebuchet MS"/>
                <a:ea typeface="Trebuchet MS"/>
                <a:cs typeface="Trebuchet MS"/>
                <a:sym typeface="Trebuchet MS"/>
              </a:defRPr>
            </a:lvl6pPr>
            <a:lvl7pPr indent="0" lvl="6"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rebuchet MS"/>
                <a:ea typeface="Trebuchet MS"/>
                <a:cs typeface="Trebuchet MS"/>
                <a:sym typeface="Trebuchet MS"/>
              </a:defRPr>
            </a:lvl7pPr>
            <a:lvl8pPr indent="0" lvl="7"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rebuchet MS"/>
                <a:ea typeface="Trebuchet MS"/>
                <a:cs typeface="Trebuchet MS"/>
                <a:sym typeface="Trebuchet MS"/>
              </a:defRPr>
            </a:lvl8pPr>
            <a:lvl9pPr indent="0" lvl="8"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rebuchet MS"/>
                <a:ea typeface="Trebuchet MS"/>
                <a:cs typeface="Trebuchet MS"/>
                <a:sym typeface="Trebuchet MS"/>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82" name="Shape 82"/>
        <p:cNvGrpSpPr/>
        <p:nvPr/>
      </p:nvGrpSpPr>
      <p:grpSpPr>
        <a:xfrm>
          <a:off x="0" y="0"/>
          <a:ext cx="0" cy="0"/>
          <a:chOff x="0" y="0"/>
          <a:chExt cx="0" cy="0"/>
        </a:xfrm>
      </p:grpSpPr>
      <p:sp>
        <p:nvSpPr>
          <p:cNvPr id="83" name="Google Shape;83;p15"/>
          <p:cNvSpPr/>
          <p:nvPr/>
        </p:nvSpPr>
        <p:spPr>
          <a:xfrm>
            <a:off x="8303740" y="0"/>
            <a:ext cx="3888259" cy="6857999"/>
          </a:xfrm>
          <a:prstGeom prst="rect">
            <a:avLst/>
          </a:prstGeom>
          <a:blipFill rotWithShape="1">
            <a:blip r:embed="rId2">
              <a:alphaModFix amt="60000"/>
            </a:blip>
            <a:tile algn="ctr" flip="xy" tx="0" sx="92000" ty="-704850" sy="89000"/>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15"/>
          <p:cNvSpPr txBox="1"/>
          <p:nvPr>
            <p:ph type="title"/>
          </p:nvPr>
        </p:nvSpPr>
        <p:spPr>
          <a:xfrm>
            <a:off x="8549640" y="685800"/>
            <a:ext cx="3200400" cy="173736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SzPts val="3200"/>
              <a:buFont typeface="Georgia"/>
              <a:buNone/>
              <a:defRPr b="1"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15"/>
          <p:cNvSpPr/>
          <p:nvPr>
            <p:ph idx="2" type="pic"/>
          </p:nvPr>
        </p:nvSpPr>
        <p:spPr>
          <a:xfrm>
            <a:off x="0" y="0"/>
            <a:ext cx="8303740" cy="6858000"/>
          </a:xfrm>
          <a:prstGeom prst="rect">
            <a:avLst/>
          </a:prstGeom>
          <a:solidFill>
            <a:srgbClr val="E4DEDB"/>
          </a:solidFill>
          <a:ln>
            <a:noFill/>
          </a:ln>
        </p:spPr>
      </p:sp>
      <p:sp>
        <p:nvSpPr>
          <p:cNvPr id="86" name="Google Shape;86;p15"/>
          <p:cNvSpPr txBox="1"/>
          <p:nvPr>
            <p:ph idx="1" type="body"/>
          </p:nvPr>
        </p:nvSpPr>
        <p:spPr>
          <a:xfrm>
            <a:off x="8549640" y="2423160"/>
            <a:ext cx="3200400" cy="329184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90"/>
              <a:buNone/>
              <a:defRPr sz="1400">
                <a:solidFill>
                  <a:srgbClr val="345D7E"/>
                </a:solidFill>
              </a:defRPr>
            </a:lvl1pPr>
            <a:lvl2pPr indent="-228600" lvl="1" marL="914400" algn="l">
              <a:lnSpc>
                <a:spcPct val="90000"/>
              </a:lnSpc>
              <a:spcBef>
                <a:spcPts val="400"/>
              </a:spcBef>
              <a:spcAft>
                <a:spcPts val="0"/>
              </a:spcAft>
              <a:buSzPts val="1020"/>
              <a:buNone/>
              <a:defRPr sz="1200"/>
            </a:lvl2pPr>
            <a:lvl3pPr indent="-228600" lvl="2" marL="1371600" algn="l">
              <a:lnSpc>
                <a:spcPct val="90000"/>
              </a:lnSpc>
              <a:spcBef>
                <a:spcPts val="400"/>
              </a:spcBef>
              <a:spcAft>
                <a:spcPts val="0"/>
              </a:spcAft>
              <a:buSzPts val="850"/>
              <a:buNone/>
              <a:defRPr sz="1000"/>
            </a:lvl3pPr>
            <a:lvl4pPr indent="-228600" lvl="3" marL="1828800" algn="l">
              <a:lnSpc>
                <a:spcPct val="90000"/>
              </a:lnSpc>
              <a:spcBef>
                <a:spcPts val="400"/>
              </a:spcBef>
              <a:spcAft>
                <a:spcPts val="0"/>
              </a:spcAft>
              <a:buSzPts val="765"/>
              <a:buNone/>
              <a:defRPr sz="900"/>
            </a:lvl4pPr>
            <a:lvl5pPr indent="-228600" lvl="4" marL="2286000" algn="l">
              <a:lnSpc>
                <a:spcPct val="90000"/>
              </a:lnSpc>
              <a:spcBef>
                <a:spcPts val="400"/>
              </a:spcBef>
              <a:spcAft>
                <a:spcPts val="0"/>
              </a:spcAft>
              <a:buSzPts val="765"/>
              <a:buNone/>
              <a:defRPr sz="900"/>
            </a:lvl5pPr>
            <a:lvl6pPr indent="-228600" lvl="5" marL="2743200" algn="l">
              <a:lnSpc>
                <a:spcPct val="90000"/>
              </a:lnSpc>
              <a:spcBef>
                <a:spcPts val="400"/>
              </a:spcBef>
              <a:spcAft>
                <a:spcPts val="0"/>
              </a:spcAft>
              <a:buSzPts val="765"/>
              <a:buNone/>
              <a:defRPr sz="900"/>
            </a:lvl6pPr>
            <a:lvl7pPr indent="-228600" lvl="6" marL="3200400" algn="l">
              <a:lnSpc>
                <a:spcPct val="90000"/>
              </a:lnSpc>
              <a:spcBef>
                <a:spcPts val="400"/>
              </a:spcBef>
              <a:spcAft>
                <a:spcPts val="0"/>
              </a:spcAft>
              <a:buSzPts val="765"/>
              <a:buNone/>
              <a:defRPr sz="900"/>
            </a:lvl7pPr>
            <a:lvl8pPr indent="-228600" lvl="7" marL="3657600" algn="l">
              <a:lnSpc>
                <a:spcPct val="90000"/>
              </a:lnSpc>
              <a:spcBef>
                <a:spcPts val="400"/>
              </a:spcBef>
              <a:spcAft>
                <a:spcPts val="0"/>
              </a:spcAft>
              <a:buSzPts val="765"/>
              <a:buNone/>
              <a:defRPr sz="900"/>
            </a:lvl8pPr>
            <a:lvl9pPr indent="-228600" lvl="8" marL="4114800" algn="l">
              <a:lnSpc>
                <a:spcPct val="90000"/>
              </a:lnSpc>
              <a:spcBef>
                <a:spcPts val="400"/>
              </a:spcBef>
              <a:spcAft>
                <a:spcPts val="200"/>
              </a:spcAft>
              <a:buSzPts val="765"/>
              <a:buNone/>
              <a:defRPr sz="900"/>
            </a:lvl9pPr>
          </a:lstStyle>
          <a:p/>
        </p:txBody>
      </p:sp>
      <p:sp>
        <p:nvSpPr>
          <p:cNvPr id="87" name="Google Shape;87;p15"/>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grpSp>
        <p:nvGrpSpPr>
          <p:cNvPr id="88" name="Google Shape;88;p15"/>
          <p:cNvGrpSpPr/>
          <p:nvPr/>
        </p:nvGrpSpPr>
        <p:grpSpPr>
          <a:xfrm>
            <a:off x="11401725" y="6229681"/>
            <a:ext cx="457200" cy="457200"/>
            <a:chOff x="11361456" y="6195813"/>
            <a:chExt cx="548640" cy="548640"/>
          </a:xfrm>
        </p:grpSpPr>
        <p:sp>
          <p:nvSpPr>
            <p:cNvPr id="89" name="Google Shape;89;p15"/>
            <p:cNvSpPr/>
            <p:nvPr/>
          </p:nvSpPr>
          <p:spPr>
            <a:xfrm>
              <a:off x="11361456" y="6195813"/>
              <a:ext cx="548640" cy="548640"/>
            </a:xfrm>
            <a:prstGeom prst="ellipse">
              <a:avLst/>
            </a:prstGeom>
            <a:blipFill rotWithShape="1">
              <a:blip r:embed="rId3">
                <a:alphaModFix/>
              </a:blip>
              <a:tile algn="tl" flip="none" tx="50800" sx="85000" ty="0" sy="85000"/>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15"/>
            <p:cNvSpPr/>
            <p:nvPr/>
          </p:nvSpPr>
          <p:spPr>
            <a:xfrm>
              <a:off x="11396488" y="6230844"/>
              <a:ext cx="478576" cy="478578"/>
            </a:xfrm>
            <a:prstGeom prst="ellipse">
              <a:avLst/>
            </a:prstGeom>
            <a:noFill/>
            <a:ln cap="flat" cmpd="sng" w="127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1" name="Google Shape;91;p15"/>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rebuchet MS"/>
                <a:ea typeface="Trebuchet MS"/>
                <a:cs typeface="Trebuchet MS"/>
                <a:sym typeface="Trebuchet MS"/>
              </a:defRPr>
            </a:lvl1pPr>
            <a:lvl2pPr indent="0" lvl="1"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rebuchet MS"/>
                <a:ea typeface="Trebuchet MS"/>
                <a:cs typeface="Trebuchet MS"/>
                <a:sym typeface="Trebuchet MS"/>
              </a:defRPr>
            </a:lvl2pPr>
            <a:lvl3pPr indent="0" lvl="2"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rebuchet MS"/>
                <a:ea typeface="Trebuchet MS"/>
                <a:cs typeface="Trebuchet MS"/>
                <a:sym typeface="Trebuchet MS"/>
              </a:defRPr>
            </a:lvl3pPr>
            <a:lvl4pPr indent="0" lvl="3"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rebuchet MS"/>
                <a:ea typeface="Trebuchet MS"/>
                <a:cs typeface="Trebuchet MS"/>
                <a:sym typeface="Trebuchet MS"/>
              </a:defRPr>
            </a:lvl4pPr>
            <a:lvl5pPr indent="0" lvl="4"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rebuchet MS"/>
                <a:ea typeface="Trebuchet MS"/>
                <a:cs typeface="Trebuchet MS"/>
                <a:sym typeface="Trebuchet MS"/>
              </a:defRPr>
            </a:lvl5pPr>
            <a:lvl6pPr indent="0" lvl="5"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rebuchet MS"/>
                <a:ea typeface="Trebuchet MS"/>
                <a:cs typeface="Trebuchet MS"/>
                <a:sym typeface="Trebuchet MS"/>
              </a:defRPr>
            </a:lvl6pPr>
            <a:lvl7pPr indent="0" lvl="6"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rebuchet MS"/>
                <a:ea typeface="Trebuchet MS"/>
                <a:cs typeface="Trebuchet MS"/>
                <a:sym typeface="Trebuchet MS"/>
              </a:defRPr>
            </a:lvl7pPr>
            <a:lvl8pPr indent="0" lvl="7"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rebuchet MS"/>
                <a:ea typeface="Trebuchet MS"/>
                <a:cs typeface="Trebuchet MS"/>
                <a:sym typeface="Trebuchet MS"/>
              </a:defRPr>
            </a:lvl8pPr>
            <a:lvl9pPr indent="0" lvl="8"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rebuchet MS"/>
                <a:ea typeface="Trebuchet MS"/>
                <a:cs typeface="Trebuchet MS"/>
                <a:sym typeface="Trebuchet MS"/>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6.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6"/>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rgbClr val="000000"/>
              </a:buClr>
              <a:buSzPts val="4800"/>
              <a:buFont typeface="Georgia"/>
              <a:buNone/>
              <a:defRPr b="1" i="0" sz="4800" u="none" cap="none" strike="noStrike">
                <a:solidFill>
                  <a:srgbClr val="000000"/>
                </a:solidFill>
                <a:latin typeface="Georgia"/>
                <a:ea typeface="Georgia"/>
                <a:cs typeface="Georgia"/>
                <a:sym typeface="Georgi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6"/>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a:bodyPr>
          <a:lstStyle>
            <a:lvl1pPr indent="-336550" lvl="0" marL="457200" marR="0" rtl="0" algn="l">
              <a:lnSpc>
                <a:spcPct val="90000"/>
              </a:lnSpc>
              <a:spcBef>
                <a:spcPts val="1200"/>
              </a:spcBef>
              <a:spcAft>
                <a:spcPts val="0"/>
              </a:spcAft>
              <a:buClr>
                <a:srgbClr val="548BB7"/>
              </a:buClr>
              <a:buSzPts val="1700"/>
              <a:buFont typeface="Noto Sans Symbols"/>
              <a:buChar char="▪"/>
              <a:defRPr b="0" i="0" sz="2000" u="none" cap="none" strike="noStrike">
                <a:solidFill>
                  <a:schemeClr val="dk1"/>
                </a:solidFill>
                <a:latin typeface="Trebuchet MS"/>
                <a:ea typeface="Trebuchet MS"/>
                <a:cs typeface="Trebuchet MS"/>
                <a:sym typeface="Trebuchet MS"/>
              </a:defRPr>
            </a:lvl1pPr>
            <a:lvl2pPr indent="-325755" lvl="1" marL="914400" marR="0" rtl="0" algn="l">
              <a:lnSpc>
                <a:spcPct val="90000"/>
              </a:lnSpc>
              <a:spcBef>
                <a:spcPts val="400"/>
              </a:spcBef>
              <a:spcAft>
                <a:spcPts val="0"/>
              </a:spcAft>
              <a:buClr>
                <a:srgbClr val="548BB7"/>
              </a:buClr>
              <a:buSzPts val="1530"/>
              <a:buFont typeface="Noto Sans Symbols"/>
              <a:buChar char="▪"/>
              <a:defRPr b="0" i="0" sz="1800" u="none" cap="none" strike="noStrike">
                <a:solidFill>
                  <a:schemeClr val="dk1"/>
                </a:solidFill>
                <a:latin typeface="Trebuchet MS"/>
                <a:ea typeface="Trebuchet MS"/>
                <a:cs typeface="Trebuchet MS"/>
                <a:sym typeface="Trebuchet MS"/>
              </a:defRPr>
            </a:lvl2pPr>
            <a:lvl3pPr indent="-314960" lvl="2" marL="1371600" marR="0" rtl="0" algn="l">
              <a:lnSpc>
                <a:spcPct val="90000"/>
              </a:lnSpc>
              <a:spcBef>
                <a:spcPts val="400"/>
              </a:spcBef>
              <a:spcAft>
                <a:spcPts val="0"/>
              </a:spcAft>
              <a:buClr>
                <a:srgbClr val="548BB7"/>
              </a:buClr>
              <a:buSzPts val="1360"/>
              <a:buFont typeface="Noto Sans Symbols"/>
              <a:buChar char="▪"/>
              <a:defRPr b="0" i="0" sz="1600" u="none" cap="none" strike="noStrike">
                <a:solidFill>
                  <a:schemeClr val="dk1"/>
                </a:solidFill>
                <a:latin typeface="Trebuchet MS"/>
                <a:ea typeface="Trebuchet MS"/>
                <a:cs typeface="Trebuchet MS"/>
                <a:sym typeface="Trebuchet MS"/>
              </a:defRPr>
            </a:lvl3pPr>
            <a:lvl4pPr indent="-314960" lvl="3" marL="1828800" marR="0" rtl="0" algn="l">
              <a:lnSpc>
                <a:spcPct val="90000"/>
              </a:lnSpc>
              <a:spcBef>
                <a:spcPts val="400"/>
              </a:spcBef>
              <a:spcAft>
                <a:spcPts val="0"/>
              </a:spcAft>
              <a:buClr>
                <a:srgbClr val="548BB7"/>
              </a:buClr>
              <a:buSzPts val="1360"/>
              <a:buFont typeface="Noto Sans Symbols"/>
              <a:buChar char="▪"/>
              <a:defRPr b="0" i="0" sz="1600" u="none" cap="none" strike="noStrike">
                <a:solidFill>
                  <a:schemeClr val="dk1"/>
                </a:solidFill>
                <a:latin typeface="Trebuchet MS"/>
                <a:ea typeface="Trebuchet MS"/>
                <a:cs typeface="Trebuchet MS"/>
                <a:sym typeface="Trebuchet MS"/>
              </a:defRPr>
            </a:lvl4pPr>
            <a:lvl5pPr indent="-314960" lvl="4" marL="2286000" marR="0" rtl="0" algn="l">
              <a:lnSpc>
                <a:spcPct val="90000"/>
              </a:lnSpc>
              <a:spcBef>
                <a:spcPts val="400"/>
              </a:spcBef>
              <a:spcAft>
                <a:spcPts val="0"/>
              </a:spcAft>
              <a:buClr>
                <a:srgbClr val="548BB7"/>
              </a:buClr>
              <a:buSzPts val="1360"/>
              <a:buFont typeface="Noto Sans Symbols"/>
              <a:buChar char="▪"/>
              <a:defRPr b="0" i="0" sz="1600" u="none" cap="none" strike="noStrike">
                <a:solidFill>
                  <a:schemeClr val="dk1"/>
                </a:solidFill>
                <a:latin typeface="Trebuchet MS"/>
                <a:ea typeface="Trebuchet MS"/>
                <a:cs typeface="Trebuchet MS"/>
                <a:sym typeface="Trebuchet MS"/>
              </a:defRPr>
            </a:lvl5pPr>
            <a:lvl6pPr indent="-314960" lvl="5" marL="2743200" marR="0" rtl="0" algn="l">
              <a:lnSpc>
                <a:spcPct val="90000"/>
              </a:lnSpc>
              <a:spcBef>
                <a:spcPts val="400"/>
              </a:spcBef>
              <a:spcAft>
                <a:spcPts val="0"/>
              </a:spcAft>
              <a:buClr>
                <a:srgbClr val="548BB7"/>
              </a:buClr>
              <a:buSzPts val="1360"/>
              <a:buFont typeface="Noto Sans Symbols"/>
              <a:buChar char="▪"/>
              <a:defRPr b="0" i="0" sz="1600" u="none" cap="none" strike="noStrike">
                <a:solidFill>
                  <a:schemeClr val="dk1"/>
                </a:solidFill>
                <a:latin typeface="Trebuchet MS"/>
                <a:ea typeface="Trebuchet MS"/>
                <a:cs typeface="Trebuchet MS"/>
                <a:sym typeface="Trebuchet MS"/>
              </a:defRPr>
            </a:lvl6pPr>
            <a:lvl7pPr indent="-314960" lvl="6" marL="3200400" marR="0" rtl="0" algn="l">
              <a:lnSpc>
                <a:spcPct val="90000"/>
              </a:lnSpc>
              <a:spcBef>
                <a:spcPts val="400"/>
              </a:spcBef>
              <a:spcAft>
                <a:spcPts val="0"/>
              </a:spcAft>
              <a:buClr>
                <a:srgbClr val="548BB7"/>
              </a:buClr>
              <a:buSzPts val="1360"/>
              <a:buFont typeface="Noto Sans Symbols"/>
              <a:buChar char="▪"/>
              <a:defRPr b="0" i="0" sz="1600" u="none" cap="none" strike="noStrike">
                <a:solidFill>
                  <a:schemeClr val="dk1"/>
                </a:solidFill>
                <a:latin typeface="Trebuchet MS"/>
                <a:ea typeface="Trebuchet MS"/>
                <a:cs typeface="Trebuchet MS"/>
                <a:sym typeface="Trebuchet MS"/>
              </a:defRPr>
            </a:lvl7pPr>
            <a:lvl8pPr indent="-314959" lvl="7" marL="3657600" marR="0" rtl="0" algn="l">
              <a:lnSpc>
                <a:spcPct val="90000"/>
              </a:lnSpc>
              <a:spcBef>
                <a:spcPts val="400"/>
              </a:spcBef>
              <a:spcAft>
                <a:spcPts val="0"/>
              </a:spcAft>
              <a:buClr>
                <a:srgbClr val="548BB7"/>
              </a:buClr>
              <a:buSzPts val="1360"/>
              <a:buFont typeface="Noto Sans Symbols"/>
              <a:buChar char="▪"/>
              <a:defRPr b="0" i="0" sz="1600" u="none" cap="none" strike="noStrike">
                <a:solidFill>
                  <a:schemeClr val="dk1"/>
                </a:solidFill>
                <a:latin typeface="Trebuchet MS"/>
                <a:ea typeface="Trebuchet MS"/>
                <a:cs typeface="Trebuchet MS"/>
                <a:sym typeface="Trebuchet MS"/>
              </a:defRPr>
            </a:lvl8pPr>
            <a:lvl9pPr indent="-314959" lvl="8" marL="4114800" marR="0" rtl="0" algn="l">
              <a:lnSpc>
                <a:spcPct val="90000"/>
              </a:lnSpc>
              <a:spcBef>
                <a:spcPts val="400"/>
              </a:spcBef>
              <a:spcAft>
                <a:spcPts val="200"/>
              </a:spcAft>
              <a:buClr>
                <a:srgbClr val="548BB7"/>
              </a:buClr>
              <a:buSzPts val="1360"/>
              <a:buFont typeface="Noto Sans Symbols"/>
              <a:buChar char="▪"/>
              <a:defRPr b="0" i="0" sz="1600" u="none" cap="none" strike="noStrike">
                <a:solidFill>
                  <a:schemeClr val="dk1"/>
                </a:solidFill>
                <a:latin typeface="Trebuchet MS"/>
                <a:ea typeface="Trebuchet MS"/>
                <a:cs typeface="Trebuchet MS"/>
                <a:sym typeface="Trebuchet MS"/>
              </a:defRPr>
            </a:lvl9pPr>
          </a:lstStyle>
          <a:p/>
        </p:txBody>
      </p:sp>
      <p:sp>
        <p:nvSpPr>
          <p:cNvPr id="12" name="Google Shape;12;p6"/>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100" u="none" cap="none" strike="noStrike">
                <a:solidFill>
                  <a:schemeClr val="dk2"/>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9pPr>
          </a:lstStyle>
          <a:p/>
        </p:txBody>
      </p:sp>
      <p:sp>
        <p:nvSpPr>
          <p:cNvPr id="13" name="Google Shape;13;p6"/>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100" u="none" cap="none" strike="noStrike">
                <a:solidFill>
                  <a:schemeClr val="dk2"/>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9pPr>
          </a:lstStyle>
          <a:p/>
        </p:txBody>
      </p:sp>
      <p:grpSp>
        <p:nvGrpSpPr>
          <p:cNvPr id="14" name="Google Shape;14;p6"/>
          <p:cNvGrpSpPr/>
          <p:nvPr/>
        </p:nvGrpSpPr>
        <p:grpSpPr>
          <a:xfrm>
            <a:off x="11401725" y="6229681"/>
            <a:ext cx="457200" cy="457200"/>
            <a:chOff x="11361456" y="6195813"/>
            <a:chExt cx="548640" cy="548640"/>
          </a:xfrm>
        </p:grpSpPr>
        <p:sp>
          <p:nvSpPr>
            <p:cNvPr id="15" name="Google Shape;15;p6"/>
            <p:cNvSpPr/>
            <p:nvPr/>
          </p:nvSpPr>
          <p:spPr>
            <a:xfrm>
              <a:off x="11361456" y="6195813"/>
              <a:ext cx="548640" cy="548640"/>
            </a:xfrm>
            <a:prstGeom prst="ellipse">
              <a:avLst/>
            </a:prstGeom>
            <a:blipFill rotWithShape="1">
              <a:blip r:embed="rId1">
                <a:alphaModFix/>
              </a:blip>
              <a:tile algn="tl" flip="none" tx="50800" sx="85000" ty="0" sy="85000"/>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6"/>
            <p:cNvSpPr/>
            <p:nvPr/>
          </p:nvSpPr>
          <p:spPr>
            <a:xfrm>
              <a:off x="11396488" y="6230844"/>
              <a:ext cx="478576" cy="478578"/>
            </a:xfrm>
            <a:prstGeom prst="ellipse">
              <a:avLst/>
            </a:prstGeom>
            <a:noFill/>
            <a:ln cap="flat" cmpd="sng" w="127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 name="Google Shape;17;p6"/>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rebuchet MS"/>
                <a:ea typeface="Trebuchet MS"/>
                <a:cs typeface="Trebuchet MS"/>
                <a:sym typeface="Trebuchet MS"/>
              </a:defRPr>
            </a:lvl1pPr>
            <a:lvl2pPr indent="0" lvl="1" marL="0" marR="0" rtl="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rebuchet MS"/>
                <a:ea typeface="Trebuchet MS"/>
                <a:cs typeface="Trebuchet MS"/>
                <a:sym typeface="Trebuchet MS"/>
              </a:defRPr>
            </a:lvl2pPr>
            <a:lvl3pPr indent="0" lvl="2" marL="0" marR="0" rtl="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rebuchet MS"/>
                <a:ea typeface="Trebuchet MS"/>
                <a:cs typeface="Trebuchet MS"/>
                <a:sym typeface="Trebuchet MS"/>
              </a:defRPr>
            </a:lvl3pPr>
            <a:lvl4pPr indent="0" lvl="3" marL="0" marR="0" rtl="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rebuchet MS"/>
                <a:ea typeface="Trebuchet MS"/>
                <a:cs typeface="Trebuchet MS"/>
                <a:sym typeface="Trebuchet MS"/>
              </a:defRPr>
            </a:lvl4pPr>
            <a:lvl5pPr indent="0" lvl="4" marL="0" marR="0" rtl="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rebuchet MS"/>
                <a:ea typeface="Trebuchet MS"/>
                <a:cs typeface="Trebuchet MS"/>
                <a:sym typeface="Trebuchet MS"/>
              </a:defRPr>
            </a:lvl5pPr>
            <a:lvl6pPr indent="0" lvl="5" marL="0" marR="0" rtl="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rebuchet MS"/>
                <a:ea typeface="Trebuchet MS"/>
                <a:cs typeface="Trebuchet MS"/>
                <a:sym typeface="Trebuchet MS"/>
              </a:defRPr>
            </a:lvl6pPr>
            <a:lvl7pPr indent="0" lvl="6" marL="0" marR="0" rtl="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rebuchet MS"/>
                <a:ea typeface="Trebuchet MS"/>
                <a:cs typeface="Trebuchet MS"/>
                <a:sym typeface="Trebuchet MS"/>
              </a:defRPr>
            </a:lvl7pPr>
            <a:lvl8pPr indent="0" lvl="7" marL="0" marR="0" rtl="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rebuchet MS"/>
                <a:ea typeface="Trebuchet MS"/>
                <a:cs typeface="Trebuchet MS"/>
                <a:sym typeface="Trebuchet MS"/>
              </a:defRPr>
            </a:lvl8pPr>
            <a:lvl9pPr indent="0" lvl="8" marL="0" marR="0" rtl="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rebuchet MS"/>
                <a:ea typeface="Trebuchet MS"/>
                <a:cs typeface="Trebuchet MS"/>
                <a:sym typeface="Trebuchet MS"/>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10.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13.png"/><Relationship Id="rId5" Type="http://schemas.openxmlformats.org/officeDocument/2006/relationships/image" Target="../media/image12.png"/><Relationship Id="rId6" Type="http://schemas.openxmlformats.org/officeDocument/2006/relationships/image" Target="../media/image11.png"/><Relationship Id="rId7" Type="http://schemas.openxmlformats.org/officeDocument/2006/relationships/image" Target="../media/image15.png"/><Relationship Id="rId8"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
          <p:cNvSpPr txBox="1"/>
          <p:nvPr>
            <p:ph type="ctrTitle"/>
          </p:nvPr>
        </p:nvSpPr>
        <p:spPr>
          <a:xfrm>
            <a:off x="1051560" y="1432223"/>
            <a:ext cx="9966960" cy="3035808"/>
          </a:xfrm>
          <a:prstGeom prst="rect">
            <a:avLst/>
          </a:prstGeom>
          <a:noFill/>
          <a:ln>
            <a:noFill/>
          </a:ln>
        </p:spPr>
        <p:txBody>
          <a:bodyPr anchorCtr="0" anchor="ctr" bIns="45700" lIns="91425" spcFirstLastPara="1" rIns="91425" wrap="square" tIns="45700">
            <a:noAutofit/>
          </a:bodyPr>
          <a:lstStyle/>
          <a:p>
            <a:pPr indent="0" lvl="0" marL="0" rtl="0" algn="l">
              <a:lnSpc>
                <a:spcPct val="85000"/>
              </a:lnSpc>
              <a:spcBef>
                <a:spcPts val="0"/>
              </a:spcBef>
              <a:spcAft>
                <a:spcPts val="0"/>
              </a:spcAft>
              <a:buSzPts val="5400"/>
              <a:buFont typeface="Times New Roman"/>
              <a:buNone/>
            </a:pPr>
            <a:r>
              <a:rPr lang="en-US" sz="5400">
                <a:latin typeface="Times New Roman"/>
                <a:ea typeface="Times New Roman"/>
                <a:cs typeface="Times New Roman"/>
                <a:sym typeface="Times New Roman"/>
              </a:rPr>
              <a:t>High Level Project</a:t>
            </a:r>
            <a:r>
              <a:rPr lang="en-US" sz="5400">
                <a:solidFill>
                  <a:srgbClr val="E89805"/>
                </a:solidFill>
                <a:latin typeface="Times New Roman"/>
                <a:ea typeface="Times New Roman"/>
                <a:cs typeface="Times New Roman"/>
                <a:sym typeface="Times New Roman"/>
              </a:rPr>
              <a:t> </a:t>
            </a:r>
            <a:r>
              <a:rPr lang="en-US" sz="5400">
                <a:latin typeface="Times New Roman"/>
                <a:ea typeface="Times New Roman"/>
                <a:cs typeface="Times New Roman"/>
                <a:sym typeface="Times New Roman"/>
              </a:rPr>
              <a:t>Roadmap</a:t>
            </a:r>
            <a:endParaRPr sz="5400"/>
          </a:p>
        </p:txBody>
      </p:sp>
      <p:sp>
        <p:nvSpPr>
          <p:cNvPr id="112" name="Google Shape;112;p1"/>
          <p:cNvSpPr txBox="1"/>
          <p:nvPr>
            <p:ph idx="11" type="ftr"/>
          </p:nvPr>
        </p:nvSpPr>
        <p:spPr>
          <a:xfrm>
            <a:off x="1787353" y="6351984"/>
            <a:ext cx="8889241"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Technical Proposal                                                                                                                                                       Arrowad Group©</a:t>
            </a:r>
            <a:endParaRPr/>
          </a:p>
        </p:txBody>
      </p:sp>
      <p:sp>
        <p:nvSpPr>
          <p:cNvPr id="113" name="Google Shape;113;p1"/>
          <p:cNvSpPr txBox="1"/>
          <p:nvPr>
            <p:ph idx="12" type="sldNum"/>
          </p:nvPr>
        </p:nvSpPr>
        <p:spPr>
          <a:xfrm>
            <a:off x="9592733" y="4289334"/>
            <a:ext cx="1193868" cy="64008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2800"/>
              <a:buNone/>
            </a:pPr>
            <a:fld id="{00000000-1234-1234-1234-123412341234}" type="slidenum">
              <a:rPr lang="en-US"/>
              <a:t>‹#›</a:t>
            </a:fld>
            <a:endParaRPr/>
          </a:p>
        </p:txBody>
      </p:sp>
      <p:pic>
        <p:nvPicPr>
          <p:cNvPr id="114" name="Google Shape;114;p1"/>
          <p:cNvPicPr preferRelativeResize="0"/>
          <p:nvPr/>
        </p:nvPicPr>
        <p:blipFill rotWithShape="1">
          <a:blip r:embed="rId3">
            <a:alphaModFix/>
          </a:blip>
          <a:srcRect b="0" l="0" r="0" t="0"/>
          <a:stretch/>
        </p:blipFill>
        <p:spPr>
          <a:xfrm>
            <a:off x="10690994" y="0"/>
            <a:ext cx="1515406" cy="1260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18"/>
          <p:cNvSpPr txBox="1"/>
          <p:nvPr>
            <p:ph idx="1" type="body"/>
          </p:nvPr>
        </p:nvSpPr>
        <p:spPr>
          <a:xfrm>
            <a:off x="1066800" y="1260000"/>
            <a:ext cx="10058400" cy="4748400"/>
          </a:xfrm>
          <a:prstGeom prst="rect">
            <a:avLst/>
          </a:prstGeom>
          <a:noFill/>
          <a:ln>
            <a:noFill/>
          </a:ln>
        </p:spPr>
        <p:txBody>
          <a:bodyPr anchorCtr="0" anchor="t" bIns="45700" lIns="91425" spcFirstLastPara="1" rIns="91425" wrap="square" tIns="45700">
            <a:noAutofit/>
          </a:bodyPr>
          <a:lstStyle/>
          <a:p>
            <a:pPr indent="-463550" lvl="0" marL="457200" rtl="0" algn="l">
              <a:lnSpc>
                <a:spcPct val="150000"/>
              </a:lnSpc>
              <a:spcBef>
                <a:spcPts val="1200"/>
              </a:spcBef>
              <a:spcAft>
                <a:spcPts val="0"/>
              </a:spcAft>
              <a:buSzPts val="1630"/>
              <a:buFont typeface="Arial"/>
              <a:buAutoNum type="arabicPeriod"/>
            </a:pPr>
            <a:r>
              <a:rPr lang="en-US" sz="1580">
                <a:latin typeface="Times New Roman"/>
                <a:ea typeface="Times New Roman"/>
                <a:cs typeface="Times New Roman"/>
                <a:sym typeface="Times New Roman"/>
              </a:rPr>
              <a:t>The kaizen approach is to start with a value-stream design (VSD) exercise by building a team to work on the analysis, design, and action plan. </a:t>
            </a:r>
            <a:endParaRPr sz="1950"/>
          </a:p>
          <a:p>
            <a:pPr indent="-463550" lvl="0" marL="457200" rtl="0" algn="l">
              <a:lnSpc>
                <a:spcPct val="150000"/>
              </a:lnSpc>
              <a:spcBef>
                <a:spcPts val="1200"/>
              </a:spcBef>
              <a:spcAft>
                <a:spcPts val="0"/>
              </a:spcAft>
              <a:buSzPts val="1630"/>
              <a:buFont typeface="Arial"/>
              <a:buAutoNum type="arabicPeriod"/>
            </a:pPr>
            <a:r>
              <a:rPr lang="en-US" sz="1580">
                <a:latin typeface="Times New Roman"/>
                <a:ea typeface="Times New Roman"/>
                <a:cs typeface="Times New Roman"/>
                <a:sym typeface="Times New Roman"/>
              </a:rPr>
              <a:t>The intensive VSM work starts with drawing the current-state map, and having a good look at the Gemba. </a:t>
            </a:r>
            <a:endParaRPr sz="1950"/>
          </a:p>
          <a:p>
            <a:pPr indent="-463550" lvl="0" marL="457200" rtl="0" algn="l">
              <a:lnSpc>
                <a:spcPct val="150000"/>
              </a:lnSpc>
              <a:spcBef>
                <a:spcPts val="1200"/>
              </a:spcBef>
              <a:spcAft>
                <a:spcPts val="0"/>
              </a:spcAft>
              <a:buSzPts val="1630"/>
              <a:buFont typeface="Arial"/>
              <a:buAutoNum type="arabicPeriod"/>
            </a:pPr>
            <a:r>
              <a:rPr lang="en-US" sz="1580">
                <a:latin typeface="Times New Roman"/>
                <a:ea typeface="Times New Roman"/>
                <a:cs typeface="Times New Roman"/>
                <a:sym typeface="Times New Roman"/>
              </a:rPr>
              <a:t>The members of the project team are given a brief explanation of the VSM method, the data sheets used to record the value stream, and the icons used in the mapping process. </a:t>
            </a:r>
            <a:endParaRPr sz="1950"/>
          </a:p>
          <a:p>
            <a:pPr indent="-463550" lvl="0" marL="457200" rtl="0" algn="l">
              <a:lnSpc>
                <a:spcPct val="150000"/>
              </a:lnSpc>
              <a:spcBef>
                <a:spcPts val="1200"/>
              </a:spcBef>
              <a:spcAft>
                <a:spcPts val="0"/>
              </a:spcAft>
              <a:buSzPts val="1630"/>
              <a:buFont typeface="Arial"/>
              <a:buAutoNum type="arabicPeriod"/>
            </a:pPr>
            <a:r>
              <a:rPr lang="en-US" sz="1580">
                <a:latin typeface="Times New Roman"/>
                <a:ea typeface="Times New Roman"/>
                <a:cs typeface="Times New Roman"/>
                <a:sym typeface="Times New Roman"/>
              </a:rPr>
              <a:t>The mapping groups then are organized. One person will record the steps in the process, and others will find the relevant information (mainly by counting material waiting as they go through the process that has been selected for VSM analysis). </a:t>
            </a:r>
            <a:endParaRPr sz="1950"/>
          </a:p>
          <a:p>
            <a:pPr indent="-463550" lvl="0" marL="457200" rtl="0" algn="l">
              <a:lnSpc>
                <a:spcPct val="150000"/>
              </a:lnSpc>
              <a:spcBef>
                <a:spcPts val="1200"/>
              </a:spcBef>
              <a:spcAft>
                <a:spcPts val="0"/>
              </a:spcAft>
              <a:buSzPts val="1630"/>
              <a:buFont typeface="Arial"/>
              <a:buAutoNum type="arabicPeriod"/>
            </a:pPr>
            <a:r>
              <a:rPr lang="en-US" sz="1580">
                <a:latin typeface="Times New Roman"/>
                <a:ea typeface="Times New Roman"/>
                <a:cs typeface="Times New Roman"/>
                <a:sym typeface="Times New Roman"/>
              </a:rPr>
              <a:t>The operations that are part of the process are recorded on a process analysis sheet.</a:t>
            </a:r>
            <a:endParaRPr sz="1950"/>
          </a:p>
          <a:p>
            <a:pPr indent="-463550" lvl="0" marL="457200" rtl="0" algn="l">
              <a:lnSpc>
                <a:spcPct val="150000"/>
              </a:lnSpc>
              <a:spcBef>
                <a:spcPts val="1200"/>
              </a:spcBef>
              <a:spcAft>
                <a:spcPts val="0"/>
              </a:spcAft>
              <a:buSzPts val="1630"/>
              <a:buFont typeface="Arial"/>
              <a:buAutoNum type="arabicPeriod"/>
            </a:pPr>
            <a:r>
              <a:rPr lang="en-US" sz="1580">
                <a:latin typeface="Times New Roman"/>
                <a:ea typeface="Times New Roman"/>
                <a:cs typeface="Times New Roman"/>
                <a:sym typeface="Times New Roman"/>
              </a:rPr>
              <a:t>Once the current-state map has all the important data on it (and some important key performance indicators as well—e.g., defect rates and changeover times), it is complete. </a:t>
            </a:r>
            <a:endParaRPr sz="1580">
              <a:latin typeface="Times New Roman"/>
              <a:ea typeface="Times New Roman"/>
              <a:cs typeface="Times New Roman"/>
              <a:sym typeface="Times New Roman"/>
            </a:endParaRPr>
          </a:p>
        </p:txBody>
      </p:sp>
      <p:sp>
        <p:nvSpPr>
          <p:cNvPr id="250" name="Google Shape;250;p18"/>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Technical Proposal                                                   Arrowad Group©</a:t>
            </a:r>
            <a:endParaRPr/>
          </a:p>
        </p:txBody>
      </p:sp>
      <p:sp>
        <p:nvSpPr>
          <p:cNvPr id="251" name="Google Shape;251;p18"/>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fld id="{00000000-1234-1234-1234-123412341234}" type="slidenum">
              <a:rPr lang="en-US"/>
              <a:t>‹#›</a:t>
            </a:fld>
            <a:endParaRPr/>
          </a:p>
        </p:txBody>
      </p:sp>
      <p:pic>
        <p:nvPicPr>
          <p:cNvPr id="252" name="Google Shape;252;p18"/>
          <p:cNvPicPr preferRelativeResize="0"/>
          <p:nvPr/>
        </p:nvPicPr>
        <p:blipFill rotWithShape="1">
          <a:blip r:embed="rId3">
            <a:alphaModFix/>
          </a:blip>
          <a:srcRect b="0" l="0" r="0" t="0"/>
          <a:stretch/>
        </p:blipFill>
        <p:spPr>
          <a:xfrm>
            <a:off x="10676594" y="0"/>
            <a:ext cx="1515406" cy="1260000"/>
          </a:xfrm>
          <a:prstGeom prst="rect">
            <a:avLst/>
          </a:prstGeom>
          <a:noFill/>
          <a:ln>
            <a:noFill/>
          </a:ln>
        </p:spPr>
      </p:pic>
      <p:sp>
        <p:nvSpPr>
          <p:cNvPr id="253" name="Google Shape;253;p18"/>
          <p:cNvSpPr txBox="1"/>
          <p:nvPr/>
        </p:nvSpPr>
        <p:spPr>
          <a:xfrm>
            <a:off x="1088136" y="309600"/>
            <a:ext cx="9349200" cy="950400"/>
          </a:xfrm>
          <a:prstGeom prst="rect">
            <a:avLst/>
          </a:prstGeom>
          <a:solidFill>
            <a:srgbClr val="E9F0F5"/>
          </a:solidFill>
          <a:ln>
            <a:noFill/>
          </a:ln>
        </p:spPr>
        <p:txBody>
          <a:bodyPr anchorCtr="0" anchor="ctr" bIns="45700" lIns="91425" spcFirstLastPara="1" rIns="91425" wrap="square" tIns="45700">
            <a:noAutofit/>
          </a:bodyPr>
          <a:lstStyle/>
          <a:p>
            <a:pPr indent="0" lvl="0" marL="0" marR="0" rtl="0" algn="l">
              <a:lnSpc>
                <a:spcPct val="140000"/>
              </a:lnSpc>
              <a:spcBef>
                <a:spcPts val="0"/>
              </a:spcBef>
              <a:spcAft>
                <a:spcPts val="0"/>
              </a:spcAft>
              <a:buClr>
                <a:srgbClr val="000000"/>
              </a:buClr>
              <a:buSzPts val="1600"/>
              <a:buFont typeface="Georgia"/>
              <a:buNone/>
            </a:pPr>
            <a:br>
              <a:rPr b="1" i="0" lang="en-US" sz="1800" u="none" cap="none" strike="noStrike">
                <a:solidFill>
                  <a:srgbClr val="000000"/>
                </a:solidFill>
                <a:latin typeface="Georgia"/>
                <a:ea typeface="Georgia"/>
                <a:cs typeface="Georgia"/>
                <a:sym typeface="Georgia"/>
              </a:rPr>
            </a:br>
            <a:r>
              <a:rPr b="1" i="0" lang="en-US" sz="1800" u="none" cap="none" strike="noStrike">
                <a:solidFill>
                  <a:srgbClr val="000000"/>
                </a:solidFill>
                <a:latin typeface="Georgia"/>
                <a:ea typeface="Georgia"/>
                <a:cs typeface="Georgia"/>
                <a:sym typeface="Georgia"/>
              </a:rPr>
              <a:t>Step 2: Where are we now?</a:t>
            </a:r>
            <a:br>
              <a:rPr b="1" i="0" lang="en-US" sz="1800" u="none" cap="none" strike="noStrike">
                <a:solidFill>
                  <a:srgbClr val="000000"/>
                </a:solidFill>
                <a:latin typeface="Georgia"/>
                <a:ea typeface="Georgia"/>
                <a:cs typeface="Georgia"/>
                <a:sym typeface="Georgia"/>
              </a:rPr>
            </a:br>
            <a:r>
              <a:rPr b="1" i="0" lang="en-US" sz="1800" u="none" cap="none" strike="noStrike">
                <a:solidFill>
                  <a:srgbClr val="000000"/>
                </a:solidFill>
                <a:latin typeface="Georgia"/>
                <a:ea typeface="Georgia"/>
                <a:cs typeface="Georgia"/>
                <a:sym typeface="Georgia"/>
              </a:rPr>
              <a:t> </a:t>
            </a:r>
            <a:r>
              <a:rPr b="0" i="0" lang="en-US" sz="1800" u="none" cap="none" strike="noStrike">
                <a:solidFill>
                  <a:srgbClr val="002060"/>
                </a:solidFill>
                <a:latin typeface="Georgia"/>
                <a:ea typeface="Georgia"/>
                <a:cs typeface="Georgia"/>
                <a:sym typeface="Georgia"/>
              </a:rPr>
              <a:t>Gap Analysis – Process Level</a:t>
            </a:r>
            <a:br>
              <a:rPr b="0" i="0" lang="en-US" sz="2000" u="none" cap="none" strike="noStrike">
                <a:solidFill>
                  <a:srgbClr val="002060"/>
                </a:solidFill>
                <a:latin typeface="Arial"/>
                <a:ea typeface="Arial"/>
                <a:cs typeface="Arial"/>
                <a:sym typeface="Arial"/>
              </a:rPr>
            </a:br>
            <a:endParaRPr b="1" i="0" sz="1800" u="none" cap="none" strike="noStrike">
              <a:solidFill>
                <a:srgbClr val="000000"/>
              </a:solidFill>
              <a:latin typeface="Georgia"/>
              <a:ea typeface="Georgia"/>
              <a:cs typeface="Georgia"/>
              <a:sym typeface="Georgi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19"/>
          <p:cNvSpPr txBox="1"/>
          <p:nvPr>
            <p:ph idx="1" type="body"/>
          </p:nvPr>
        </p:nvSpPr>
        <p:spPr>
          <a:xfrm>
            <a:off x="1069850" y="1423775"/>
            <a:ext cx="10058400" cy="4748400"/>
          </a:xfrm>
          <a:prstGeom prst="rect">
            <a:avLst/>
          </a:prstGeom>
          <a:noFill/>
          <a:ln>
            <a:noFill/>
          </a:ln>
        </p:spPr>
        <p:txBody>
          <a:bodyPr anchorCtr="0" anchor="t" bIns="45700" lIns="91425" spcFirstLastPara="1" rIns="91425" wrap="square" tIns="45700">
            <a:normAutofit lnSpcReduction="10000"/>
          </a:bodyPr>
          <a:lstStyle/>
          <a:p>
            <a:pPr indent="-332105" lvl="0" marL="457200" rtl="0" algn="l">
              <a:lnSpc>
                <a:spcPct val="150000"/>
              </a:lnSpc>
              <a:spcBef>
                <a:spcPts val="1200"/>
              </a:spcBef>
              <a:spcAft>
                <a:spcPts val="0"/>
              </a:spcAft>
              <a:buSzPts val="1630"/>
              <a:buChar char="▪"/>
            </a:pPr>
            <a:r>
              <a:rPr b="1" lang="en-US" sz="1700">
                <a:latin typeface="Times New Roman"/>
                <a:ea typeface="Times New Roman"/>
                <a:cs typeface="Times New Roman"/>
                <a:sym typeface="Times New Roman"/>
              </a:rPr>
              <a:t>The most important types of data are</a:t>
            </a:r>
            <a:endParaRPr b="1" i="1" sz="1700">
              <a:solidFill>
                <a:srgbClr val="002060"/>
              </a:solidFill>
              <a:latin typeface="Times New Roman"/>
              <a:ea typeface="Times New Roman"/>
              <a:cs typeface="Times New Roman"/>
              <a:sym typeface="Times New Roman"/>
            </a:endParaRPr>
          </a:p>
          <a:p>
            <a:pPr indent="-360045" lvl="0" marL="342900" rtl="0" algn="l">
              <a:lnSpc>
                <a:spcPct val="150000"/>
              </a:lnSpc>
              <a:spcBef>
                <a:spcPts val="1200"/>
              </a:spcBef>
              <a:spcAft>
                <a:spcPts val="0"/>
              </a:spcAft>
              <a:buSzPts val="1800"/>
              <a:buFont typeface="Times New Roman"/>
              <a:buAutoNum type="arabicPeriod"/>
            </a:pPr>
            <a:r>
              <a:rPr lang="en-US" sz="1800">
                <a:latin typeface="Times New Roman"/>
                <a:ea typeface="Times New Roman"/>
                <a:cs typeface="Times New Roman"/>
                <a:sym typeface="Times New Roman"/>
              </a:rPr>
              <a:t>Customer demand data (These are necessary to calculate the takt time.)</a:t>
            </a:r>
            <a:endParaRPr sz="1800">
              <a:latin typeface="Times New Roman"/>
              <a:ea typeface="Times New Roman"/>
              <a:cs typeface="Times New Roman"/>
              <a:sym typeface="Times New Roman"/>
            </a:endParaRPr>
          </a:p>
          <a:p>
            <a:pPr indent="-360045" lvl="0" marL="342900" rtl="0" algn="l">
              <a:lnSpc>
                <a:spcPct val="150000"/>
              </a:lnSpc>
              <a:spcBef>
                <a:spcPts val="1200"/>
              </a:spcBef>
              <a:spcAft>
                <a:spcPts val="0"/>
              </a:spcAft>
              <a:buSzPts val="1800"/>
              <a:buFont typeface="Times New Roman"/>
              <a:buAutoNum type="arabicPeriod"/>
            </a:pPr>
            <a:r>
              <a:rPr lang="en-US" sz="1800">
                <a:latin typeface="Times New Roman"/>
                <a:ea typeface="Times New Roman"/>
                <a:cs typeface="Times New Roman"/>
                <a:sym typeface="Times New Roman"/>
              </a:rPr>
              <a:t>Material waiting quantities (checked on the Gemba)</a:t>
            </a:r>
            <a:endParaRPr sz="1800">
              <a:latin typeface="Times New Roman"/>
              <a:ea typeface="Times New Roman"/>
              <a:cs typeface="Times New Roman"/>
              <a:sym typeface="Times New Roman"/>
            </a:endParaRPr>
          </a:p>
          <a:p>
            <a:pPr indent="-360045" lvl="0" marL="342900" rtl="0" algn="l">
              <a:lnSpc>
                <a:spcPct val="150000"/>
              </a:lnSpc>
              <a:spcBef>
                <a:spcPts val="1200"/>
              </a:spcBef>
              <a:spcAft>
                <a:spcPts val="0"/>
              </a:spcAft>
              <a:buSzPts val="1800"/>
              <a:buFont typeface="Times New Roman"/>
              <a:buAutoNum type="arabicPeriod"/>
            </a:pPr>
            <a:r>
              <a:rPr lang="en-US" sz="1800">
                <a:latin typeface="Times New Roman"/>
                <a:ea typeface="Times New Roman"/>
                <a:cs typeface="Times New Roman"/>
                <a:sym typeface="Times New Roman"/>
              </a:rPr>
              <a:t>Customer-service-level data (on-time delivery data)</a:t>
            </a:r>
            <a:endParaRPr sz="1800">
              <a:latin typeface="Times New Roman"/>
              <a:ea typeface="Times New Roman"/>
              <a:cs typeface="Times New Roman"/>
              <a:sym typeface="Times New Roman"/>
            </a:endParaRPr>
          </a:p>
          <a:p>
            <a:pPr indent="-360045" lvl="0" marL="342900" rtl="0" algn="l">
              <a:lnSpc>
                <a:spcPct val="150000"/>
              </a:lnSpc>
              <a:spcBef>
                <a:spcPts val="1200"/>
              </a:spcBef>
              <a:spcAft>
                <a:spcPts val="0"/>
              </a:spcAft>
              <a:buSzPts val="1800"/>
              <a:buFont typeface="Times New Roman"/>
              <a:buAutoNum type="arabicPeriod"/>
            </a:pPr>
            <a:r>
              <a:rPr lang="en-US" sz="1800">
                <a:latin typeface="Times New Roman"/>
                <a:ea typeface="Times New Roman"/>
                <a:cs typeface="Times New Roman"/>
                <a:sym typeface="Times New Roman"/>
              </a:rPr>
              <a:t>Operations data:</a:t>
            </a:r>
            <a:endParaRPr sz="1800">
              <a:latin typeface="Times New Roman"/>
              <a:ea typeface="Times New Roman"/>
              <a:cs typeface="Times New Roman"/>
              <a:sym typeface="Times New Roman"/>
            </a:endParaRPr>
          </a:p>
          <a:p>
            <a:pPr indent="-360044" lvl="1" marL="800100" rtl="0" algn="l">
              <a:lnSpc>
                <a:spcPct val="150000"/>
              </a:lnSpc>
              <a:spcBef>
                <a:spcPts val="400"/>
              </a:spcBef>
              <a:spcAft>
                <a:spcPts val="0"/>
              </a:spcAft>
              <a:buSzPts val="1800"/>
              <a:buFont typeface="Times New Roman"/>
              <a:buChar char="o"/>
            </a:pPr>
            <a:r>
              <a:rPr lang="en-US">
                <a:latin typeface="Times New Roman"/>
                <a:ea typeface="Times New Roman"/>
                <a:cs typeface="Times New Roman"/>
                <a:sym typeface="Times New Roman"/>
              </a:rPr>
              <a:t>Machine overall efficiency of key equipment (with a Pareto diagram detailing losses for the main machines)</a:t>
            </a:r>
            <a:endParaRPr>
              <a:latin typeface="Times New Roman"/>
              <a:ea typeface="Times New Roman"/>
              <a:cs typeface="Times New Roman"/>
              <a:sym typeface="Times New Roman"/>
            </a:endParaRPr>
          </a:p>
          <a:p>
            <a:pPr indent="-360044" lvl="1" marL="800100" rtl="0" algn="l">
              <a:lnSpc>
                <a:spcPct val="150000"/>
              </a:lnSpc>
              <a:spcBef>
                <a:spcPts val="400"/>
              </a:spcBef>
              <a:spcAft>
                <a:spcPts val="0"/>
              </a:spcAft>
              <a:buSzPts val="1800"/>
              <a:buFont typeface="Times New Roman"/>
              <a:buChar char="o"/>
            </a:pPr>
            <a:r>
              <a:rPr lang="en-US">
                <a:latin typeface="Times New Roman"/>
                <a:ea typeface="Times New Roman"/>
                <a:cs typeface="Times New Roman"/>
                <a:sym typeface="Times New Roman"/>
              </a:rPr>
              <a:t>Manpower efficiency (if possible, also with a Pareto diagram detailing losses)</a:t>
            </a:r>
            <a:endParaRPr>
              <a:latin typeface="Times New Roman"/>
              <a:ea typeface="Times New Roman"/>
              <a:cs typeface="Times New Roman"/>
              <a:sym typeface="Times New Roman"/>
            </a:endParaRPr>
          </a:p>
          <a:p>
            <a:pPr indent="-360044" lvl="1" marL="800100" rtl="0" algn="l">
              <a:lnSpc>
                <a:spcPct val="150000"/>
              </a:lnSpc>
              <a:spcBef>
                <a:spcPts val="400"/>
              </a:spcBef>
              <a:spcAft>
                <a:spcPts val="0"/>
              </a:spcAft>
              <a:buSzPts val="1800"/>
              <a:buFont typeface="Times New Roman"/>
              <a:buChar char="o"/>
            </a:pPr>
            <a:r>
              <a:rPr lang="en-US">
                <a:latin typeface="Times New Roman"/>
                <a:ea typeface="Times New Roman"/>
                <a:cs typeface="Times New Roman"/>
                <a:sym typeface="Times New Roman"/>
              </a:rPr>
              <a:t>Machine changeover times</a:t>
            </a:r>
            <a:endParaRPr>
              <a:latin typeface="Times New Roman"/>
              <a:ea typeface="Times New Roman"/>
              <a:cs typeface="Times New Roman"/>
              <a:sym typeface="Times New Roman"/>
            </a:endParaRPr>
          </a:p>
          <a:p>
            <a:pPr indent="-360044" lvl="1" marL="800100" rtl="0" algn="l">
              <a:lnSpc>
                <a:spcPct val="150000"/>
              </a:lnSpc>
              <a:spcBef>
                <a:spcPts val="400"/>
              </a:spcBef>
              <a:spcAft>
                <a:spcPts val="0"/>
              </a:spcAft>
              <a:buSzPts val="1800"/>
              <a:buFont typeface="Times New Roman"/>
              <a:buChar char="o"/>
            </a:pPr>
            <a:r>
              <a:rPr lang="en-US">
                <a:latin typeface="Times New Roman"/>
                <a:ea typeface="Times New Roman"/>
                <a:cs typeface="Times New Roman"/>
                <a:sym typeface="Times New Roman"/>
              </a:rPr>
              <a:t>Machine or operation opening (or working) times</a:t>
            </a:r>
            <a:endParaRPr>
              <a:latin typeface="Times New Roman"/>
              <a:ea typeface="Times New Roman"/>
              <a:cs typeface="Times New Roman"/>
              <a:sym typeface="Times New Roman"/>
            </a:endParaRPr>
          </a:p>
        </p:txBody>
      </p:sp>
      <p:sp>
        <p:nvSpPr>
          <p:cNvPr id="259" name="Google Shape;259;p19"/>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Technical Proposal                                                   Arrowad Group©</a:t>
            </a:r>
            <a:endParaRPr/>
          </a:p>
        </p:txBody>
      </p:sp>
      <p:sp>
        <p:nvSpPr>
          <p:cNvPr id="260" name="Google Shape;260;p19"/>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fld id="{00000000-1234-1234-1234-123412341234}" type="slidenum">
              <a:rPr lang="en-US"/>
              <a:t>‹#›</a:t>
            </a:fld>
            <a:endParaRPr/>
          </a:p>
        </p:txBody>
      </p:sp>
      <p:pic>
        <p:nvPicPr>
          <p:cNvPr id="261" name="Google Shape;261;p19"/>
          <p:cNvPicPr preferRelativeResize="0"/>
          <p:nvPr/>
        </p:nvPicPr>
        <p:blipFill rotWithShape="1">
          <a:blip r:embed="rId3">
            <a:alphaModFix/>
          </a:blip>
          <a:srcRect b="0" l="0" r="0" t="0"/>
          <a:stretch/>
        </p:blipFill>
        <p:spPr>
          <a:xfrm>
            <a:off x="10676594" y="0"/>
            <a:ext cx="1515406" cy="1260000"/>
          </a:xfrm>
          <a:prstGeom prst="rect">
            <a:avLst/>
          </a:prstGeom>
          <a:noFill/>
          <a:ln>
            <a:noFill/>
          </a:ln>
        </p:spPr>
      </p:pic>
      <p:sp>
        <p:nvSpPr>
          <p:cNvPr id="262" name="Google Shape;262;p19"/>
          <p:cNvSpPr txBox="1"/>
          <p:nvPr/>
        </p:nvSpPr>
        <p:spPr>
          <a:xfrm>
            <a:off x="1088136" y="309600"/>
            <a:ext cx="9349200" cy="950400"/>
          </a:xfrm>
          <a:prstGeom prst="rect">
            <a:avLst/>
          </a:prstGeom>
          <a:solidFill>
            <a:srgbClr val="E9F0F5"/>
          </a:solidFill>
          <a:ln>
            <a:noFill/>
          </a:ln>
        </p:spPr>
        <p:txBody>
          <a:bodyPr anchorCtr="0" anchor="ctr" bIns="45700" lIns="91425" spcFirstLastPara="1" rIns="91425" wrap="square" tIns="45700">
            <a:noAutofit/>
          </a:bodyPr>
          <a:lstStyle/>
          <a:p>
            <a:pPr indent="0" lvl="0" marL="0" marR="0" rtl="0" algn="l">
              <a:lnSpc>
                <a:spcPct val="140000"/>
              </a:lnSpc>
              <a:spcBef>
                <a:spcPts val="0"/>
              </a:spcBef>
              <a:spcAft>
                <a:spcPts val="0"/>
              </a:spcAft>
              <a:buClr>
                <a:srgbClr val="000000"/>
              </a:buClr>
              <a:buSzPts val="1600"/>
              <a:buFont typeface="Georgia"/>
              <a:buNone/>
            </a:pPr>
            <a:br>
              <a:rPr b="1" i="0" lang="en-US" sz="1800" u="none" cap="none" strike="noStrike">
                <a:solidFill>
                  <a:srgbClr val="000000"/>
                </a:solidFill>
                <a:latin typeface="Georgia"/>
                <a:ea typeface="Georgia"/>
                <a:cs typeface="Georgia"/>
                <a:sym typeface="Georgia"/>
              </a:rPr>
            </a:br>
            <a:r>
              <a:rPr b="1" i="0" lang="en-US" sz="1800" u="none" cap="none" strike="noStrike">
                <a:solidFill>
                  <a:srgbClr val="000000"/>
                </a:solidFill>
                <a:latin typeface="Georgia"/>
                <a:ea typeface="Georgia"/>
                <a:cs typeface="Georgia"/>
                <a:sym typeface="Georgia"/>
              </a:rPr>
              <a:t>Step 2: Where are we now?</a:t>
            </a:r>
            <a:br>
              <a:rPr b="1" i="0" lang="en-US" sz="1800" u="none" cap="none" strike="noStrike">
                <a:solidFill>
                  <a:srgbClr val="000000"/>
                </a:solidFill>
                <a:latin typeface="Georgia"/>
                <a:ea typeface="Georgia"/>
                <a:cs typeface="Georgia"/>
                <a:sym typeface="Georgia"/>
              </a:rPr>
            </a:br>
            <a:r>
              <a:rPr b="1" i="0" lang="en-US" sz="1800" u="none" cap="none" strike="noStrike">
                <a:solidFill>
                  <a:srgbClr val="000000"/>
                </a:solidFill>
                <a:latin typeface="Georgia"/>
                <a:ea typeface="Georgia"/>
                <a:cs typeface="Georgia"/>
                <a:sym typeface="Georgia"/>
              </a:rPr>
              <a:t> </a:t>
            </a:r>
            <a:r>
              <a:rPr b="0" i="0" lang="en-US" sz="1800" u="none" cap="none" strike="noStrike">
                <a:solidFill>
                  <a:srgbClr val="002060"/>
                </a:solidFill>
                <a:latin typeface="Georgia"/>
                <a:ea typeface="Georgia"/>
                <a:cs typeface="Georgia"/>
                <a:sym typeface="Georgia"/>
              </a:rPr>
              <a:t>Gap Analysis – Process Level</a:t>
            </a:r>
            <a:br>
              <a:rPr b="0" i="0" lang="en-US" sz="2000" u="none" cap="none" strike="noStrike">
                <a:solidFill>
                  <a:srgbClr val="002060"/>
                </a:solidFill>
                <a:latin typeface="Arial"/>
                <a:ea typeface="Arial"/>
                <a:cs typeface="Arial"/>
                <a:sym typeface="Arial"/>
              </a:rPr>
            </a:br>
            <a:endParaRPr b="1" i="0" sz="1800" u="none" cap="none" strike="noStrike">
              <a:solidFill>
                <a:srgbClr val="000000"/>
              </a:solidFill>
              <a:latin typeface="Georgia"/>
              <a:ea typeface="Georgia"/>
              <a:cs typeface="Georgia"/>
              <a:sym typeface="Georgi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20"/>
          <p:cNvSpPr txBox="1"/>
          <p:nvPr>
            <p:ph type="title"/>
          </p:nvPr>
        </p:nvSpPr>
        <p:spPr>
          <a:xfrm>
            <a:off x="1069850" y="377075"/>
            <a:ext cx="9349200" cy="950400"/>
          </a:xfrm>
          <a:prstGeom prst="rect">
            <a:avLst/>
          </a:prstGeom>
          <a:solidFill>
            <a:srgbClr val="E9F0F5"/>
          </a:solidFill>
          <a:ln>
            <a:noFill/>
          </a:ln>
        </p:spPr>
        <p:txBody>
          <a:bodyPr anchorCtr="0" anchor="ctr" bIns="45700" lIns="91425" spcFirstLastPara="1" rIns="91425" wrap="square" tIns="45700">
            <a:noAutofit/>
          </a:bodyPr>
          <a:lstStyle/>
          <a:p>
            <a:pPr indent="0" lvl="0" marL="0" rtl="0" algn="l">
              <a:lnSpc>
                <a:spcPct val="140000"/>
              </a:lnSpc>
              <a:spcBef>
                <a:spcPts val="0"/>
              </a:spcBef>
              <a:spcAft>
                <a:spcPts val="0"/>
              </a:spcAft>
              <a:buSzPts val="1600"/>
              <a:buNone/>
            </a:pPr>
            <a:br>
              <a:rPr lang="en-US" sz="1800">
                <a:solidFill>
                  <a:srgbClr val="002060"/>
                </a:solidFill>
              </a:rPr>
            </a:br>
            <a:r>
              <a:rPr lang="en-US" sz="1800">
                <a:solidFill>
                  <a:srgbClr val="002060"/>
                </a:solidFill>
              </a:rPr>
              <a:t>Step 3:How we get there?</a:t>
            </a:r>
            <a:br>
              <a:rPr lang="en-US" sz="1800">
                <a:solidFill>
                  <a:srgbClr val="002060"/>
                </a:solidFill>
              </a:rPr>
            </a:br>
            <a:r>
              <a:rPr b="0" lang="en-US" sz="1800">
                <a:solidFill>
                  <a:srgbClr val="002060"/>
                </a:solidFill>
              </a:rPr>
              <a:t>Action Plan /Implementation</a:t>
            </a:r>
            <a:br>
              <a:rPr b="0" lang="en-US" sz="2000">
                <a:solidFill>
                  <a:srgbClr val="002060"/>
                </a:solidFill>
                <a:latin typeface="Arial"/>
                <a:ea typeface="Arial"/>
                <a:cs typeface="Arial"/>
                <a:sym typeface="Arial"/>
              </a:rPr>
            </a:br>
            <a:endParaRPr sz="1800"/>
          </a:p>
        </p:txBody>
      </p:sp>
      <p:sp>
        <p:nvSpPr>
          <p:cNvPr id="268" name="Google Shape;268;p20"/>
          <p:cNvSpPr txBox="1"/>
          <p:nvPr>
            <p:ph idx="1" type="body"/>
          </p:nvPr>
        </p:nvSpPr>
        <p:spPr>
          <a:xfrm>
            <a:off x="1069850" y="1423775"/>
            <a:ext cx="10058400" cy="5311500"/>
          </a:xfrm>
          <a:prstGeom prst="rect">
            <a:avLst/>
          </a:prstGeom>
          <a:noFill/>
          <a:ln>
            <a:noFill/>
          </a:ln>
        </p:spPr>
        <p:txBody>
          <a:bodyPr anchorCtr="0" anchor="t" bIns="45700" lIns="91425" spcFirstLastPara="1" rIns="91425" wrap="square" tIns="45700">
            <a:normAutofit/>
          </a:bodyPr>
          <a:lstStyle/>
          <a:p>
            <a:pPr indent="-302895" lvl="0" marL="285750" rtl="0" algn="l">
              <a:lnSpc>
                <a:spcPct val="150000"/>
              </a:lnSpc>
              <a:spcBef>
                <a:spcPts val="1200"/>
              </a:spcBef>
              <a:spcAft>
                <a:spcPts val="0"/>
              </a:spcAft>
              <a:buSzPts val="1800"/>
              <a:buFont typeface="Times New Roman"/>
              <a:buAutoNum type="arabicPeriod"/>
            </a:pPr>
            <a:r>
              <a:rPr lang="en-US" sz="1800">
                <a:solidFill>
                  <a:schemeClr val="dk1"/>
                </a:solidFill>
                <a:latin typeface="Times New Roman"/>
                <a:ea typeface="Times New Roman"/>
                <a:cs typeface="Times New Roman"/>
                <a:sym typeface="Times New Roman"/>
              </a:rPr>
              <a:t>The next steps will be to provide basic training for the operators and supervision in all the TFM, Kaizen Change model NA Kaizen Lean tools.</a:t>
            </a:r>
            <a:endParaRPr sz="1800">
              <a:latin typeface="Times New Roman"/>
              <a:ea typeface="Times New Roman"/>
              <a:cs typeface="Times New Roman"/>
              <a:sym typeface="Times New Roman"/>
            </a:endParaRPr>
          </a:p>
          <a:p>
            <a:pPr indent="-302895" lvl="0" marL="285750" rtl="0" algn="l">
              <a:lnSpc>
                <a:spcPct val="150000"/>
              </a:lnSpc>
              <a:spcBef>
                <a:spcPts val="1200"/>
              </a:spcBef>
              <a:spcAft>
                <a:spcPts val="0"/>
              </a:spcAft>
              <a:buSzPts val="1800"/>
              <a:buFont typeface="Times New Roman"/>
              <a:buAutoNum type="arabicPeriod"/>
            </a:pPr>
            <a:r>
              <a:rPr lang="en-US" sz="1800">
                <a:solidFill>
                  <a:schemeClr val="dk1"/>
                </a:solidFill>
                <a:latin typeface="Times New Roman"/>
                <a:ea typeface="Times New Roman"/>
                <a:cs typeface="Times New Roman"/>
                <a:sym typeface="Times New Roman"/>
              </a:rPr>
              <a:t>One-day kaizen foundations seminar</a:t>
            </a:r>
            <a:endParaRPr sz="1800">
              <a:latin typeface="Times New Roman"/>
              <a:ea typeface="Times New Roman"/>
              <a:cs typeface="Times New Roman"/>
              <a:sym typeface="Times New Roman"/>
            </a:endParaRPr>
          </a:p>
          <a:p>
            <a:pPr indent="-302895" lvl="0" marL="285750" rtl="0" algn="l">
              <a:lnSpc>
                <a:spcPct val="150000"/>
              </a:lnSpc>
              <a:spcBef>
                <a:spcPts val="1200"/>
              </a:spcBef>
              <a:spcAft>
                <a:spcPts val="0"/>
              </a:spcAft>
              <a:buSzPts val="1800"/>
              <a:buFont typeface="Times New Roman"/>
              <a:buAutoNum type="arabicPeriod"/>
            </a:pPr>
            <a:r>
              <a:rPr lang="en-US" sz="1800">
                <a:solidFill>
                  <a:schemeClr val="dk1"/>
                </a:solidFill>
                <a:latin typeface="Times New Roman"/>
                <a:ea typeface="Times New Roman"/>
                <a:cs typeface="Times New Roman"/>
                <a:sym typeface="Times New Roman"/>
              </a:rPr>
              <a:t>The one-day kaizen foundations seminar is for everyone in the company, to explain the principles and concepts of kaizen. </a:t>
            </a:r>
            <a:endParaRPr sz="1800">
              <a:latin typeface="Times New Roman"/>
              <a:ea typeface="Times New Roman"/>
              <a:cs typeface="Times New Roman"/>
              <a:sym typeface="Times New Roman"/>
            </a:endParaRPr>
          </a:p>
          <a:p>
            <a:pPr indent="-302895" lvl="0" marL="285750" rtl="0" algn="l">
              <a:lnSpc>
                <a:spcPct val="150000"/>
              </a:lnSpc>
              <a:spcBef>
                <a:spcPts val="1200"/>
              </a:spcBef>
              <a:spcAft>
                <a:spcPts val="0"/>
              </a:spcAft>
              <a:buSzPts val="1800"/>
              <a:buFont typeface="Times New Roman"/>
              <a:buAutoNum type="arabicPeriod"/>
            </a:pPr>
            <a:r>
              <a:rPr lang="en-US" sz="1800">
                <a:solidFill>
                  <a:schemeClr val="dk1"/>
                </a:solidFill>
                <a:latin typeface="Times New Roman"/>
                <a:ea typeface="Times New Roman"/>
                <a:cs typeface="Times New Roman"/>
                <a:sym typeface="Times New Roman"/>
              </a:rPr>
              <a:t>This seminar includes some Muda awareness exercises and explains the main kaizen improvement tools. </a:t>
            </a:r>
            <a:endParaRPr sz="1800">
              <a:latin typeface="Times New Roman"/>
              <a:ea typeface="Times New Roman"/>
              <a:cs typeface="Times New Roman"/>
              <a:sym typeface="Times New Roman"/>
            </a:endParaRPr>
          </a:p>
          <a:p>
            <a:pPr indent="-302895" lvl="0" marL="285750" rtl="0" algn="l">
              <a:lnSpc>
                <a:spcPct val="150000"/>
              </a:lnSpc>
              <a:spcBef>
                <a:spcPts val="1200"/>
              </a:spcBef>
              <a:spcAft>
                <a:spcPts val="0"/>
              </a:spcAft>
              <a:buSzPts val="1800"/>
              <a:buFont typeface="Times New Roman"/>
              <a:buAutoNum type="arabicPeriod"/>
            </a:pPr>
            <a:r>
              <a:rPr lang="en-US" sz="1800">
                <a:solidFill>
                  <a:schemeClr val="dk1"/>
                </a:solidFill>
                <a:latin typeface="Times New Roman"/>
                <a:ea typeface="Times New Roman"/>
                <a:cs typeface="Times New Roman"/>
                <a:sym typeface="Times New Roman"/>
              </a:rPr>
              <a:t>It is also a very good opportunity to present the vision of kaizen in logistics and supply chains for the company. </a:t>
            </a:r>
            <a:endParaRPr sz="1800">
              <a:latin typeface="Times New Roman"/>
              <a:ea typeface="Times New Roman"/>
              <a:cs typeface="Times New Roman"/>
              <a:sym typeface="Times New Roman"/>
            </a:endParaRPr>
          </a:p>
          <a:p>
            <a:pPr indent="-228600" lvl="0" marL="457200" rtl="0" algn="l">
              <a:lnSpc>
                <a:spcPct val="90000"/>
              </a:lnSpc>
              <a:spcBef>
                <a:spcPts val="1200"/>
              </a:spcBef>
              <a:spcAft>
                <a:spcPts val="0"/>
              </a:spcAft>
              <a:buSzPts val="1654"/>
              <a:buNone/>
            </a:pPr>
            <a:r>
              <a:t/>
            </a:r>
            <a:endParaRPr sz="1600"/>
          </a:p>
        </p:txBody>
      </p:sp>
      <p:sp>
        <p:nvSpPr>
          <p:cNvPr id="269" name="Google Shape;269;p20"/>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Technical Proposal                                                   Arrowad Group©</a:t>
            </a:r>
            <a:endParaRPr/>
          </a:p>
        </p:txBody>
      </p:sp>
      <p:sp>
        <p:nvSpPr>
          <p:cNvPr id="270" name="Google Shape;270;p20"/>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fld id="{00000000-1234-1234-1234-123412341234}" type="slidenum">
              <a:rPr lang="en-US"/>
              <a:t>‹#›</a:t>
            </a:fld>
            <a:endParaRPr/>
          </a:p>
        </p:txBody>
      </p:sp>
      <p:pic>
        <p:nvPicPr>
          <p:cNvPr id="271" name="Google Shape;271;p20"/>
          <p:cNvPicPr preferRelativeResize="0"/>
          <p:nvPr/>
        </p:nvPicPr>
        <p:blipFill rotWithShape="1">
          <a:blip r:embed="rId3">
            <a:alphaModFix/>
          </a:blip>
          <a:srcRect b="0" l="0" r="0" t="0"/>
          <a:stretch/>
        </p:blipFill>
        <p:spPr>
          <a:xfrm>
            <a:off x="10676594" y="0"/>
            <a:ext cx="1515406" cy="1260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g35fc47e0da2_0_17"/>
          <p:cNvSpPr txBox="1"/>
          <p:nvPr>
            <p:ph type="title"/>
          </p:nvPr>
        </p:nvSpPr>
        <p:spPr>
          <a:xfrm>
            <a:off x="1069850" y="377075"/>
            <a:ext cx="9349200" cy="950400"/>
          </a:xfrm>
          <a:prstGeom prst="rect">
            <a:avLst/>
          </a:prstGeom>
          <a:solidFill>
            <a:srgbClr val="E9F0F5"/>
          </a:solidFill>
          <a:ln>
            <a:noFill/>
          </a:ln>
        </p:spPr>
        <p:txBody>
          <a:bodyPr anchorCtr="0" anchor="ctr" bIns="45700" lIns="91425" spcFirstLastPara="1" rIns="91425" wrap="square" tIns="45700">
            <a:noAutofit/>
          </a:bodyPr>
          <a:lstStyle/>
          <a:p>
            <a:pPr indent="0" lvl="0" marL="0" rtl="0" algn="l">
              <a:lnSpc>
                <a:spcPct val="140000"/>
              </a:lnSpc>
              <a:spcBef>
                <a:spcPts val="0"/>
              </a:spcBef>
              <a:spcAft>
                <a:spcPts val="0"/>
              </a:spcAft>
              <a:buSzPts val="1600"/>
              <a:buNone/>
            </a:pPr>
            <a:br>
              <a:rPr lang="en-US" sz="1800">
                <a:solidFill>
                  <a:srgbClr val="002060"/>
                </a:solidFill>
              </a:rPr>
            </a:br>
            <a:r>
              <a:rPr lang="en-US" sz="1800">
                <a:solidFill>
                  <a:srgbClr val="002060"/>
                </a:solidFill>
              </a:rPr>
              <a:t>Step 3:How we get there?</a:t>
            </a:r>
            <a:br>
              <a:rPr lang="en-US" sz="1800">
                <a:solidFill>
                  <a:srgbClr val="002060"/>
                </a:solidFill>
              </a:rPr>
            </a:br>
            <a:r>
              <a:rPr b="0" lang="en-US" sz="1800">
                <a:solidFill>
                  <a:srgbClr val="002060"/>
                </a:solidFill>
              </a:rPr>
              <a:t>Action Plan /Implementation</a:t>
            </a:r>
            <a:br>
              <a:rPr b="0" lang="en-US" sz="2000">
                <a:solidFill>
                  <a:srgbClr val="002060"/>
                </a:solidFill>
                <a:latin typeface="Arial"/>
                <a:ea typeface="Arial"/>
                <a:cs typeface="Arial"/>
                <a:sym typeface="Arial"/>
              </a:rPr>
            </a:br>
            <a:endParaRPr sz="1800"/>
          </a:p>
        </p:txBody>
      </p:sp>
      <p:sp>
        <p:nvSpPr>
          <p:cNvPr id="277" name="Google Shape;277;g35fc47e0da2_0_17"/>
          <p:cNvSpPr txBox="1"/>
          <p:nvPr>
            <p:ph idx="1" type="body"/>
          </p:nvPr>
        </p:nvSpPr>
        <p:spPr>
          <a:xfrm>
            <a:off x="1066800" y="602175"/>
            <a:ext cx="10058400" cy="5311500"/>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1200"/>
              </a:spcBef>
              <a:spcAft>
                <a:spcPts val="0"/>
              </a:spcAft>
              <a:buNone/>
            </a:pPr>
            <a:r>
              <a:t/>
            </a:r>
            <a:endParaRPr sz="4365">
              <a:latin typeface="Times New Roman"/>
              <a:ea typeface="Times New Roman"/>
              <a:cs typeface="Times New Roman"/>
              <a:sym typeface="Times New Roman"/>
            </a:endParaRPr>
          </a:p>
          <a:p>
            <a:pPr indent="-302895" lvl="0" marL="285750" rtl="0" algn="l">
              <a:lnSpc>
                <a:spcPct val="150000"/>
              </a:lnSpc>
              <a:spcBef>
                <a:spcPts val="1200"/>
              </a:spcBef>
              <a:spcAft>
                <a:spcPts val="0"/>
              </a:spcAft>
              <a:buSzPts val="1800"/>
              <a:buFont typeface="Times New Roman"/>
              <a:buAutoNum type="arabicPeriod" startAt="6"/>
            </a:pPr>
            <a:r>
              <a:rPr lang="en-US" sz="1800">
                <a:solidFill>
                  <a:schemeClr val="dk1"/>
                </a:solidFill>
                <a:latin typeface="Times New Roman"/>
                <a:ea typeface="Times New Roman"/>
                <a:cs typeface="Times New Roman"/>
                <a:sym typeface="Times New Roman"/>
              </a:rPr>
              <a:t>The purpose of the seminar is to prepare people for the challenge of implementing.</a:t>
            </a:r>
            <a:endParaRPr sz="1800">
              <a:latin typeface="Times New Roman"/>
              <a:ea typeface="Times New Roman"/>
              <a:cs typeface="Times New Roman"/>
              <a:sym typeface="Times New Roman"/>
            </a:endParaRPr>
          </a:p>
          <a:p>
            <a:pPr indent="-302895" lvl="0" marL="285750" rtl="0" algn="l">
              <a:lnSpc>
                <a:spcPct val="150000"/>
              </a:lnSpc>
              <a:spcBef>
                <a:spcPts val="1200"/>
              </a:spcBef>
              <a:spcAft>
                <a:spcPts val="0"/>
              </a:spcAft>
              <a:buSzPts val="1800"/>
              <a:buFont typeface="Times New Roman"/>
              <a:buAutoNum type="arabicPeriod" startAt="6"/>
            </a:pPr>
            <a:r>
              <a:rPr lang="en-US" sz="1800">
                <a:solidFill>
                  <a:schemeClr val="dk1"/>
                </a:solidFill>
                <a:latin typeface="Times New Roman"/>
                <a:ea typeface="Times New Roman"/>
                <a:cs typeface="Times New Roman"/>
                <a:sym typeface="Times New Roman"/>
              </a:rPr>
              <a:t> The vision is to give them an opportunity to reflect on their own attitudes toward the changes needed in everyone’s work habits.</a:t>
            </a:r>
            <a:endParaRPr sz="1800">
              <a:latin typeface="Times New Roman"/>
              <a:ea typeface="Times New Roman"/>
              <a:cs typeface="Times New Roman"/>
              <a:sym typeface="Times New Roman"/>
            </a:endParaRPr>
          </a:p>
          <a:p>
            <a:pPr indent="-302895" lvl="0" marL="285750" rtl="0" algn="l">
              <a:lnSpc>
                <a:spcPct val="150000"/>
              </a:lnSpc>
              <a:spcBef>
                <a:spcPts val="1200"/>
              </a:spcBef>
              <a:spcAft>
                <a:spcPts val="0"/>
              </a:spcAft>
              <a:buSzPts val="1800"/>
              <a:buFont typeface="Times New Roman"/>
              <a:buAutoNum type="arabicPeriod" startAt="6"/>
            </a:pPr>
            <a:r>
              <a:rPr lang="en-US" sz="1800">
                <a:solidFill>
                  <a:schemeClr val="dk1"/>
                </a:solidFill>
                <a:latin typeface="Times New Roman"/>
                <a:ea typeface="Times New Roman"/>
                <a:cs typeface="Times New Roman"/>
                <a:sym typeface="Times New Roman"/>
              </a:rPr>
              <a:t>Implement the updated action plans.</a:t>
            </a:r>
            <a:endParaRPr sz="1800">
              <a:latin typeface="Times New Roman"/>
              <a:ea typeface="Times New Roman"/>
              <a:cs typeface="Times New Roman"/>
              <a:sym typeface="Times New Roman"/>
            </a:endParaRPr>
          </a:p>
          <a:p>
            <a:pPr indent="-302895" lvl="0" marL="285750" rtl="0" algn="l">
              <a:lnSpc>
                <a:spcPct val="150000"/>
              </a:lnSpc>
              <a:spcBef>
                <a:spcPts val="1200"/>
              </a:spcBef>
              <a:spcAft>
                <a:spcPts val="0"/>
              </a:spcAft>
              <a:buSzPts val="1800"/>
              <a:buFont typeface="Times New Roman"/>
              <a:buAutoNum type="arabicPeriod" startAt="6"/>
            </a:pPr>
            <a:r>
              <a:rPr lang="en-US" sz="1800">
                <a:solidFill>
                  <a:schemeClr val="dk1"/>
                </a:solidFill>
                <a:latin typeface="Times New Roman"/>
                <a:ea typeface="Times New Roman"/>
                <a:cs typeface="Times New Roman"/>
                <a:sym typeface="Times New Roman"/>
              </a:rPr>
              <a:t>Create standards and SOPs.</a:t>
            </a:r>
            <a:endParaRPr sz="1800">
              <a:latin typeface="Times New Roman"/>
              <a:ea typeface="Times New Roman"/>
              <a:cs typeface="Times New Roman"/>
              <a:sym typeface="Times New Roman"/>
            </a:endParaRPr>
          </a:p>
          <a:p>
            <a:pPr indent="-228600" lvl="0" marL="457200" rtl="0" algn="l">
              <a:lnSpc>
                <a:spcPct val="90000"/>
              </a:lnSpc>
              <a:spcBef>
                <a:spcPts val="1200"/>
              </a:spcBef>
              <a:spcAft>
                <a:spcPts val="0"/>
              </a:spcAft>
              <a:buSzPts val="1654"/>
              <a:buNone/>
            </a:pPr>
            <a:r>
              <a:t/>
            </a:r>
            <a:endParaRPr i="1" sz="1600">
              <a:solidFill>
                <a:srgbClr val="C00000"/>
              </a:solidFill>
            </a:endParaRPr>
          </a:p>
          <a:p>
            <a:pPr indent="-228600" lvl="0" marL="457200" rtl="0" algn="l">
              <a:lnSpc>
                <a:spcPct val="90000"/>
              </a:lnSpc>
              <a:spcBef>
                <a:spcPts val="1200"/>
              </a:spcBef>
              <a:spcAft>
                <a:spcPts val="0"/>
              </a:spcAft>
              <a:buSzPts val="1654"/>
              <a:buNone/>
            </a:pPr>
            <a:r>
              <a:t/>
            </a:r>
            <a:endParaRPr i="1" sz="1100">
              <a:solidFill>
                <a:srgbClr val="C00000"/>
              </a:solidFill>
            </a:endParaRPr>
          </a:p>
          <a:p>
            <a:pPr indent="-228600" lvl="0" marL="457200" rtl="0" algn="l">
              <a:lnSpc>
                <a:spcPct val="90000"/>
              </a:lnSpc>
              <a:spcBef>
                <a:spcPts val="1200"/>
              </a:spcBef>
              <a:spcAft>
                <a:spcPts val="0"/>
              </a:spcAft>
              <a:buSzPts val="1654"/>
              <a:buNone/>
            </a:pPr>
            <a:r>
              <a:t/>
            </a:r>
            <a:endParaRPr sz="1600"/>
          </a:p>
        </p:txBody>
      </p:sp>
      <p:sp>
        <p:nvSpPr>
          <p:cNvPr id="278" name="Google Shape;278;g35fc47e0da2_0_17"/>
          <p:cNvSpPr txBox="1"/>
          <p:nvPr>
            <p:ph idx="11" type="ftr"/>
          </p:nvPr>
        </p:nvSpPr>
        <p:spPr>
          <a:xfrm>
            <a:off x="1088136" y="6272784"/>
            <a:ext cx="63276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Technical Proposal                                                   Arrowad Group©</a:t>
            </a:r>
            <a:endParaRPr/>
          </a:p>
        </p:txBody>
      </p:sp>
      <p:sp>
        <p:nvSpPr>
          <p:cNvPr id="279" name="Google Shape;279;g35fc47e0da2_0_17"/>
          <p:cNvSpPr txBox="1"/>
          <p:nvPr>
            <p:ph idx="12" type="sldNum"/>
          </p:nvPr>
        </p:nvSpPr>
        <p:spPr>
          <a:xfrm>
            <a:off x="11311128" y="6272784"/>
            <a:ext cx="6402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fld id="{00000000-1234-1234-1234-123412341234}" type="slidenum">
              <a:rPr lang="en-US"/>
              <a:t>‹#›</a:t>
            </a:fld>
            <a:endParaRPr/>
          </a:p>
        </p:txBody>
      </p:sp>
      <p:pic>
        <p:nvPicPr>
          <p:cNvPr id="280" name="Google Shape;280;g35fc47e0da2_0_17"/>
          <p:cNvPicPr preferRelativeResize="0"/>
          <p:nvPr/>
        </p:nvPicPr>
        <p:blipFill rotWithShape="1">
          <a:blip r:embed="rId3">
            <a:alphaModFix/>
          </a:blip>
          <a:srcRect b="0" l="0" r="0" t="0"/>
          <a:stretch/>
        </p:blipFill>
        <p:spPr>
          <a:xfrm>
            <a:off x="10676594" y="0"/>
            <a:ext cx="1515406" cy="1260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21"/>
          <p:cNvSpPr txBox="1"/>
          <p:nvPr>
            <p:ph type="title"/>
          </p:nvPr>
        </p:nvSpPr>
        <p:spPr>
          <a:xfrm>
            <a:off x="1069850" y="377075"/>
            <a:ext cx="9349200" cy="950400"/>
          </a:xfrm>
          <a:prstGeom prst="rect">
            <a:avLst/>
          </a:prstGeom>
          <a:solidFill>
            <a:srgbClr val="E9F0F5"/>
          </a:solidFill>
          <a:ln>
            <a:noFill/>
          </a:ln>
        </p:spPr>
        <p:txBody>
          <a:bodyPr anchorCtr="0" anchor="ctr" bIns="45700" lIns="91425" spcFirstLastPara="1" rIns="91425" wrap="square" tIns="45700">
            <a:noAutofit/>
          </a:bodyPr>
          <a:lstStyle/>
          <a:p>
            <a:pPr indent="0" lvl="0" marL="0" rtl="0" algn="l">
              <a:lnSpc>
                <a:spcPct val="140000"/>
              </a:lnSpc>
              <a:spcBef>
                <a:spcPts val="0"/>
              </a:spcBef>
              <a:spcAft>
                <a:spcPts val="0"/>
              </a:spcAft>
              <a:buSzPts val="1600"/>
              <a:buNone/>
            </a:pPr>
            <a:br>
              <a:rPr lang="en-US" sz="1800">
                <a:solidFill>
                  <a:srgbClr val="002060"/>
                </a:solidFill>
              </a:rPr>
            </a:br>
            <a:br>
              <a:rPr lang="en-US" sz="1800">
                <a:solidFill>
                  <a:srgbClr val="002060"/>
                </a:solidFill>
              </a:rPr>
            </a:br>
            <a:r>
              <a:rPr lang="en-US" sz="1800">
                <a:solidFill>
                  <a:srgbClr val="002060"/>
                </a:solidFill>
              </a:rPr>
              <a:t>Step 4: Are we arrived?</a:t>
            </a:r>
            <a:br>
              <a:rPr lang="en-US" sz="1800">
                <a:solidFill>
                  <a:srgbClr val="002060"/>
                </a:solidFill>
              </a:rPr>
            </a:br>
            <a:r>
              <a:rPr b="0" lang="en-US" sz="1800">
                <a:solidFill>
                  <a:srgbClr val="002060"/>
                </a:solidFill>
              </a:rPr>
              <a:t>Follow up / Kamishibai</a:t>
            </a:r>
            <a:br>
              <a:rPr lang="en-US" sz="1800"/>
            </a:br>
            <a:br>
              <a:rPr b="0" lang="en-US" sz="2000">
                <a:solidFill>
                  <a:srgbClr val="002060"/>
                </a:solidFill>
                <a:latin typeface="Arial"/>
                <a:ea typeface="Arial"/>
                <a:cs typeface="Arial"/>
                <a:sym typeface="Arial"/>
              </a:rPr>
            </a:br>
            <a:endParaRPr sz="1800"/>
          </a:p>
        </p:txBody>
      </p:sp>
      <p:sp>
        <p:nvSpPr>
          <p:cNvPr id="286" name="Google Shape;286;p21"/>
          <p:cNvSpPr txBox="1"/>
          <p:nvPr>
            <p:ph idx="1" type="body"/>
          </p:nvPr>
        </p:nvSpPr>
        <p:spPr>
          <a:xfrm>
            <a:off x="1069850" y="1423775"/>
            <a:ext cx="10058400" cy="4748400"/>
          </a:xfrm>
          <a:prstGeom prst="rect">
            <a:avLst/>
          </a:prstGeom>
          <a:noFill/>
          <a:ln>
            <a:noFill/>
          </a:ln>
        </p:spPr>
        <p:txBody>
          <a:bodyPr anchorCtr="0" anchor="t" bIns="45700" lIns="91425" spcFirstLastPara="1" rIns="91425" wrap="square" tIns="45700">
            <a:normAutofit/>
          </a:bodyPr>
          <a:lstStyle/>
          <a:p>
            <a:pPr indent="-302895" lvl="0" marL="285750" rtl="0" algn="l">
              <a:lnSpc>
                <a:spcPct val="150000"/>
              </a:lnSpc>
              <a:spcBef>
                <a:spcPts val="1200"/>
              </a:spcBef>
              <a:spcAft>
                <a:spcPts val="0"/>
              </a:spcAft>
              <a:buSzPts val="1800"/>
              <a:buFont typeface="Times New Roman"/>
              <a:buChar char="•"/>
            </a:pPr>
            <a:r>
              <a:rPr lang="en-US" sz="1800">
                <a:latin typeface="Times New Roman"/>
                <a:ea typeface="Times New Roman"/>
                <a:cs typeface="Times New Roman"/>
                <a:sym typeface="Times New Roman"/>
              </a:rPr>
              <a:t>The Leader places his Standard Work tasks on  Kamishibai cards</a:t>
            </a:r>
            <a:endParaRPr sz="1800">
              <a:latin typeface="Times New Roman"/>
              <a:ea typeface="Times New Roman"/>
              <a:cs typeface="Times New Roman"/>
              <a:sym typeface="Times New Roman"/>
            </a:endParaRPr>
          </a:p>
          <a:p>
            <a:pPr indent="-302895" lvl="0" marL="285750" rtl="0" algn="l">
              <a:lnSpc>
                <a:spcPct val="150000"/>
              </a:lnSpc>
              <a:spcBef>
                <a:spcPts val="1200"/>
              </a:spcBef>
              <a:spcAft>
                <a:spcPts val="0"/>
              </a:spcAft>
              <a:buSzPts val="1800"/>
              <a:buFont typeface="Times New Roman"/>
              <a:buChar char="•"/>
            </a:pPr>
            <a:r>
              <a:rPr lang="en-US" sz="1800">
                <a:latin typeface="Times New Roman"/>
                <a:ea typeface="Times New Roman"/>
                <a:cs typeface="Times New Roman"/>
                <a:sym typeface="Times New Roman"/>
              </a:rPr>
              <a:t>As the tasks are being completed, he places the  cards with the green part facing out</a:t>
            </a:r>
            <a:endParaRPr sz="1800">
              <a:latin typeface="Times New Roman"/>
              <a:ea typeface="Times New Roman"/>
              <a:cs typeface="Times New Roman"/>
              <a:sym typeface="Times New Roman"/>
            </a:endParaRPr>
          </a:p>
          <a:p>
            <a:pPr indent="-302895" lvl="0" marL="285750" rtl="0" algn="l">
              <a:lnSpc>
                <a:spcPct val="150000"/>
              </a:lnSpc>
              <a:spcBef>
                <a:spcPts val="1200"/>
              </a:spcBef>
              <a:spcAft>
                <a:spcPts val="0"/>
              </a:spcAft>
              <a:buSzPts val="1800"/>
              <a:buFont typeface="Times New Roman"/>
              <a:buChar char="•"/>
            </a:pPr>
            <a:r>
              <a:rPr lang="en-US" sz="1800">
                <a:latin typeface="Times New Roman"/>
                <a:ea typeface="Times New Roman"/>
                <a:cs typeface="Times New Roman"/>
                <a:sym typeface="Times New Roman"/>
              </a:rPr>
              <a:t>If the tasks are not completed, he places the card  with the red part facing out and fills out the  improvement cycle with the concern.</a:t>
            </a:r>
            <a:endParaRPr sz="1800">
              <a:latin typeface="Times New Roman"/>
              <a:ea typeface="Times New Roman"/>
              <a:cs typeface="Times New Roman"/>
              <a:sym typeface="Times New Roman"/>
            </a:endParaRPr>
          </a:p>
          <a:p>
            <a:pPr indent="-302895" lvl="0" marL="285750" rtl="0" algn="l">
              <a:lnSpc>
                <a:spcPct val="150000"/>
              </a:lnSpc>
              <a:spcBef>
                <a:spcPts val="1200"/>
              </a:spcBef>
              <a:spcAft>
                <a:spcPts val="0"/>
              </a:spcAft>
              <a:buSzPts val="1800"/>
              <a:buFont typeface="Times New Roman"/>
              <a:buChar char="•"/>
            </a:pPr>
            <a:r>
              <a:rPr lang="en-US" sz="1800">
                <a:latin typeface="Times New Roman"/>
                <a:ea typeface="Times New Roman"/>
                <a:cs typeface="Times New Roman"/>
                <a:sym typeface="Times New Roman"/>
              </a:rPr>
              <a:t>Plan corrective actions to achieve agreed standards continuously.</a:t>
            </a:r>
            <a:endParaRPr sz="1800">
              <a:latin typeface="Times New Roman"/>
              <a:ea typeface="Times New Roman"/>
              <a:cs typeface="Times New Roman"/>
              <a:sym typeface="Times New Roman"/>
            </a:endParaRPr>
          </a:p>
        </p:txBody>
      </p:sp>
      <p:sp>
        <p:nvSpPr>
          <p:cNvPr id="287" name="Google Shape;287;p21"/>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Technical Proposal                                                   Arrowad Group©</a:t>
            </a:r>
            <a:endParaRPr/>
          </a:p>
        </p:txBody>
      </p:sp>
      <p:sp>
        <p:nvSpPr>
          <p:cNvPr id="288" name="Google Shape;288;p21"/>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fld id="{00000000-1234-1234-1234-123412341234}" type="slidenum">
              <a:rPr lang="en-US"/>
              <a:t>‹#›</a:t>
            </a:fld>
            <a:endParaRPr/>
          </a:p>
        </p:txBody>
      </p:sp>
      <p:pic>
        <p:nvPicPr>
          <p:cNvPr id="289" name="Google Shape;289;p21"/>
          <p:cNvPicPr preferRelativeResize="0"/>
          <p:nvPr/>
        </p:nvPicPr>
        <p:blipFill rotWithShape="1">
          <a:blip r:embed="rId3">
            <a:alphaModFix/>
          </a:blip>
          <a:srcRect b="0" l="0" r="0" t="0"/>
          <a:stretch/>
        </p:blipFill>
        <p:spPr>
          <a:xfrm>
            <a:off x="10676594" y="0"/>
            <a:ext cx="1515406" cy="1260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800"/>
              <a:buFont typeface="Sakkal Majalla"/>
              <a:buNone/>
            </a:pPr>
            <a:r>
              <a:rPr b="0" lang="en-US">
                <a:solidFill>
                  <a:srgbClr val="FFFFFF"/>
                </a:solidFill>
                <a:latin typeface="Sakkal Majalla"/>
                <a:ea typeface="Sakkal Majalla"/>
                <a:cs typeface="Sakkal Majalla"/>
                <a:sym typeface="Sakkal Majalla"/>
              </a:rPr>
              <a:t>Planning : Baseline and </a:t>
            </a:r>
            <a:r>
              <a:rPr lang="en-US">
                <a:solidFill>
                  <a:srgbClr val="242424"/>
                </a:solidFill>
                <a:latin typeface="Sakkal Majalla"/>
                <a:ea typeface="Sakkal Majalla"/>
                <a:cs typeface="Sakkal Majalla"/>
                <a:sym typeface="Sakkal Majalla"/>
              </a:rPr>
              <a:t> </a:t>
            </a:r>
            <a:r>
              <a:rPr b="0" lang="en-US">
                <a:solidFill>
                  <a:srgbClr val="FFFFFF"/>
                </a:solidFill>
                <a:latin typeface="Sakkal Majalla"/>
                <a:ea typeface="Sakkal Majalla"/>
                <a:cs typeface="Sakkal Majalla"/>
                <a:sym typeface="Sakkal Majalla"/>
              </a:rPr>
              <a:t>Gap</a:t>
            </a:r>
            <a:r>
              <a:rPr lang="en-US">
                <a:solidFill>
                  <a:srgbClr val="242424"/>
                </a:solidFill>
                <a:latin typeface="Sakkal Majalla"/>
                <a:ea typeface="Sakkal Majalla"/>
                <a:cs typeface="Sakkal Majalla"/>
                <a:sym typeface="Sakkal Majalla"/>
              </a:rPr>
              <a:t> </a:t>
            </a:r>
            <a:r>
              <a:rPr b="0" lang="en-US">
                <a:solidFill>
                  <a:srgbClr val="FFFFFF"/>
                </a:solidFill>
                <a:latin typeface="Sakkal Majalla"/>
                <a:ea typeface="Sakkal Majalla"/>
                <a:cs typeface="Sakkal Majalla"/>
                <a:sym typeface="Sakkal Majalla"/>
              </a:rPr>
              <a:t>Analysis </a:t>
            </a:r>
            <a:endParaRPr/>
          </a:p>
        </p:txBody>
      </p:sp>
      <p:sp>
        <p:nvSpPr>
          <p:cNvPr id="120" name="Google Shape;120;p2"/>
          <p:cNvSpPr txBox="1"/>
          <p:nvPr>
            <p:ph idx="11" type="ftr"/>
          </p:nvPr>
        </p:nvSpPr>
        <p:spPr>
          <a:xfrm>
            <a:off x="1069848" y="6330384"/>
            <a:ext cx="6327648"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Technical Proposal                                                                                           Arrowad Group©</a:t>
            </a:r>
            <a:endParaRPr/>
          </a:p>
        </p:txBody>
      </p:sp>
      <p:sp>
        <p:nvSpPr>
          <p:cNvPr id="121" name="Google Shape;121;p2"/>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fld id="{00000000-1234-1234-1234-123412341234}" type="slidenum">
              <a:rPr lang="en-US"/>
              <a:t>‹#›</a:t>
            </a:fld>
            <a:endParaRPr/>
          </a:p>
        </p:txBody>
      </p:sp>
      <p:pic>
        <p:nvPicPr>
          <p:cNvPr id="122" name="Google Shape;122;p2"/>
          <p:cNvPicPr preferRelativeResize="0"/>
          <p:nvPr/>
        </p:nvPicPr>
        <p:blipFill rotWithShape="1">
          <a:blip r:embed="rId3">
            <a:alphaModFix/>
          </a:blip>
          <a:srcRect b="0" l="0" r="0" t="0"/>
          <a:stretch/>
        </p:blipFill>
        <p:spPr>
          <a:xfrm>
            <a:off x="10690994" y="0"/>
            <a:ext cx="1515406" cy="1260000"/>
          </a:xfrm>
          <a:prstGeom prst="rect">
            <a:avLst/>
          </a:prstGeom>
          <a:noFill/>
          <a:ln>
            <a:noFill/>
          </a:ln>
        </p:spPr>
      </p:pic>
      <p:sp>
        <p:nvSpPr>
          <p:cNvPr id="123" name="Google Shape;123;p2"/>
          <p:cNvSpPr txBox="1"/>
          <p:nvPr/>
        </p:nvSpPr>
        <p:spPr>
          <a:xfrm>
            <a:off x="2831625" y="2173175"/>
            <a:ext cx="3243600" cy="3529500"/>
          </a:xfrm>
          <a:prstGeom prst="rect">
            <a:avLst/>
          </a:prstGeom>
          <a:noFill/>
          <a:ln cap="flat" cmpd="sng" w="9525">
            <a:solidFill>
              <a:srgbClr val="4A86E8"/>
            </a:solidFill>
            <a:prstDash val="solid"/>
            <a:round/>
            <a:headEnd len="sm" w="sm" type="none"/>
            <a:tailEnd len="sm" w="sm" type="none"/>
          </a:ln>
        </p:spPr>
        <p:txBody>
          <a:bodyPr anchorCtr="0" anchor="t" bIns="45700" lIns="91425" spcFirstLastPara="1" rIns="91425" wrap="square" tIns="45700">
            <a:spAutoFit/>
          </a:bodyPr>
          <a:lstStyle/>
          <a:p>
            <a:pPr indent="-285750" lvl="0" marL="285750" marR="0" rtl="0" algn="l">
              <a:lnSpc>
                <a:spcPct val="115000"/>
              </a:lnSpc>
              <a:spcBef>
                <a:spcPts val="0"/>
              </a:spcBef>
              <a:spcAft>
                <a:spcPts val="0"/>
              </a:spcAft>
              <a:buClr>
                <a:srgbClr val="242424"/>
              </a:buClr>
              <a:buSzPts val="1400"/>
              <a:buFont typeface="Arial"/>
              <a:buChar char="•"/>
            </a:pPr>
            <a:r>
              <a:rPr b="0" i="0" lang="en-US" sz="1400" u="none" cap="none" strike="noStrike">
                <a:solidFill>
                  <a:srgbClr val="242424"/>
                </a:solidFill>
                <a:latin typeface="Times New Roman"/>
                <a:ea typeface="Times New Roman"/>
                <a:cs typeface="Times New Roman"/>
                <a:sym typeface="Times New Roman"/>
              </a:rPr>
              <a:t>Lean Training (Hybrid : onsite and online)</a:t>
            </a:r>
            <a:endParaRPr b="0" i="0" sz="1400" u="none" cap="none" strike="noStrike">
              <a:solidFill>
                <a:srgbClr val="000000"/>
              </a:solidFill>
              <a:latin typeface="Arial"/>
              <a:ea typeface="Arial"/>
              <a:cs typeface="Arial"/>
              <a:sym typeface="Arial"/>
            </a:endParaRPr>
          </a:p>
          <a:p>
            <a:pPr indent="-285750" lvl="0" marL="285750" marR="0" rtl="0" algn="l">
              <a:lnSpc>
                <a:spcPct val="115000"/>
              </a:lnSpc>
              <a:spcBef>
                <a:spcPts val="0"/>
              </a:spcBef>
              <a:spcAft>
                <a:spcPts val="0"/>
              </a:spcAft>
              <a:buClr>
                <a:srgbClr val="242424"/>
              </a:buClr>
              <a:buSzPts val="1400"/>
              <a:buFont typeface="Arial"/>
              <a:buChar char="•"/>
            </a:pPr>
            <a:r>
              <a:rPr b="0" i="0" lang="en-US" sz="1400" u="none" cap="none" strike="noStrike">
                <a:solidFill>
                  <a:srgbClr val="242424"/>
                </a:solidFill>
                <a:latin typeface="Times New Roman"/>
                <a:ea typeface="Times New Roman"/>
                <a:cs typeface="Times New Roman"/>
                <a:sym typeface="Times New Roman"/>
              </a:rPr>
              <a:t>Waste Matrix to be Communicated by </a:t>
            </a:r>
            <a:r>
              <a:rPr b="0" i="0" lang="en-US" sz="1400" u="none" cap="none" strike="noStrike">
                <a:solidFill>
                  <a:schemeClr val="dk1"/>
                </a:solidFill>
                <a:latin typeface="Times New Roman"/>
                <a:ea typeface="Times New Roman"/>
                <a:cs typeface="Times New Roman"/>
                <a:sym typeface="Times New Roman"/>
              </a:rPr>
              <a:t>Company Team</a:t>
            </a:r>
            <a:endParaRPr b="0" i="0" sz="1400" u="none" cap="none" strike="noStrike">
              <a:solidFill>
                <a:srgbClr val="000000"/>
              </a:solidFill>
              <a:latin typeface="Arial"/>
              <a:ea typeface="Arial"/>
              <a:cs typeface="Arial"/>
              <a:sym typeface="Arial"/>
            </a:endParaRPr>
          </a:p>
          <a:p>
            <a:pPr indent="-285750" lvl="0" marL="285750" marR="0" rtl="0" algn="l">
              <a:lnSpc>
                <a:spcPct val="115000"/>
              </a:lnSpc>
              <a:spcBef>
                <a:spcPts val="0"/>
              </a:spcBef>
              <a:spcAft>
                <a:spcPts val="0"/>
              </a:spcAft>
              <a:buClr>
                <a:schemeClr val="dk1"/>
              </a:buClr>
              <a:buSzPts val="1400"/>
              <a:buFont typeface="Arial"/>
              <a:buChar char="•"/>
            </a:pPr>
            <a:r>
              <a:rPr b="0" i="0" lang="en-US" sz="1400" u="none" cap="none" strike="noStrike">
                <a:solidFill>
                  <a:schemeClr val="dk1"/>
                </a:solidFill>
                <a:latin typeface="Times New Roman"/>
                <a:ea typeface="Times New Roman"/>
                <a:cs typeface="Times New Roman"/>
                <a:sym typeface="Times New Roman"/>
              </a:rPr>
              <a:t>Bottlenecks and Balancing</a:t>
            </a:r>
            <a:endParaRPr b="0" i="0" sz="1400" u="none" cap="none" strike="noStrike">
              <a:solidFill>
                <a:srgbClr val="000000"/>
              </a:solidFill>
              <a:latin typeface="Arial"/>
              <a:ea typeface="Arial"/>
              <a:cs typeface="Arial"/>
              <a:sym typeface="Arial"/>
            </a:endParaRPr>
          </a:p>
          <a:p>
            <a:pPr indent="-285750" lvl="0" marL="285750" marR="0" rtl="0" algn="l">
              <a:lnSpc>
                <a:spcPct val="115000"/>
              </a:lnSpc>
              <a:spcBef>
                <a:spcPts val="0"/>
              </a:spcBef>
              <a:spcAft>
                <a:spcPts val="0"/>
              </a:spcAft>
              <a:buClr>
                <a:schemeClr val="dk1"/>
              </a:buClr>
              <a:buSzPts val="1400"/>
              <a:buFont typeface="Arial"/>
              <a:buChar char="•"/>
            </a:pPr>
            <a:r>
              <a:rPr b="0" i="0" lang="en-US" sz="1400" u="none" cap="none" strike="noStrike">
                <a:solidFill>
                  <a:schemeClr val="dk1"/>
                </a:solidFill>
                <a:latin typeface="Times New Roman"/>
                <a:ea typeface="Times New Roman"/>
                <a:cs typeface="Times New Roman"/>
                <a:sym typeface="Times New Roman"/>
              </a:rPr>
              <a:t>Daily Kaizen training </a:t>
            </a:r>
            <a:endParaRPr b="0" i="0" sz="1400" u="none" cap="none" strike="noStrike">
              <a:solidFill>
                <a:srgbClr val="000000"/>
              </a:solidFill>
              <a:latin typeface="Arial"/>
              <a:ea typeface="Arial"/>
              <a:cs typeface="Arial"/>
              <a:sym typeface="Arial"/>
            </a:endParaRPr>
          </a:p>
          <a:p>
            <a:pPr indent="-285750" lvl="0" marL="285750" marR="0" rtl="0" algn="l">
              <a:lnSpc>
                <a:spcPct val="115000"/>
              </a:lnSpc>
              <a:spcBef>
                <a:spcPts val="0"/>
              </a:spcBef>
              <a:spcAft>
                <a:spcPts val="0"/>
              </a:spcAft>
              <a:buClr>
                <a:schemeClr val="dk1"/>
              </a:buClr>
              <a:buSzPts val="1400"/>
              <a:buFont typeface="Arial"/>
              <a:buChar char="•"/>
            </a:pPr>
            <a:r>
              <a:rPr b="0" i="0" lang="en-US" sz="1400" u="none" cap="none" strike="noStrike">
                <a:solidFill>
                  <a:schemeClr val="dk1"/>
                </a:solidFill>
                <a:latin typeface="Times New Roman"/>
                <a:ea typeface="Times New Roman"/>
                <a:cs typeface="Times New Roman"/>
                <a:sym typeface="Times New Roman"/>
              </a:rPr>
              <a:t>Reward &amp; Recognition Program</a:t>
            </a:r>
            <a:endParaRPr b="0" i="0" sz="1400" u="none" cap="none" strike="noStrike">
              <a:solidFill>
                <a:srgbClr val="000000"/>
              </a:solidFill>
              <a:latin typeface="Arial"/>
              <a:ea typeface="Arial"/>
              <a:cs typeface="Arial"/>
              <a:sym typeface="Arial"/>
            </a:endParaRPr>
          </a:p>
          <a:p>
            <a:pPr indent="-285750" lvl="0" marL="285750" marR="0" rtl="0" algn="l">
              <a:lnSpc>
                <a:spcPct val="115000"/>
              </a:lnSpc>
              <a:spcBef>
                <a:spcPts val="0"/>
              </a:spcBef>
              <a:spcAft>
                <a:spcPts val="0"/>
              </a:spcAft>
              <a:buClr>
                <a:schemeClr val="dk1"/>
              </a:buClr>
              <a:buSzPts val="1400"/>
              <a:buFont typeface="Arial"/>
              <a:buChar char="•"/>
            </a:pPr>
            <a:r>
              <a:rPr b="0" i="0" lang="en-US" sz="1400" u="none" cap="none" strike="noStrike">
                <a:solidFill>
                  <a:schemeClr val="dk1"/>
                </a:solidFill>
                <a:latin typeface="Times New Roman"/>
                <a:ea typeface="Times New Roman"/>
                <a:cs typeface="Times New Roman"/>
                <a:sym typeface="Times New Roman"/>
              </a:rPr>
              <a:t>5S+1 &amp; Visual Management (Pilot Area)</a:t>
            </a:r>
            <a:endParaRPr b="0" i="0" sz="1400" u="none" cap="none" strike="noStrike">
              <a:solidFill>
                <a:srgbClr val="000000"/>
              </a:solidFill>
              <a:latin typeface="Arial"/>
              <a:ea typeface="Arial"/>
              <a:cs typeface="Arial"/>
              <a:sym typeface="Arial"/>
            </a:endParaRPr>
          </a:p>
          <a:p>
            <a:pPr indent="-285750" lvl="0" marL="285750" marR="0" rtl="0" algn="l">
              <a:lnSpc>
                <a:spcPct val="115000"/>
              </a:lnSpc>
              <a:spcBef>
                <a:spcPts val="0"/>
              </a:spcBef>
              <a:spcAft>
                <a:spcPts val="0"/>
              </a:spcAft>
              <a:buClr>
                <a:schemeClr val="dk1"/>
              </a:buClr>
              <a:buSzPts val="1400"/>
              <a:buFont typeface="Arial"/>
              <a:buChar char="•"/>
            </a:pPr>
            <a:r>
              <a:rPr b="0" i="0" lang="en-US" sz="1400" u="none" cap="none" strike="noStrike">
                <a:solidFill>
                  <a:schemeClr val="dk1"/>
                </a:solidFill>
                <a:latin typeface="Times New Roman"/>
                <a:ea typeface="Times New Roman"/>
                <a:cs typeface="Times New Roman"/>
                <a:sym typeface="Times New Roman"/>
              </a:rPr>
              <a:t>Spaghetti Diagram Workshop .</a:t>
            </a:r>
            <a:endParaRPr b="0" i="0" sz="1400" u="none" cap="none" strike="noStrike">
              <a:solidFill>
                <a:srgbClr val="000000"/>
              </a:solidFill>
              <a:latin typeface="Arial"/>
              <a:ea typeface="Arial"/>
              <a:cs typeface="Arial"/>
              <a:sym typeface="Arial"/>
            </a:endParaRPr>
          </a:p>
          <a:p>
            <a:pPr indent="-285750" lvl="0" marL="285750" marR="0" rtl="0" algn="l">
              <a:lnSpc>
                <a:spcPct val="115000"/>
              </a:lnSpc>
              <a:spcBef>
                <a:spcPts val="0"/>
              </a:spcBef>
              <a:spcAft>
                <a:spcPts val="0"/>
              </a:spcAft>
              <a:buClr>
                <a:schemeClr val="dk1"/>
              </a:buClr>
              <a:buSzPts val="1400"/>
              <a:buFont typeface="Arial"/>
              <a:buChar char="•"/>
            </a:pPr>
            <a:r>
              <a:rPr b="0" i="0" lang="en-US" sz="1400" u="none" cap="none" strike="noStrike">
                <a:solidFill>
                  <a:schemeClr val="dk1"/>
                </a:solidFill>
                <a:latin typeface="Times New Roman"/>
                <a:ea typeface="Times New Roman"/>
                <a:cs typeface="Times New Roman"/>
                <a:sym typeface="Times New Roman"/>
              </a:rPr>
              <a:t>Standardized Work SOP Training</a:t>
            </a:r>
            <a:endParaRPr b="0" i="0" sz="1400" u="none" cap="none" strike="noStrike">
              <a:solidFill>
                <a:srgbClr val="000000"/>
              </a:solidFill>
              <a:latin typeface="Arial"/>
              <a:ea typeface="Arial"/>
              <a:cs typeface="Arial"/>
              <a:sym typeface="Arial"/>
            </a:endParaRPr>
          </a:p>
          <a:p>
            <a:pPr indent="-285750" lvl="0" marL="285750" marR="0" rtl="0" algn="l">
              <a:lnSpc>
                <a:spcPct val="115000"/>
              </a:lnSpc>
              <a:spcBef>
                <a:spcPts val="0"/>
              </a:spcBef>
              <a:spcAft>
                <a:spcPts val="0"/>
              </a:spcAft>
              <a:buClr>
                <a:schemeClr val="dk1"/>
              </a:buClr>
              <a:buSzPts val="1400"/>
              <a:buFont typeface="Arial"/>
              <a:buChar char="•"/>
            </a:pPr>
            <a:r>
              <a:rPr b="0" i="0" lang="en-US" sz="1400" u="none" cap="none" strike="noStrike">
                <a:solidFill>
                  <a:schemeClr val="dk1"/>
                </a:solidFill>
                <a:latin typeface="Times New Roman"/>
                <a:ea typeface="Times New Roman"/>
                <a:cs typeface="Times New Roman"/>
                <a:sym typeface="Times New Roman"/>
              </a:rPr>
              <a:t>Autonomous Maintenance </a:t>
            </a:r>
            <a:endParaRPr b="0" i="0" sz="1400" u="none" cap="none" strike="noStrike">
              <a:solidFill>
                <a:srgbClr val="000000"/>
              </a:solidFill>
              <a:latin typeface="Arial"/>
              <a:ea typeface="Arial"/>
              <a:cs typeface="Arial"/>
              <a:sym typeface="Arial"/>
            </a:endParaRPr>
          </a:p>
          <a:p>
            <a:pPr indent="-285750" lvl="0" marL="285750" marR="0" rtl="0" algn="l">
              <a:lnSpc>
                <a:spcPct val="115000"/>
              </a:lnSpc>
              <a:spcBef>
                <a:spcPts val="0"/>
              </a:spcBef>
              <a:spcAft>
                <a:spcPts val="0"/>
              </a:spcAft>
              <a:buClr>
                <a:schemeClr val="dk1"/>
              </a:buClr>
              <a:buSzPts val="1400"/>
              <a:buFont typeface="Arial"/>
              <a:buChar char="•"/>
            </a:pPr>
            <a:r>
              <a:rPr b="0" i="0" lang="en-US" sz="1400" u="none" cap="none" strike="noStrike">
                <a:solidFill>
                  <a:schemeClr val="dk1"/>
                </a:solidFill>
                <a:latin typeface="Times New Roman"/>
                <a:ea typeface="Times New Roman"/>
                <a:cs typeface="Times New Roman"/>
                <a:sym typeface="Times New Roman"/>
              </a:rPr>
              <a:t>Sales Forecasting Techniques</a:t>
            </a:r>
            <a:endParaRPr b="0" i="0" sz="1400" u="none" cap="none" strike="noStrike">
              <a:solidFill>
                <a:srgbClr val="000000"/>
              </a:solidFill>
              <a:latin typeface="Arial"/>
              <a:ea typeface="Arial"/>
              <a:cs typeface="Arial"/>
              <a:sym typeface="Arial"/>
            </a:endParaRPr>
          </a:p>
          <a:p>
            <a:pPr indent="-285750" lvl="0" marL="285750" marR="0" rtl="0" algn="l">
              <a:lnSpc>
                <a:spcPct val="115000"/>
              </a:lnSpc>
              <a:spcBef>
                <a:spcPts val="0"/>
              </a:spcBef>
              <a:spcAft>
                <a:spcPts val="0"/>
              </a:spcAft>
              <a:buClr>
                <a:schemeClr val="dk1"/>
              </a:buClr>
              <a:buSzPts val="1400"/>
              <a:buFont typeface="Arial"/>
              <a:buChar char="•"/>
            </a:pPr>
            <a:r>
              <a:rPr b="0" i="0" lang="en-US" sz="1400" u="none" cap="none" strike="noStrike">
                <a:solidFill>
                  <a:schemeClr val="dk1"/>
                </a:solidFill>
                <a:latin typeface="Times New Roman"/>
                <a:ea typeface="Times New Roman"/>
                <a:cs typeface="Times New Roman"/>
                <a:sym typeface="Times New Roman"/>
              </a:rPr>
              <a:t>Periodic Audits</a:t>
            </a:r>
            <a:endParaRPr b="0" i="0" sz="1400" u="none" cap="none" strike="noStrike">
              <a:solidFill>
                <a:schemeClr val="dk1"/>
              </a:solidFill>
              <a:latin typeface="Times New Roman"/>
              <a:ea typeface="Times New Roman"/>
              <a:cs typeface="Times New Roman"/>
              <a:sym typeface="Times New Roman"/>
            </a:endParaRPr>
          </a:p>
        </p:txBody>
      </p:sp>
      <p:sp>
        <p:nvSpPr>
          <p:cNvPr id="124" name="Google Shape;124;p2"/>
          <p:cNvSpPr txBox="1"/>
          <p:nvPr/>
        </p:nvSpPr>
        <p:spPr>
          <a:xfrm>
            <a:off x="286350" y="2173200"/>
            <a:ext cx="2348700" cy="1794600"/>
          </a:xfrm>
          <a:prstGeom prst="rect">
            <a:avLst/>
          </a:prstGeom>
          <a:noFill/>
          <a:ln cap="flat" cmpd="sng" w="9525">
            <a:solidFill>
              <a:srgbClr val="6D9EEB"/>
            </a:solidFill>
            <a:prstDash val="solid"/>
            <a:round/>
            <a:headEnd len="sm" w="sm" type="none"/>
            <a:tailEnd len="sm" w="sm" type="none"/>
          </a:ln>
        </p:spPr>
        <p:txBody>
          <a:bodyPr anchorCtr="0" anchor="t" bIns="45700" lIns="91425" spcFirstLastPara="1" rIns="91425" wrap="square" tIns="45700">
            <a:spAutoFit/>
          </a:bodyPr>
          <a:lstStyle/>
          <a:p>
            <a:pPr indent="-285750" lvl="0" marL="285750" marR="0" rtl="0" algn="l">
              <a:lnSpc>
                <a:spcPct val="115000"/>
              </a:lnSpc>
              <a:spcBef>
                <a:spcPts val="0"/>
              </a:spcBef>
              <a:spcAft>
                <a:spcPts val="0"/>
              </a:spcAft>
              <a:buClr>
                <a:srgbClr val="242424"/>
              </a:buClr>
              <a:buSzPts val="1400"/>
              <a:buFont typeface="Arial"/>
              <a:buChar char="•"/>
            </a:pPr>
            <a:r>
              <a:rPr b="0" i="0" lang="en-US" sz="1400" u="none" cap="none" strike="noStrike">
                <a:solidFill>
                  <a:srgbClr val="242424"/>
                </a:solidFill>
                <a:latin typeface="Times New Roman"/>
                <a:ea typeface="Times New Roman"/>
                <a:cs typeface="Times New Roman"/>
                <a:sym typeface="Times New Roman"/>
              </a:rPr>
              <a:t>Baseline and  Gap Analysis</a:t>
            </a:r>
            <a:endParaRPr b="0" i="0" sz="1400" u="none" cap="none" strike="noStrike">
              <a:solidFill>
                <a:srgbClr val="000000"/>
              </a:solidFill>
              <a:latin typeface="Arial"/>
              <a:ea typeface="Arial"/>
              <a:cs typeface="Arial"/>
              <a:sym typeface="Arial"/>
            </a:endParaRPr>
          </a:p>
          <a:p>
            <a:pPr indent="-285750" lvl="0" marL="285750" marR="0" rtl="0" algn="l">
              <a:lnSpc>
                <a:spcPct val="115000"/>
              </a:lnSpc>
              <a:spcBef>
                <a:spcPts val="0"/>
              </a:spcBef>
              <a:spcAft>
                <a:spcPts val="0"/>
              </a:spcAft>
              <a:buClr>
                <a:srgbClr val="242424"/>
              </a:buClr>
              <a:buSzPts val="1400"/>
              <a:buFont typeface="Arial"/>
              <a:buChar char="•"/>
            </a:pPr>
            <a:r>
              <a:rPr b="0" i="0" lang="en-US" sz="1400" u="none" cap="none" strike="noStrike">
                <a:solidFill>
                  <a:srgbClr val="242424"/>
                </a:solidFill>
                <a:latin typeface="Times New Roman"/>
                <a:ea typeface="Times New Roman"/>
                <a:cs typeface="Times New Roman"/>
                <a:sym typeface="Times New Roman"/>
              </a:rPr>
              <a:t>Manufacturing &amp; Quality Measures </a:t>
            </a:r>
            <a:endParaRPr b="0" i="0" sz="1400" u="none" cap="none" strike="noStrike">
              <a:solidFill>
                <a:srgbClr val="000000"/>
              </a:solidFill>
              <a:latin typeface="Arial"/>
              <a:ea typeface="Arial"/>
              <a:cs typeface="Arial"/>
              <a:sym typeface="Arial"/>
            </a:endParaRPr>
          </a:p>
          <a:p>
            <a:pPr indent="-285750" lvl="0" marL="285750" marR="0" rtl="0" algn="l">
              <a:lnSpc>
                <a:spcPct val="115000"/>
              </a:lnSpc>
              <a:spcBef>
                <a:spcPts val="0"/>
              </a:spcBef>
              <a:spcAft>
                <a:spcPts val="0"/>
              </a:spcAft>
              <a:buClr>
                <a:srgbClr val="242424"/>
              </a:buClr>
              <a:buSzPts val="1400"/>
              <a:buFont typeface="Arial"/>
              <a:buChar char="•"/>
            </a:pPr>
            <a:r>
              <a:rPr b="0" i="0" lang="en-US" sz="1400" u="none" cap="none" strike="noStrike">
                <a:solidFill>
                  <a:srgbClr val="242424"/>
                </a:solidFill>
                <a:latin typeface="Times New Roman"/>
                <a:ea typeface="Times New Roman"/>
                <a:cs typeface="Times New Roman"/>
                <a:sym typeface="Times New Roman"/>
              </a:rPr>
              <a:t>Material/ Product Flow &amp; VSM Sample</a:t>
            </a:r>
            <a:endParaRPr b="0" i="0" sz="1400" u="none" cap="none" strike="noStrike">
              <a:solidFill>
                <a:srgbClr val="000000"/>
              </a:solidFill>
              <a:latin typeface="Arial"/>
              <a:ea typeface="Arial"/>
              <a:cs typeface="Arial"/>
              <a:sym typeface="Arial"/>
            </a:endParaRPr>
          </a:p>
          <a:p>
            <a:pPr indent="-285750" lvl="0" marL="285750" marR="0" rtl="0" algn="l">
              <a:lnSpc>
                <a:spcPct val="115000"/>
              </a:lnSpc>
              <a:spcBef>
                <a:spcPts val="0"/>
              </a:spcBef>
              <a:spcAft>
                <a:spcPts val="0"/>
              </a:spcAft>
              <a:buClr>
                <a:srgbClr val="242424"/>
              </a:buClr>
              <a:buSzPts val="1400"/>
              <a:buFont typeface="Arial"/>
              <a:buChar char="•"/>
            </a:pPr>
            <a:r>
              <a:rPr b="0" i="0" lang="en-US" sz="1400" u="none" cap="none" strike="noStrike">
                <a:solidFill>
                  <a:srgbClr val="242424"/>
                </a:solidFill>
                <a:latin typeface="Times New Roman"/>
                <a:ea typeface="Times New Roman"/>
                <a:cs typeface="Times New Roman"/>
                <a:sym typeface="Times New Roman"/>
              </a:rPr>
              <a:t>KPI’s  &amp; Target Setting </a:t>
            </a:r>
            <a:endParaRPr b="0" i="0" sz="1400" u="none" cap="none" strike="noStrike">
              <a:solidFill>
                <a:schemeClr val="dk1"/>
              </a:solidFill>
              <a:latin typeface="Times New Roman"/>
              <a:ea typeface="Times New Roman"/>
              <a:cs typeface="Times New Roman"/>
              <a:sym typeface="Times New Roman"/>
            </a:endParaRPr>
          </a:p>
        </p:txBody>
      </p:sp>
      <p:sp>
        <p:nvSpPr>
          <p:cNvPr id="125" name="Google Shape;125;p2"/>
          <p:cNvSpPr txBox="1"/>
          <p:nvPr/>
        </p:nvSpPr>
        <p:spPr>
          <a:xfrm>
            <a:off x="6523500" y="2204900"/>
            <a:ext cx="3243600" cy="3529500"/>
          </a:xfrm>
          <a:prstGeom prst="rect">
            <a:avLst/>
          </a:prstGeom>
          <a:noFill/>
          <a:ln cap="flat" cmpd="sng" w="9525">
            <a:solidFill>
              <a:srgbClr val="6D9EEB"/>
            </a:solidFill>
            <a:prstDash val="solid"/>
            <a:round/>
            <a:headEnd len="sm" w="sm" type="none"/>
            <a:tailEnd len="sm" w="sm" type="none"/>
          </a:ln>
        </p:spPr>
        <p:txBody>
          <a:bodyPr anchorCtr="0" anchor="t" bIns="45700" lIns="91425" spcFirstLastPara="1" rIns="91425" wrap="square" tIns="45700">
            <a:spAutoFit/>
          </a:bodyPr>
          <a:lstStyle/>
          <a:p>
            <a:pPr indent="-285750" lvl="0" marL="285750" marR="0" rtl="0" algn="l">
              <a:lnSpc>
                <a:spcPct val="115000"/>
              </a:lnSpc>
              <a:spcBef>
                <a:spcPts val="0"/>
              </a:spcBef>
              <a:spcAft>
                <a:spcPts val="0"/>
              </a:spcAft>
              <a:buClr>
                <a:schemeClr val="dk1"/>
              </a:buClr>
              <a:buSzPts val="1400"/>
              <a:buFont typeface="Times New Roman"/>
              <a:buChar char="•"/>
            </a:pPr>
            <a:r>
              <a:rPr b="0" i="0" lang="en-US" sz="1400" u="none" cap="none" strike="noStrike">
                <a:solidFill>
                  <a:schemeClr val="dk1"/>
                </a:solidFill>
                <a:latin typeface="Times New Roman"/>
                <a:ea typeface="Times New Roman"/>
                <a:cs typeface="Times New Roman"/>
                <a:sym typeface="Times New Roman"/>
              </a:rPr>
              <a:t>TPM &amp; OEE Analysis (Pilot)</a:t>
            </a:r>
            <a:endParaRPr b="0" i="0" sz="1400" u="none" cap="none" strike="noStrike">
              <a:solidFill>
                <a:schemeClr val="dk1"/>
              </a:solidFill>
              <a:latin typeface="Times New Roman"/>
              <a:ea typeface="Times New Roman"/>
              <a:cs typeface="Times New Roman"/>
              <a:sym typeface="Times New Roman"/>
            </a:endParaRPr>
          </a:p>
          <a:p>
            <a:pPr indent="-285750" lvl="0" marL="285750" marR="0" rtl="0" algn="l">
              <a:lnSpc>
                <a:spcPct val="115000"/>
              </a:lnSpc>
              <a:spcBef>
                <a:spcPts val="0"/>
              </a:spcBef>
              <a:spcAft>
                <a:spcPts val="0"/>
              </a:spcAft>
              <a:buClr>
                <a:schemeClr val="dk1"/>
              </a:buClr>
              <a:buSzPts val="1400"/>
              <a:buFont typeface="Times New Roman"/>
              <a:buChar char="•"/>
            </a:pPr>
            <a:r>
              <a:rPr b="0" i="0" lang="en-US" sz="1400" u="none" cap="none" strike="noStrike">
                <a:solidFill>
                  <a:schemeClr val="dk1"/>
                </a:solidFill>
                <a:latin typeface="Times New Roman"/>
                <a:ea typeface="Times New Roman"/>
                <a:cs typeface="Times New Roman"/>
                <a:sym typeface="Times New Roman"/>
              </a:rPr>
              <a:t>Time and Motion Study</a:t>
            </a:r>
            <a:endParaRPr b="0" i="0" sz="1400" u="none" cap="none" strike="noStrike">
              <a:solidFill>
                <a:schemeClr val="dk1"/>
              </a:solidFill>
              <a:latin typeface="Times New Roman"/>
              <a:ea typeface="Times New Roman"/>
              <a:cs typeface="Times New Roman"/>
              <a:sym typeface="Times New Roman"/>
            </a:endParaRPr>
          </a:p>
          <a:p>
            <a:pPr indent="-285750" lvl="0" marL="285750" marR="0" rtl="0" algn="l">
              <a:lnSpc>
                <a:spcPct val="115000"/>
              </a:lnSpc>
              <a:spcBef>
                <a:spcPts val="0"/>
              </a:spcBef>
              <a:spcAft>
                <a:spcPts val="0"/>
              </a:spcAft>
              <a:buClr>
                <a:schemeClr val="dk1"/>
              </a:buClr>
              <a:buSzPts val="1400"/>
              <a:buFont typeface="Times New Roman"/>
              <a:buChar char="•"/>
            </a:pPr>
            <a:r>
              <a:rPr b="0" i="0" lang="en-US" sz="1400" u="none" cap="none" strike="noStrike">
                <a:solidFill>
                  <a:schemeClr val="dk1"/>
                </a:solidFill>
                <a:latin typeface="Times New Roman"/>
                <a:ea typeface="Times New Roman"/>
                <a:cs typeface="Times New Roman"/>
                <a:sym typeface="Times New Roman"/>
              </a:rPr>
              <a:t>Pilot Quick Change Over QCO</a:t>
            </a:r>
            <a:endParaRPr b="0" i="0" sz="1400" u="none" cap="none" strike="noStrike">
              <a:solidFill>
                <a:schemeClr val="dk1"/>
              </a:solidFill>
              <a:latin typeface="Times New Roman"/>
              <a:ea typeface="Times New Roman"/>
              <a:cs typeface="Times New Roman"/>
              <a:sym typeface="Times New Roman"/>
            </a:endParaRPr>
          </a:p>
          <a:p>
            <a:pPr indent="-285750" lvl="0" marL="285750" marR="0" rtl="0" algn="l">
              <a:lnSpc>
                <a:spcPct val="115000"/>
              </a:lnSpc>
              <a:spcBef>
                <a:spcPts val="0"/>
              </a:spcBef>
              <a:spcAft>
                <a:spcPts val="0"/>
              </a:spcAft>
              <a:buClr>
                <a:schemeClr val="dk1"/>
              </a:buClr>
              <a:buSzPts val="1400"/>
              <a:buFont typeface="Times New Roman"/>
              <a:buChar char="•"/>
            </a:pPr>
            <a:r>
              <a:rPr b="0" i="0" lang="en-US" sz="1400" u="none" cap="none" strike="noStrike">
                <a:solidFill>
                  <a:schemeClr val="dk1"/>
                </a:solidFill>
                <a:latin typeface="Times New Roman"/>
                <a:ea typeface="Times New Roman"/>
                <a:cs typeface="Times New Roman"/>
                <a:sym typeface="Times New Roman"/>
              </a:rPr>
              <a:t>Kaizen Projects &amp; Project Charter</a:t>
            </a:r>
            <a:endParaRPr b="0" i="0" sz="1400" u="none" cap="none" strike="noStrike">
              <a:solidFill>
                <a:schemeClr val="dk1"/>
              </a:solidFill>
              <a:latin typeface="Times New Roman"/>
              <a:ea typeface="Times New Roman"/>
              <a:cs typeface="Times New Roman"/>
              <a:sym typeface="Times New Roman"/>
            </a:endParaRPr>
          </a:p>
          <a:p>
            <a:pPr indent="-285750" lvl="0" marL="285750" marR="0" rtl="0" algn="l">
              <a:lnSpc>
                <a:spcPct val="115000"/>
              </a:lnSpc>
              <a:spcBef>
                <a:spcPts val="0"/>
              </a:spcBef>
              <a:spcAft>
                <a:spcPts val="0"/>
              </a:spcAft>
              <a:buClr>
                <a:schemeClr val="dk1"/>
              </a:buClr>
              <a:buSzPts val="1400"/>
              <a:buFont typeface="Times New Roman"/>
              <a:buChar char="•"/>
            </a:pPr>
            <a:r>
              <a:rPr b="0" i="0" lang="en-US" sz="1400" u="none" cap="none" strike="noStrike">
                <a:solidFill>
                  <a:schemeClr val="dk1"/>
                </a:solidFill>
                <a:latin typeface="Times New Roman"/>
                <a:ea typeface="Times New Roman"/>
                <a:cs typeface="Times New Roman"/>
                <a:sym typeface="Times New Roman"/>
              </a:rPr>
              <a:t>Skill Matrix &amp; Training plan</a:t>
            </a:r>
            <a:endParaRPr b="0" i="0" sz="1400" u="none" cap="none" strike="noStrike">
              <a:solidFill>
                <a:schemeClr val="dk1"/>
              </a:solidFill>
              <a:latin typeface="Times New Roman"/>
              <a:ea typeface="Times New Roman"/>
              <a:cs typeface="Times New Roman"/>
              <a:sym typeface="Times New Roman"/>
            </a:endParaRPr>
          </a:p>
          <a:p>
            <a:pPr indent="-285750" lvl="0" marL="285750" marR="0" rtl="0" algn="l">
              <a:lnSpc>
                <a:spcPct val="115000"/>
              </a:lnSpc>
              <a:spcBef>
                <a:spcPts val="0"/>
              </a:spcBef>
              <a:spcAft>
                <a:spcPts val="0"/>
              </a:spcAft>
              <a:buClr>
                <a:schemeClr val="dk1"/>
              </a:buClr>
              <a:buSzPts val="1400"/>
              <a:buFont typeface="Times New Roman"/>
              <a:buChar char="•"/>
            </a:pPr>
            <a:r>
              <a:rPr b="0" i="0" lang="en-US" sz="1400" u="none" cap="none" strike="noStrike">
                <a:solidFill>
                  <a:schemeClr val="dk1"/>
                </a:solidFill>
                <a:latin typeface="Times New Roman"/>
                <a:ea typeface="Times New Roman"/>
                <a:cs typeface="Times New Roman"/>
                <a:sym typeface="Times New Roman"/>
              </a:rPr>
              <a:t>Waste matrix &amp; Loss Analysis</a:t>
            </a:r>
            <a:endParaRPr b="0" i="0" sz="1400" u="none" cap="none" strike="noStrike">
              <a:solidFill>
                <a:schemeClr val="dk1"/>
              </a:solidFill>
              <a:latin typeface="Times New Roman"/>
              <a:ea typeface="Times New Roman"/>
              <a:cs typeface="Times New Roman"/>
              <a:sym typeface="Times New Roman"/>
            </a:endParaRPr>
          </a:p>
          <a:p>
            <a:pPr indent="-285750" lvl="0" marL="285750" marR="0" rtl="0" algn="l">
              <a:lnSpc>
                <a:spcPct val="115000"/>
              </a:lnSpc>
              <a:spcBef>
                <a:spcPts val="0"/>
              </a:spcBef>
              <a:spcAft>
                <a:spcPts val="0"/>
              </a:spcAft>
              <a:buClr>
                <a:schemeClr val="dk1"/>
              </a:buClr>
              <a:buSzPts val="1400"/>
              <a:buFont typeface="Times New Roman"/>
              <a:buChar char="•"/>
            </a:pPr>
            <a:r>
              <a:rPr b="0" i="0" lang="en-US" sz="1400" u="none" cap="none" strike="noStrike">
                <a:solidFill>
                  <a:schemeClr val="dk1"/>
                </a:solidFill>
                <a:latin typeface="Times New Roman"/>
                <a:ea typeface="Times New Roman"/>
                <a:cs typeface="Times New Roman"/>
                <a:sym typeface="Times New Roman"/>
              </a:rPr>
              <a:t>Planning System </a:t>
            </a:r>
            <a:endParaRPr b="0" i="0" sz="1400" u="none" cap="none" strike="noStrike">
              <a:solidFill>
                <a:schemeClr val="dk1"/>
              </a:solidFill>
              <a:latin typeface="Times New Roman"/>
              <a:ea typeface="Times New Roman"/>
              <a:cs typeface="Times New Roman"/>
              <a:sym typeface="Times New Roman"/>
            </a:endParaRPr>
          </a:p>
          <a:p>
            <a:pPr indent="-285750" lvl="0" marL="285750" marR="0" rtl="0" algn="l">
              <a:lnSpc>
                <a:spcPct val="115000"/>
              </a:lnSpc>
              <a:spcBef>
                <a:spcPts val="0"/>
              </a:spcBef>
              <a:spcAft>
                <a:spcPts val="0"/>
              </a:spcAft>
              <a:buClr>
                <a:schemeClr val="dk1"/>
              </a:buClr>
              <a:buSzPts val="1400"/>
              <a:buFont typeface="Times New Roman"/>
              <a:buChar char="•"/>
            </a:pPr>
            <a:r>
              <a:rPr b="0" i="0" lang="en-US" sz="1400" u="none" cap="none" strike="noStrike">
                <a:solidFill>
                  <a:schemeClr val="dk1"/>
                </a:solidFill>
                <a:latin typeface="Times New Roman"/>
                <a:ea typeface="Times New Roman"/>
                <a:cs typeface="Times New Roman"/>
                <a:sym typeface="Times New Roman"/>
              </a:rPr>
              <a:t>Inventory Management</a:t>
            </a:r>
            <a:endParaRPr b="0" i="0" sz="1400" u="none" cap="none" strike="noStrike">
              <a:solidFill>
                <a:schemeClr val="dk1"/>
              </a:solidFill>
              <a:latin typeface="Times New Roman"/>
              <a:ea typeface="Times New Roman"/>
              <a:cs typeface="Times New Roman"/>
              <a:sym typeface="Times New Roman"/>
            </a:endParaRPr>
          </a:p>
          <a:p>
            <a:pPr indent="-285750" lvl="0" marL="285750" marR="0" rtl="0" algn="l">
              <a:lnSpc>
                <a:spcPct val="115000"/>
              </a:lnSpc>
              <a:spcBef>
                <a:spcPts val="0"/>
              </a:spcBef>
              <a:spcAft>
                <a:spcPts val="0"/>
              </a:spcAft>
              <a:buClr>
                <a:schemeClr val="dk1"/>
              </a:buClr>
              <a:buSzPts val="1400"/>
              <a:buFont typeface="Times New Roman"/>
              <a:buChar char="•"/>
            </a:pPr>
            <a:r>
              <a:rPr b="0" i="0" lang="en-US" sz="1400" u="none" cap="none" strike="noStrike">
                <a:solidFill>
                  <a:schemeClr val="dk1"/>
                </a:solidFill>
                <a:latin typeface="Times New Roman"/>
                <a:ea typeface="Times New Roman"/>
                <a:cs typeface="Times New Roman"/>
                <a:sym typeface="Times New Roman"/>
              </a:rPr>
              <a:t>Quality Control System</a:t>
            </a:r>
            <a:endParaRPr b="0" i="0" sz="1400" u="none" cap="none" strike="noStrike">
              <a:solidFill>
                <a:schemeClr val="dk1"/>
              </a:solidFill>
              <a:latin typeface="Times New Roman"/>
              <a:ea typeface="Times New Roman"/>
              <a:cs typeface="Times New Roman"/>
              <a:sym typeface="Times New Roman"/>
            </a:endParaRPr>
          </a:p>
          <a:p>
            <a:pPr indent="-285750" lvl="0" marL="285750" marR="0" rtl="0" algn="l">
              <a:lnSpc>
                <a:spcPct val="115000"/>
              </a:lnSpc>
              <a:spcBef>
                <a:spcPts val="0"/>
              </a:spcBef>
              <a:spcAft>
                <a:spcPts val="0"/>
              </a:spcAft>
              <a:buClr>
                <a:schemeClr val="dk1"/>
              </a:buClr>
              <a:buSzPts val="1400"/>
              <a:buFont typeface="Times New Roman"/>
              <a:buChar char="•"/>
            </a:pPr>
            <a:r>
              <a:rPr b="0" i="0" lang="en-US" sz="1400" u="none" cap="none" strike="noStrike">
                <a:solidFill>
                  <a:schemeClr val="dk1"/>
                </a:solidFill>
                <a:latin typeface="Times New Roman"/>
                <a:ea typeface="Times New Roman"/>
                <a:cs typeface="Times New Roman"/>
                <a:sym typeface="Times New Roman"/>
              </a:rPr>
              <a:t>KPI’s Dashboard</a:t>
            </a:r>
            <a:endParaRPr b="0" i="0" sz="1400" u="none" cap="none" strike="noStrike">
              <a:solidFill>
                <a:schemeClr val="dk1"/>
              </a:solidFill>
              <a:latin typeface="Times New Roman"/>
              <a:ea typeface="Times New Roman"/>
              <a:cs typeface="Times New Roman"/>
              <a:sym typeface="Times New Roman"/>
            </a:endParaRPr>
          </a:p>
          <a:p>
            <a:pPr indent="-285750" lvl="0" marL="285750" marR="0" rtl="0" algn="l">
              <a:lnSpc>
                <a:spcPct val="115000"/>
              </a:lnSpc>
              <a:spcBef>
                <a:spcPts val="0"/>
              </a:spcBef>
              <a:spcAft>
                <a:spcPts val="0"/>
              </a:spcAft>
              <a:buClr>
                <a:schemeClr val="dk1"/>
              </a:buClr>
              <a:buSzPts val="1400"/>
              <a:buFont typeface="Times New Roman"/>
              <a:buChar char="•"/>
            </a:pPr>
            <a:r>
              <a:rPr b="0" i="0" lang="en-US" sz="1400" u="none" cap="none" strike="noStrike">
                <a:solidFill>
                  <a:schemeClr val="dk1"/>
                </a:solidFill>
                <a:latin typeface="Times New Roman"/>
                <a:ea typeface="Times New Roman"/>
                <a:cs typeface="Times New Roman"/>
                <a:sym typeface="Times New Roman"/>
              </a:rPr>
              <a:t>Reward &amp; Recognition Program</a:t>
            </a:r>
            <a:endParaRPr b="0" i="0" sz="1400" u="none" cap="none" strike="noStrike">
              <a:solidFill>
                <a:schemeClr val="dk1"/>
              </a:solidFill>
              <a:latin typeface="Times New Roman"/>
              <a:ea typeface="Times New Roman"/>
              <a:cs typeface="Times New Roman"/>
              <a:sym typeface="Times New Roman"/>
            </a:endParaRPr>
          </a:p>
          <a:p>
            <a:pPr indent="-285750" lvl="0" marL="285750" marR="0" rtl="0" algn="l">
              <a:lnSpc>
                <a:spcPct val="115000"/>
              </a:lnSpc>
              <a:spcBef>
                <a:spcPts val="0"/>
              </a:spcBef>
              <a:spcAft>
                <a:spcPts val="0"/>
              </a:spcAft>
              <a:buClr>
                <a:schemeClr val="dk1"/>
              </a:buClr>
              <a:buSzPts val="1400"/>
              <a:buFont typeface="Times New Roman"/>
              <a:buChar char="•"/>
            </a:pPr>
            <a:r>
              <a:rPr b="0" i="0" lang="en-US" sz="1400" u="none" cap="none" strike="noStrike">
                <a:solidFill>
                  <a:schemeClr val="dk1"/>
                </a:solidFill>
                <a:latin typeface="Times New Roman"/>
                <a:ea typeface="Times New Roman"/>
                <a:cs typeface="Times New Roman"/>
                <a:sym typeface="Times New Roman"/>
              </a:rPr>
              <a:t>Follow up Master Action Plan</a:t>
            </a:r>
            <a:endParaRPr b="0" i="0" sz="1400" u="none" cap="none" strike="noStrike">
              <a:solidFill>
                <a:schemeClr val="dk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Clr>
                <a:schemeClr val="lt1"/>
              </a:buClr>
              <a:buSzPts val="1400"/>
              <a:buFont typeface="Times New Roman"/>
              <a:buNone/>
            </a:pPr>
            <a:r>
              <a:rPr b="0" i="0" lang="en-US" sz="1400" u="none" cap="none" strike="noStrike">
                <a:solidFill>
                  <a:schemeClr val="dk1"/>
                </a:solidFill>
                <a:latin typeface="Times New Roman"/>
                <a:ea typeface="Times New Roman"/>
                <a:cs typeface="Times New Roman"/>
                <a:sym typeface="Times New Roman"/>
              </a:rPr>
              <a:t>Periodic Audits</a:t>
            </a:r>
            <a:endParaRPr b="0" i="0" sz="1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Times New Roman"/>
              <a:ea typeface="Times New Roman"/>
              <a:cs typeface="Times New Roman"/>
              <a:sym typeface="Times New Roman"/>
            </a:endParaRPr>
          </a:p>
        </p:txBody>
      </p:sp>
      <p:sp>
        <p:nvSpPr>
          <p:cNvPr id="126" name="Google Shape;126;p2"/>
          <p:cNvSpPr txBox="1"/>
          <p:nvPr/>
        </p:nvSpPr>
        <p:spPr>
          <a:xfrm>
            <a:off x="9964150" y="2204900"/>
            <a:ext cx="2110800" cy="2042400"/>
          </a:xfrm>
          <a:prstGeom prst="rect">
            <a:avLst/>
          </a:prstGeom>
          <a:noFill/>
          <a:ln cap="flat" cmpd="sng" w="9525">
            <a:solidFill>
              <a:srgbClr val="6D9EEB"/>
            </a:solidFill>
            <a:prstDash val="solid"/>
            <a:round/>
            <a:headEnd len="sm" w="sm" type="none"/>
            <a:tailEnd len="sm" w="sm" type="none"/>
          </a:ln>
        </p:spPr>
        <p:txBody>
          <a:bodyPr anchorCtr="0" anchor="t" bIns="45700" lIns="91425" spcFirstLastPara="1" rIns="91425" wrap="square" tIns="45700">
            <a:spAutoFit/>
          </a:bodyPr>
          <a:lstStyle/>
          <a:p>
            <a:pPr indent="-285750" lvl="0" marL="285750" marR="0" rtl="0" algn="l">
              <a:lnSpc>
                <a:spcPct val="115000"/>
              </a:lnSpc>
              <a:spcBef>
                <a:spcPts val="0"/>
              </a:spcBef>
              <a:spcAft>
                <a:spcPts val="0"/>
              </a:spcAft>
              <a:buClr>
                <a:srgbClr val="242424"/>
              </a:buClr>
              <a:buSzPts val="1400"/>
              <a:buFont typeface="Arial"/>
              <a:buChar char="•"/>
            </a:pPr>
            <a:r>
              <a:rPr b="0" i="0" lang="en-US" sz="1400" u="none" cap="none" strike="noStrike">
                <a:solidFill>
                  <a:srgbClr val="242424"/>
                </a:solidFill>
                <a:latin typeface="Times New Roman"/>
                <a:ea typeface="Times New Roman"/>
                <a:cs typeface="Times New Roman"/>
                <a:sym typeface="Times New Roman"/>
              </a:rPr>
              <a:t>Project KPI’s Review</a:t>
            </a:r>
            <a:endParaRPr b="0" i="0" sz="1400" u="none" cap="none" strike="noStrike">
              <a:solidFill>
                <a:srgbClr val="000000"/>
              </a:solidFill>
              <a:latin typeface="Arial"/>
              <a:ea typeface="Arial"/>
              <a:cs typeface="Arial"/>
              <a:sym typeface="Arial"/>
            </a:endParaRPr>
          </a:p>
          <a:p>
            <a:pPr indent="-285750" lvl="0" marL="285750" marR="0" rtl="0" algn="l">
              <a:lnSpc>
                <a:spcPct val="115000"/>
              </a:lnSpc>
              <a:spcBef>
                <a:spcPts val="0"/>
              </a:spcBef>
              <a:spcAft>
                <a:spcPts val="0"/>
              </a:spcAft>
              <a:buClr>
                <a:srgbClr val="242424"/>
              </a:buClr>
              <a:buSzPts val="1400"/>
              <a:buFont typeface="Arial"/>
              <a:buChar char="•"/>
            </a:pPr>
            <a:r>
              <a:rPr b="0" i="0" lang="en-US" sz="1400" u="none" cap="none" strike="noStrike">
                <a:solidFill>
                  <a:srgbClr val="242424"/>
                </a:solidFill>
                <a:latin typeface="Times New Roman"/>
                <a:ea typeface="Times New Roman"/>
                <a:cs typeface="Times New Roman"/>
                <a:sym typeface="Times New Roman"/>
              </a:rPr>
              <a:t>Daily Kaizen Training Certification</a:t>
            </a:r>
            <a:endParaRPr b="0" i="0" sz="1400" u="none" cap="none" strike="noStrike">
              <a:solidFill>
                <a:srgbClr val="000000"/>
              </a:solidFill>
              <a:latin typeface="Arial"/>
              <a:ea typeface="Arial"/>
              <a:cs typeface="Arial"/>
              <a:sym typeface="Arial"/>
            </a:endParaRPr>
          </a:p>
          <a:p>
            <a:pPr indent="-285750" lvl="0" marL="285750" marR="0" rtl="0" algn="l">
              <a:lnSpc>
                <a:spcPct val="115000"/>
              </a:lnSpc>
              <a:spcBef>
                <a:spcPts val="0"/>
              </a:spcBef>
              <a:spcAft>
                <a:spcPts val="0"/>
              </a:spcAft>
              <a:buClr>
                <a:srgbClr val="242424"/>
              </a:buClr>
              <a:buSzPts val="1400"/>
              <a:buFont typeface="Arial"/>
              <a:buChar char="•"/>
            </a:pPr>
            <a:r>
              <a:rPr b="0" i="0" lang="en-US" sz="1400" u="none" cap="none" strike="noStrike">
                <a:solidFill>
                  <a:srgbClr val="242424"/>
                </a:solidFill>
                <a:latin typeface="Times New Roman"/>
                <a:ea typeface="Times New Roman"/>
                <a:cs typeface="Times New Roman"/>
                <a:sym typeface="Times New Roman"/>
              </a:rPr>
              <a:t>Evaluate the final progress of Master Action Plan .</a:t>
            </a:r>
            <a:endParaRPr b="0" i="0" sz="1400" u="none" cap="none" strike="noStrike">
              <a:solidFill>
                <a:srgbClr val="000000"/>
              </a:solidFill>
              <a:latin typeface="Arial"/>
              <a:ea typeface="Arial"/>
              <a:cs typeface="Arial"/>
              <a:sym typeface="Arial"/>
            </a:endParaRPr>
          </a:p>
          <a:p>
            <a:pPr indent="-285750" lvl="0" marL="285750" marR="0" rtl="0" algn="l">
              <a:lnSpc>
                <a:spcPct val="115000"/>
              </a:lnSpc>
              <a:spcBef>
                <a:spcPts val="0"/>
              </a:spcBef>
              <a:spcAft>
                <a:spcPts val="0"/>
              </a:spcAft>
              <a:buClr>
                <a:srgbClr val="242424"/>
              </a:buClr>
              <a:buSzPts val="1400"/>
              <a:buFont typeface="Arial"/>
              <a:buChar char="•"/>
            </a:pPr>
            <a:r>
              <a:rPr b="0" i="0" lang="en-US" sz="1400" u="none" cap="none" strike="noStrike">
                <a:solidFill>
                  <a:srgbClr val="242424"/>
                </a:solidFill>
                <a:latin typeface="Times New Roman"/>
                <a:ea typeface="Times New Roman"/>
                <a:cs typeface="Times New Roman"/>
                <a:sym typeface="Times New Roman"/>
              </a:rPr>
              <a:t>Rollout plan </a:t>
            </a:r>
            <a:endParaRPr b="0" i="0" sz="1400" u="none" cap="none" strike="noStrike">
              <a:solidFill>
                <a:srgbClr val="000000"/>
              </a:solidFill>
              <a:latin typeface="Arial"/>
              <a:ea typeface="Arial"/>
              <a:cs typeface="Arial"/>
              <a:sym typeface="Arial"/>
            </a:endParaRPr>
          </a:p>
          <a:p>
            <a:pPr indent="-285750" lvl="0" marL="285750" marR="0" rtl="0" algn="l">
              <a:lnSpc>
                <a:spcPct val="115000"/>
              </a:lnSpc>
              <a:spcBef>
                <a:spcPts val="0"/>
              </a:spcBef>
              <a:spcAft>
                <a:spcPts val="0"/>
              </a:spcAft>
              <a:buClr>
                <a:srgbClr val="242424"/>
              </a:buClr>
              <a:buSzPts val="1400"/>
              <a:buFont typeface="Arial"/>
              <a:buChar char="•"/>
            </a:pPr>
            <a:r>
              <a:rPr b="0" i="0" lang="en-US" sz="1400" u="none" cap="none" strike="noStrike">
                <a:solidFill>
                  <a:srgbClr val="242424"/>
                </a:solidFill>
                <a:latin typeface="Times New Roman"/>
                <a:ea typeface="Times New Roman"/>
                <a:cs typeface="Times New Roman"/>
                <a:sym typeface="Times New Roman"/>
              </a:rPr>
              <a:t>Periodic Audits</a:t>
            </a:r>
            <a:endParaRPr b="0" i="0" sz="1400" u="none" cap="none" strike="noStrike">
              <a:solidFill>
                <a:srgbClr val="242424"/>
              </a:solidFill>
              <a:latin typeface="Times New Roman"/>
              <a:ea typeface="Times New Roman"/>
              <a:cs typeface="Times New Roman"/>
              <a:sym typeface="Times New Roman"/>
            </a:endParaRPr>
          </a:p>
        </p:txBody>
      </p:sp>
      <p:sp>
        <p:nvSpPr>
          <p:cNvPr id="127" name="Google Shape;127;p2"/>
          <p:cNvSpPr txBox="1"/>
          <p:nvPr/>
        </p:nvSpPr>
        <p:spPr>
          <a:xfrm>
            <a:off x="10498600" y="1706187"/>
            <a:ext cx="16179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t/>
            </a:r>
            <a:endParaRPr b="1" i="0" sz="1800" u="none" cap="none" strike="noStrike">
              <a:solidFill>
                <a:schemeClr val="dk1"/>
              </a:solidFill>
              <a:latin typeface="Times New Roman"/>
              <a:ea typeface="Times New Roman"/>
              <a:cs typeface="Times New Roman"/>
              <a:sym typeface="Times New Roman"/>
            </a:endParaRPr>
          </a:p>
        </p:txBody>
      </p:sp>
      <p:sp>
        <p:nvSpPr>
          <p:cNvPr id="128" name="Google Shape;128;p2"/>
          <p:cNvSpPr txBox="1"/>
          <p:nvPr/>
        </p:nvSpPr>
        <p:spPr>
          <a:xfrm>
            <a:off x="980500" y="186239"/>
            <a:ext cx="9518100" cy="1002300"/>
          </a:xfrm>
          <a:prstGeom prst="rect">
            <a:avLst/>
          </a:prstGeom>
          <a:solidFill>
            <a:srgbClr val="E9F0F5"/>
          </a:solidFill>
          <a:ln>
            <a:noFill/>
          </a:ln>
        </p:spPr>
        <p:txBody>
          <a:bodyPr anchorCtr="0" anchor="ctr" bIns="45700" lIns="91425" spcFirstLastPara="1" rIns="91425" wrap="square" tIns="45700">
            <a:noAutofit/>
          </a:bodyPr>
          <a:lstStyle/>
          <a:p>
            <a:pPr indent="0" lvl="0" marL="0" marR="0" rtl="0" algn="l">
              <a:lnSpc>
                <a:spcPct val="140000"/>
              </a:lnSpc>
              <a:spcBef>
                <a:spcPts val="0"/>
              </a:spcBef>
              <a:spcAft>
                <a:spcPts val="0"/>
              </a:spcAft>
              <a:buClr>
                <a:srgbClr val="000000"/>
              </a:buClr>
              <a:buSzPts val="1600"/>
              <a:buFont typeface="Georgia"/>
              <a:buNone/>
            </a:pPr>
            <a:r>
              <a:rPr b="1" i="0" lang="en-US" sz="1800" u="none" cap="none" strike="noStrike">
                <a:solidFill>
                  <a:srgbClr val="002060"/>
                </a:solidFill>
                <a:latin typeface="Georgia"/>
                <a:ea typeface="Georgia"/>
                <a:cs typeface="Georgia"/>
                <a:sym typeface="Georgia"/>
              </a:rPr>
              <a:t>It will be divided in phases – Millstone during Project Implementation</a:t>
            </a:r>
            <a:endParaRPr>
              <a:solidFill>
                <a:srgbClr val="002060"/>
              </a:solidFill>
            </a:endParaRPr>
          </a:p>
        </p:txBody>
      </p:sp>
      <p:sp>
        <p:nvSpPr>
          <p:cNvPr id="129" name="Google Shape;129;p2"/>
          <p:cNvSpPr/>
          <p:nvPr/>
        </p:nvSpPr>
        <p:spPr>
          <a:xfrm>
            <a:off x="670125" y="1409825"/>
            <a:ext cx="1397400" cy="542100"/>
          </a:xfrm>
          <a:prstGeom prst="rect">
            <a:avLst/>
          </a:prstGeom>
          <a:solidFill>
            <a:srgbClr val="F3F3F3"/>
          </a:solidFill>
          <a:ln cap="flat" cmpd="sng" w="9525">
            <a:solidFill>
              <a:srgbClr val="548BB7"/>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400"/>
              <a:buFont typeface="Arial"/>
              <a:buNone/>
            </a:pPr>
            <a:r>
              <a:rPr b="1" lang="en-US" sz="1600">
                <a:solidFill>
                  <a:schemeClr val="dk1"/>
                </a:solidFill>
                <a:latin typeface="Times New Roman"/>
                <a:ea typeface="Times New Roman"/>
                <a:cs typeface="Times New Roman"/>
                <a:sym typeface="Times New Roman"/>
              </a:rPr>
              <a:t>Planning </a:t>
            </a:r>
            <a:endParaRPr sz="1600">
              <a:latin typeface="Trebuchet MS"/>
              <a:ea typeface="Trebuchet MS"/>
              <a:cs typeface="Trebuchet MS"/>
              <a:sym typeface="Trebuchet MS"/>
            </a:endParaRPr>
          </a:p>
        </p:txBody>
      </p:sp>
      <p:sp>
        <p:nvSpPr>
          <p:cNvPr id="130" name="Google Shape;130;p2"/>
          <p:cNvSpPr/>
          <p:nvPr/>
        </p:nvSpPr>
        <p:spPr>
          <a:xfrm>
            <a:off x="2831775" y="1409800"/>
            <a:ext cx="3243600" cy="542100"/>
          </a:xfrm>
          <a:prstGeom prst="rect">
            <a:avLst/>
          </a:prstGeom>
          <a:solidFill>
            <a:srgbClr val="EFEFEF"/>
          </a:solidFill>
          <a:ln cap="flat" cmpd="sng" w="9525">
            <a:solidFill>
              <a:srgbClr val="548BB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600"/>
              <a:buFont typeface="Times New Roman"/>
              <a:buNone/>
            </a:pPr>
            <a:r>
              <a:rPr lang="en-US" sz="1600">
                <a:solidFill>
                  <a:schemeClr val="dk1"/>
                </a:solidFill>
                <a:latin typeface="Times New Roman"/>
                <a:ea typeface="Times New Roman"/>
                <a:cs typeface="Times New Roman"/>
                <a:sym typeface="Times New Roman"/>
              </a:rPr>
              <a:t> </a:t>
            </a:r>
            <a:r>
              <a:rPr b="1" lang="en-US" sz="1600">
                <a:solidFill>
                  <a:schemeClr val="dk1"/>
                </a:solidFill>
                <a:latin typeface="Times New Roman"/>
                <a:ea typeface="Times New Roman"/>
                <a:cs typeface="Times New Roman"/>
                <a:sym typeface="Times New Roman"/>
              </a:rPr>
              <a:t>Foundation &amp; Culture Awareness </a:t>
            </a:r>
            <a:endParaRPr>
              <a:latin typeface="Trebuchet MS"/>
              <a:ea typeface="Trebuchet MS"/>
              <a:cs typeface="Trebuchet MS"/>
              <a:sym typeface="Trebuchet MS"/>
            </a:endParaRPr>
          </a:p>
        </p:txBody>
      </p:sp>
      <p:sp>
        <p:nvSpPr>
          <p:cNvPr id="131" name="Google Shape;131;p2"/>
          <p:cNvSpPr/>
          <p:nvPr/>
        </p:nvSpPr>
        <p:spPr>
          <a:xfrm>
            <a:off x="6839613" y="1425663"/>
            <a:ext cx="2532900" cy="542100"/>
          </a:xfrm>
          <a:prstGeom prst="rect">
            <a:avLst/>
          </a:prstGeom>
          <a:solidFill>
            <a:srgbClr val="EFEFEF"/>
          </a:solidFill>
          <a:ln cap="flat" cmpd="sng" w="9525">
            <a:solidFill>
              <a:srgbClr val="548BB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400"/>
              <a:buFont typeface="Arial"/>
              <a:buNone/>
            </a:pPr>
            <a:r>
              <a:rPr b="1" lang="en-US" sz="1600">
                <a:solidFill>
                  <a:schemeClr val="dk1"/>
                </a:solidFill>
                <a:latin typeface="Times New Roman"/>
                <a:ea typeface="Times New Roman"/>
                <a:cs typeface="Times New Roman"/>
                <a:sym typeface="Times New Roman"/>
              </a:rPr>
              <a:t>Implementation</a:t>
            </a:r>
            <a:r>
              <a:rPr lang="en-US" sz="1600">
                <a:solidFill>
                  <a:schemeClr val="dk1"/>
                </a:solidFill>
                <a:latin typeface="Times New Roman"/>
                <a:ea typeface="Times New Roman"/>
                <a:cs typeface="Times New Roman"/>
                <a:sym typeface="Times New Roman"/>
              </a:rPr>
              <a:t> </a:t>
            </a:r>
            <a:endParaRPr sz="1600">
              <a:latin typeface="Trebuchet MS"/>
              <a:ea typeface="Trebuchet MS"/>
              <a:cs typeface="Trebuchet MS"/>
              <a:sym typeface="Trebuchet MS"/>
            </a:endParaRPr>
          </a:p>
        </p:txBody>
      </p:sp>
      <p:sp>
        <p:nvSpPr>
          <p:cNvPr id="132" name="Google Shape;132;p2"/>
          <p:cNvSpPr/>
          <p:nvPr/>
        </p:nvSpPr>
        <p:spPr>
          <a:xfrm>
            <a:off x="10320850" y="1472025"/>
            <a:ext cx="1397400" cy="449400"/>
          </a:xfrm>
          <a:prstGeom prst="rect">
            <a:avLst/>
          </a:prstGeom>
          <a:solidFill>
            <a:srgbClr val="EFEFEF"/>
          </a:solidFill>
          <a:ln cap="flat" cmpd="sng" w="9525">
            <a:solidFill>
              <a:srgbClr val="548BB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400"/>
              <a:buFont typeface="Arial"/>
              <a:buNone/>
            </a:pPr>
            <a:r>
              <a:rPr b="1" lang="en-US" sz="1600">
                <a:solidFill>
                  <a:schemeClr val="dk1"/>
                </a:solidFill>
                <a:latin typeface="Times New Roman"/>
                <a:ea typeface="Times New Roman"/>
                <a:cs typeface="Times New Roman"/>
                <a:sym typeface="Times New Roman"/>
              </a:rPr>
              <a:t>Closing</a:t>
            </a:r>
            <a:endParaRPr sz="1600">
              <a:latin typeface="Trebuchet MS"/>
              <a:ea typeface="Trebuchet MS"/>
              <a:cs typeface="Trebuchet MS"/>
              <a:sym typeface="Trebuchet MS"/>
            </a:endParaRPr>
          </a:p>
        </p:txBody>
      </p:sp>
      <p:cxnSp>
        <p:nvCxnSpPr>
          <p:cNvPr id="133" name="Google Shape;133;p2"/>
          <p:cNvCxnSpPr>
            <a:stCxn id="129" idx="3"/>
            <a:endCxn id="130" idx="1"/>
          </p:cNvCxnSpPr>
          <p:nvPr/>
        </p:nvCxnSpPr>
        <p:spPr>
          <a:xfrm>
            <a:off x="2067525" y="1680875"/>
            <a:ext cx="764400" cy="0"/>
          </a:xfrm>
          <a:prstGeom prst="straightConnector1">
            <a:avLst/>
          </a:prstGeom>
          <a:noFill/>
          <a:ln cap="flat" cmpd="sng" w="9525">
            <a:solidFill>
              <a:schemeClr val="dk2"/>
            </a:solidFill>
            <a:prstDash val="solid"/>
            <a:round/>
            <a:headEnd len="med" w="med" type="none"/>
            <a:tailEnd len="med" w="med" type="triangle"/>
          </a:ln>
        </p:spPr>
      </p:cxnSp>
      <p:cxnSp>
        <p:nvCxnSpPr>
          <p:cNvPr id="134" name="Google Shape;134;p2"/>
          <p:cNvCxnSpPr>
            <a:stCxn id="130" idx="3"/>
            <a:endCxn id="131" idx="1"/>
          </p:cNvCxnSpPr>
          <p:nvPr/>
        </p:nvCxnSpPr>
        <p:spPr>
          <a:xfrm>
            <a:off x="6075375" y="1680850"/>
            <a:ext cx="764100" cy="15900"/>
          </a:xfrm>
          <a:prstGeom prst="straightConnector1">
            <a:avLst/>
          </a:prstGeom>
          <a:noFill/>
          <a:ln cap="flat" cmpd="sng" w="9525">
            <a:solidFill>
              <a:schemeClr val="dk2"/>
            </a:solidFill>
            <a:prstDash val="solid"/>
            <a:round/>
            <a:headEnd len="med" w="med" type="none"/>
            <a:tailEnd len="med" w="med" type="triangle"/>
          </a:ln>
        </p:spPr>
      </p:cxnSp>
      <p:cxnSp>
        <p:nvCxnSpPr>
          <p:cNvPr id="135" name="Google Shape;135;p2"/>
          <p:cNvCxnSpPr>
            <a:stCxn id="131" idx="3"/>
            <a:endCxn id="132" idx="1"/>
          </p:cNvCxnSpPr>
          <p:nvPr/>
        </p:nvCxnSpPr>
        <p:spPr>
          <a:xfrm>
            <a:off x="9372513" y="1696713"/>
            <a:ext cx="9483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3"/>
          <p:cNvSpPr txBox="1"/>
          <p:nvPr>
            <p:ph type="title"/>
          </p:nvPr>
        </p:nvSpPr>
        <p:spPr>
          <a:xfrm>
            <a:off x="977675" y="186900"/>
            <a:ext cx="9518100" cy="1002300"/>
          </a:xfrm>
          <a:prstGeom prst="rect">
            <a:avLst/>
          </a:prstGeom>
          <a:solidFill>
            <a:srgbClr val="E9F0F5"/>
          </a:solidFill>
          <a:ln>
            <a:noFill/>
          </a:ln>
        </p:spPr>
        <p:txBody>
          <a:bodyPr anchorCtr="0" anchor="ctr" bIns="45700" lIns="91425" spcFirstLastPara="1" rIns="91425" wrap="square" tIns="45700">
            <a:noAutofit/>
          </a:bodyPr>
          <a:lstStyle/>
          <a:p>
            <a:pPr indent="0" lvl="0" marL="0" rtl="0" algn="l">
              <a:lnSpc>
                <a:spcPct val="140000"/>
              </a:lnSpc>
              <a:spcBef>
                <a:spcPts val="0"/>
              </a:spcBef>
              <a:spcAft>
                <a:spcPts val="0"/>
              </a:spcAft>
              <a:buSzPts val="1600"/>
              <a:buFont typeface="Georgia"/>
              <a:buNone/>
            </a:pPr>
            <a:r>
              <a:rPr lang="en-US" sz="1800">
                <a:solidFill>
                  <a:srgbClr val="103273"/>
                </a:solidFill>
              </a:rPr>
              <a:t>Deliverables(</a:t>
            </a:r>
            <a:r>
              <a:rPr b="0" lang="en-US" sz="1800">
                <a:solidFill>
                  <a:srgbClr val="103273"/>
                </a:solidFill>
              </a:rPr>
              <a:t>As per TOR</a:t>
            </a:r>
            <a:r>
              <a:rPr lang="en-US" sz="1800">
                <a:solidFill>
                  <a:srgbClr val="103273"/>
                </a:solidFill>
              </a:rPr>
              <a:t>)</a:t>
            </a:r>
            <a:endParaRPr sz="1800">
              <a:solidFill>
                <a:srgbClr val="103273"/>
              </a:solidFill>
            </a:endParaRPr>
          </a:p>
        </p:txBody>
      </p:sp>
      <p:sp>
        <p:nvSpPr>
          <p:cNvPr id="141" name="Google Shape;141;p3"/>
          <p:cNvSpPr txBox="1"/>
          <p:nvPr>
            <p:ph idx="1" type="body"/>
          </p:nvPr>
        </p:nvSpPr>
        <p:spPr>
          <a:xfrm>
            <a:off x="1088125" y="1468525"/>
            <a:ext cx="10645800" cy="5297700"/>
          </a:xfrm>
          <a:prstGeom prst="rect">
            <a:avLst/>
          </a:prstGeom>
          <a:noFill/>
          <a:ln>
            <a:noFill/>
          </a:ln>
        </p:spPr>
        <p:txBody>
          <a:bodyPr anchorCtr="0" anchor="t" bIns="45700" lIns="91425" spcFirstLastPara="1" rIns="91425" wrap="square" tIns="45700">
            <a:noAutofit/>
          </a:bodyPr>
          <a:lstStyle/>
          <a:p>
            <a:pPr indent="-360045" lvl="0" marL="342900" rtl="0" algn="l">
              <a:lnSpc>
                <a:spcPct val="150000"/>
              </a:lnSpc>
              <a:spcBef>
                <a:spcPts val="0"/>
              </a:spcBef>
              <a:spcAft>
                <a:spcPts val="0"/>
              </a:spcAft>
              <a:buClr>
                <a:srgbClr val="548BB7"/>
              </a:buClr>
              <a:buSzPts val="1800"/>
              <a:buFont typeface="Times New Roman"/>
              <a:buAutoNum type="arabicPeriod"/>
            </a:pPr>
            <a:r>
              <a:rPr lang="en-US" sz="1800">
                <a:latin typeface="Times New Roman"/>
                <a:ea typeface="Times New Roman"/>
                <a:cs typeface="Times New Roman"/>
                <a:sym typeface="Times New Roman"/>
              </a:rPr>
              <a:t>Current and Target Value Stream Maps (VSM)</a:t>
            </a:r>
            <a:endParaRPr sz="1800">
              <a:latin typeface="Times New Roman"/>
              <a:ea typeface="Times New Roman"/>
              <a:cs typeface="Times New Roman"/>
              <a:sym typeface="Times New Roman"/>
            </a:endParaRPr>
          </a:p>
          <a:p>
            <a:pPr indent="-360045" lvl="0" marL="342900" rtl="0" algn="l">
              <a:lnSpc>
                <a:spcPct val="150000"/>
              </a:lnSpc>
              <a:spcBef>
                <a:spcPts val="0"/>
              </a:spcBef>
              <a:spcAft>
                <a:spcPts val="0"/>
              </a:spcAft>
              <a:buClr>
                <a:srgbClr val="548BB7"/>
              </a:buClr>
              <a:buSzPts val="1800"/>
              <a:buFont typeface="Times New Roman"/>
              <a:buAutoNum type="arabicPeriod"/>
            </a:pPr>
            <a:r>
              <a:rPr lang="en-US" sz="1800">
                <a:latin typeface="Times New Roman"/>
                <a:ea typeface="Times New Roman"/>
                <a:cs typeface="Times New Roman"/>
                <a:sym typeface="Times New Roman"/>
              </a:rPr>
              <a:t>Training/application and development of a 5S and Visual Management system</a:t>
            </a:r>
            <a:endParaRPr sz="1800">
              <a:latin typeface="Times New Roman"/>
              <a:ea typeface="Times New Roman"/>
              <a:cs typeface="Times New Roman"/>
              <a:sym typeface="Times New Roman"/>
            </a:endParaRPr>
          </a:p>
          <a:p>
            <a:pPr indent="-360045" lvl="0" marL="342900" rtl="0" algn="l">
              <a:lnSpc>
                <a:spcPct val="150000"/>
              </a:lnSpc>
              <a:spcBef>
                <a:spcPts val="0"/>
              </a:spcBef>
              <a:spcAft>
                <a:spcPts val="0"/>
              </a:spcAft>
              <a:buClr>
                <a:srgbClr val="548BB7"/>
              </a:buClr>
              <a:buSzPts val="1800"/>
              <a:buFont typeface="Times New Roman"/>
              <a:buAutoNum type="arabicPeriod"/>
            </a:pPr>
            <a:r>
              <a:rPr lang="en-US" sz="1800">
                <a:latin typeface="Times New Roman"/>
                <a:ea typeface="Times New Roman"/>
                <a:cs typeface="Times New Roman"/>
                <a:sym typeface="Times New Roman"/>
              </a:rPr>
              <a:t>Training/awareness of all engineers and supervisors on all required tasks</a:t>
            </a:r>
            <a:endParaRPr sz="1800">
              <a:latin typeface="Times New Roman"/>
              <a:ea typeface="Times New Roman"/>
              <a:cs typeface="Times New Roman"/>
              <a:sym typeface="Times New Roman"/>
            </a:endParaRPr>
          </a:p>
          <a:p>
            <a:pPr indent="-360045" lvl="0" marL="342900" rtl="0" algn="l">
              <a:lnSpc>
                <a:spcPct val="150000"/>
              </a:lnSpc>
              <a:spcBef>
                <a:spcPts val="0"/>
              </a:spcBef>
              <a:spcAft>
                <a:spcPts val="0"/>
              </a:spcAft>
              <a:buClr>
                <a:srgbClr val="548BB7"/>
              </a:buClr>
              <a:buSzPts val="1800"/>
              <a:buFont typeface="Times New Roman"/>
              <a:buAutoNum type="arabicPeriod"/>
            </a:pPr>
            <a:r>
              <a:rPr lang="en-US" sz="1800">
                <a:latin typeface="Times New Roman"/>
                <a:ea typeface="Times New Roman"/>
                <a:cs typeface="Times New Roman"/>
                <a:sym typeface="Times New Roman"/>
              </a:rPr>
              <a:t>Planning Management System (for example, but not limited to):</a:t>
            </a:r>
            <a:br>
              <a:rPr lang="en-US" sz="1800">
                <a:latin typeface="Times New Roman"/>
                <a:ea typeface="Times New Roman"/>
                <a:cs typeface="Times New Roman"/>
                <a:sym typeface="Times New Roman"/>
              </a:rPr>
            </a:br>
            <a:r>
              <a:rPr lang="en-US" sz="1800">
                <a:latin typeface="Times New Roman"/>
                <a:ea typeface="Times New Roman"/>
                <a:cs typeface="Times New Roman"/>
                <a:sym typeface="Times New Roman"/>
              </a:rPr>
              <a:t>	-Production Planning Management and Production Capacity Utilization</a:t>
            </a:r>
            <a:br>
              <a:rPr lang="en-US" sz="1800">
                <a:latin typeface="Times New Roman"/>
                <a:ea typeface="Times New Roman"/>
                <a:cs typeface="Times New Roman"/>
                <a:sym typeface="Times New Roman"/>
              </a:rPr>
            </a:br>
            <a:r>
              <a:rPr lang="en-US" sz="1800">
                <a:latin typeface="Times New Roman"/>
                <a:ea typeface="Times New Roman"/>
                <a:cs typeface="Times New Roman"/>
                <a:sym typeface="Times New Roman"/>
              </a:rPr>
              <a:t>	-Following up on the implementation of plans.</a:t>
            </a:r>
            <a:br>
              <a:rPr lang="en-US" sz="1800">
                <a:latin typeface="Times New Roman"/>
                <a:ea typeface="Times New Roman"/>
                <a:cs typeface="Times New Roman"/>
                <a:sym typeface="Times New Roman"/>
              </a:rPr>
            </a:br>
            <a:r>
              <a:rPr lang="en-US" sz="1800">
                <a:latin typeface="Times New Roman"/>
                <a:ea typeface="Times New Roman"/>
                <a:cs typeface="Times New Roman"/>
                <a:sym typeface="Times New Roman"/>
              </a:rPr>
              <a:t>	-Key Performance Indicators including their definition and identifying those responsible for them</a:t>
            </a:r>
            <a:endParaRPr sz="1800">
              <a:latin typeface="Times New Roman"/>
              <a:ea typeface="Times New Roman"/>
              <a:cs typeface="Times New Roman"/>
              <a:sym typeface="Times New Roman"/>
            </a:endParaRPr>
          </a:p>
          <a:p>
            <a:pPr indent="-360045" lvl="0" marL="342900" rtl="0" algn="l">
              <a:lnSpc>
                <a:spcPct val="150000"/>
              </a:lnSpc>
              <a:spcBef>
                <a:spcPts val="0"/>
              </a:spcBef>
              <a:spcAft>
                <a:spcPts val="0"/>
              </a:spcAft>
              <a:buClr>
                <a:srgbClr val="548BB7"/>
              </a:buClr>
              <a:buSzPts val="1800"/>
              <a:buFont typeface="Times New Roman"/>
              <a:buAutoNum type="arabicPeriod"/>
            </a:pPr>
            <a:r>
              <a:rPr lang="en-US" sz="1800">
                <a:latin typeface="Times New Roman"/>
                <a:ea typeface="Times New Roman"/>
                <a:cs typeface="Times New Roman"/>
                <a:sym typeface="Times New Roman"/>
              </a:rPr>
              <a:t>Increasing production flexibility and reducing the changeover time between work orders and reducing the Work In Process Inventory (Quick Changeover - QCO)</a:t>
            </a:r>
            <a:endParaRPr sz="1800">
              <a:latin typeface="Times New Roman"/>
              <a:ea typeface="Times New Roman"/>
              <a:cs typeface="Times New Roman"/>
              <a:sym typeface="Times New Roman"/>
            </a:endParaRPr>
          </a:p>
          <a:p>
            <a:pPr indent="0" lvl="0" marL="457200" rtl="0" algn="l">
              <a:lnSpc>
                <a:spcPct val="160000"/>
              </a:lnSpc>
              <a:spcBef>
                <a:spcPts val="0"/>
              </a:spcBef>
              <a:spcAft>
                <a:spcPts val="0"/>
              </a:spcAft>
              <a:buNone/>
            </a:pPr>
            <a:br>
              <a:rPr lang="en-US" sz="1700">
                <a:latin typeface="Times New Roman"/>
                <a:ea typeface="Times New Roman"/>
                <a:cs typeface="Times New Roman"/>
                <a:sym typeface="Times New Roman"/>
              </a:rPr>
            </a:br>
            <a:br>
              <a:rPr lang="en-US" sz="1700">
                <a:latin typeface="Times New Roman"/>
                <a:ea typeface="Times New Roman"/>
                <a:cs typeface="Times New Roman"/>
                <a:sym typeface="Times New Roman"/>
              </a:rPr>
            </a:br>
            <a:endParaRPr sz="1700">
              <a:latin typeface="Times New Roman"/>
              <a:ea typeface="Times New Roman"/>
              <a:cs typeface="Times New Roman"/>
              <a:sym typeface="Times New Roman"/>
            </a:endParaRPr>
          </a:p>
        </p:txBody>
      </p:sp>
      <p:sp>
        <p:nvSpPr>
          <p:cNvPr id="142" name="Google Shape;142;p3"/>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Technical Proposal                                                   Arrowad Group©</a:t>
            </a:r>
            <a:endParaRPr/>
          </a:p>
        </p:txBody>
      </p:sp>
      <p:sp>
        <p:nvSpPr>
          <p:cNvPr id="143" name="Google Shape;143;p3"/>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fld id="{00000000-1234-1234-1234-123412341234}" type="slidenum">
              <a:rPr lang="en-US"/>
              <a:t>‹#›</a:t>
            </a:fld>
            <a:endParaRPr/>
          </a:p>
        </p:txBody>
      </p:sp>
      <p:pic>
        <p:nvPicPr>
          <p:cNvPr id="144" name="Google Shape;144;p3"/>
          <p:cNvPicPr preferRelativeResize="0"/>
          <p:nvPr/>
        </p:nvPicPr>
        <p:blipFill rotWithShape="1">
          <a:blip r:embed="rId3">
            <a:alphaModFix/>
          </a:blip>
          <a:srcRect b="0" l="0" r="0" t="0"/>
          <a:stretch/>
        </p:blipFill>
        <p:spPr>
          <a:xfrm>
            <a:off x="10676594" y="0"/>
            <a:ext cx="1515406" cy="1260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4"/>
          <p:cNvSpPr txBox="1"/>
          <p:nvPr>
            <p:ph type="title"/>
          </p:nvPr>
        </p:nvSpPr>
        <p:spPr>
          <a:xfrm>
            <a:off x="1069850" y="377075"/>
            <a:ext cx="9349200" cy="950400"/>
          </a:xfrm>
          <a:prstGeom prst="rect">
            <a:avLst/>
          </a:prstGeom>
          <a:solidFill>
            <a:srgbClr val="E9F0F5"/>
          </a:solidFill>
          <a:ln>
            <a:noFill/>
          </a:ln>
        </p:spPr>
        <p:txBody>
          <a:bodyPr anchorCtr="0" anchor="ctr" bIns="45700" lIns="91425" spcFirstLastPara="1" rIns="91425" wrap="square" tIns="45700">
            <a:noAutofit/>
          </a:bodyPr>
          <a:lstStyle/>
          <a:p>
            <a:pPr indent="0" lvl="0" marL="0" rtl="0" algn="l">
              <a:lnSpc>
                <a:spcPct val="140000"/>
              </a:lnSpc>
              <a:spcBef>
                <a:spcPts val="0"/>
              </a:spcBef>
              <a:spcAft>
                <a:spcPts val="0"/>
              </a:spcAft>
              <a:buSzPts val="1600"/>
              <a:buFont typeface="Georgia"/>
              <a:buNone/>
            </a:pPr>
            <a:r>
              <a:rPr lang="en-US" sz="1800">
                <a:solidFill>
                  <a:srgbClr val="002060"/>
                </a:solidFill>
              </a:rPr>
              <a:t>Deliverables(</a:t>
            </a:r>
            <a:r>
              <a:rPr b="0" lang="en-US" sz="1800">
                <a:solidFill>
                  <a:srgbClr val="002060"/>
                </a:solidFill>
              </a:rPr>
              <a:t>As per TOR</a:t>
            </a:r>
            <a:r>
              <a:rPr lang="en-US" sz="1800">
                <a:solidFill>
                  <a:srgbClr val="002060"/>
                </a:solidFill>
              </a:rPr>
              <a:t>)</a:t>
            </a:r>
            <a:endParaRPr sz="1800">
              <a:solidFill>
                <a:srgbClr val="002060"/>
              </a:solidFill>
            </a:endParaRPr>
          </a:p>
        </p:txBody>
      </p:sp>
      <p:sp>
        <p:nvSpPr>
          <p:cNvPr id="150" name="Google Shape;150;p4"/>
          <p:cNvSpPr txBox="1"/>
          <p:nvPr>
            <p:ph idx="1" type="body"/>
          </p:nvPr>
        </p:nvSpPr>
        <p:spPr>
          <a:xfrm>
            <a:off x="1069850" y="1423775"/>
            <a:ext cx="10058400" cy="4748400"/>
          </a:xfrm>
          <a:prstGeom prst="rect">
            <a:avLst/>
          </a:prstGeom>
          <a:noFill/>
          <a:ln>
            <a:noFill/>
          </a:ln>
        </p:spPr>
        <p:txBody>
          <a:bodyPr anchorCtr="0" anchor="t" bIns="45700" lIns="91425" spcFirstLastPara="1" rIns="91425" wrap="square" tIns="45700">
            <a:normAutofit/>
          </a:bodyPr>
          <a:lstStyle/>
          <a:p>
            <a:pPr indent="0" lvl="0" marL="0" rtl="0" algn="l">
              <a:lnSpc>
                <a:spcPct val="160000"/>
              </a:lnSpc>
              <a:spcBef>
                <a:spcPts val="0"/>
              </a:spcBef>
              <a:spcAft>
                <a:spcPts val="0"/>
              </a:spcAft>
              <a:buNone/>
            </a:pPr>
            <a:r>
              <a:t/>
            </a:r>
            <a:endParaRPr sz="1900">
              <a:latin typeface="Times New Roman"/>
              <a:ea typeface="Times New Roman"/>
              <a:cs typeface="Times New Roman"/>
              <a:sym typeface="Times New Roman"/>
            </a:endParaRPr>
          </a:p>
          <a:p>
            <a:pPr indent="-342900" lvl="0" marL="457200" rtl="0" algn="l">
              <a:lnSpc>
                <a:spcPct val="150000"/>
              </a:lnSpc>
              <a:spcBef>
                <a:spcPts val="0"/>
              </a:spcBef>
              <a:spcAft>
                <a:spcPts val="0"/>
              </a:spcAft>
              <a:buSzPts val="1800"/>
              <a:buFont typeface="Times New Roman"/>
              <a:buAutoNum type="arabicPeriod" startAt="6"/>
            </a:pPr>
            <a:r>
              <a:rPr lang="en-US" sz="1800">
                <a:latin typeface="Times New Roman"/>
                <a:ea typeface="Times New Roman"/>
                <a:cs typeface="Times New Roman"/>
                <a:sym typeface="Times New Roman"/>
              </a:rPr>
              <a:t>Increasing the effectiveness of machines and equipment and integrating equipment maintenance into the manufacturing process and ensuring that the equipment always performs its required task and maintaining its production rate - (Improve M/C availability and setup reduction).</a:t>
            </a:r>
            <a:endParaRPr sz="1800">
              <a:latin typeface="Times New Roman"/>
              <a:ea typeface="Times New Roman"/>
              <a:cs typeface="Times New Roman"/>
              <a:sym typeface="Times New Roman"/>
            </a:endParaRPr>
          </a:p>
          <a:p>
            <a:pPr indent="-342900" lvl="0" marL="457200" rtl="0" algn="l">
              <a:lnSpc>
                <a:spcPct val="150000"/>
              </a:lnSpc>
              <a:spcBef>
                <a:spcPts val="0"/>
              </a:spcBef>
              <a:spcAft>
                <a:spcPts val="0"/>
              </a:spcAft>
              <a:buSzPts val="1800"/>
              <a:buFont typeface="Times New Roman"/>
              <a:buAutoNum type="arabicPeriod" startAt="6"/>
            </a:pPr>
            <a:r>
              <a:rPr lang="en-US" sz="1800">
                <a:latin typeface="Times New Roman"/>
                <a:ea typeface="Times New Roman"/>
                <a:cs typeface="Times New Roman"/>
                <a:sym typeface="Times New Roman"/>
              </a:rPr>
              <a:t>Standard Operating Procedures for the processes and target times for each process.</a:t>
            </a:r>
            <a:endParaRPr sz="1800">
              <a:latin typeface="Times New Roman"/>
              <a:ea typeface="Times New Roman"/>
              <a:cs typeface="Times New Roman"/>
              <a:sym typeface="Times New Roman"/>
            </a:endParaRPr>
          </a:p>
          <a:p>
            <a:pPr indent="-342900" lvl="0" marL="457200" rtl="0" algn="l">
              <a:lnSpc>
                <a:spcPct val="150000"/>
              </a:lnSpc>
              <a:spcBef>
                <a:spcPts val="0"/>
              </a:spcBef>
              <a:spcAft>
                <a:spcPts val="0"/>
              </a:spcAft>
              <a:buSzPts val="1800"/>
              <a:buFont typeface="Times New Roman"/>
              <a:buAutoNum type="arabicPeriod" startAt="6"/>
            </a:pPr>
            <a:r>
              <a:rPr lang="en-US" sz="1800">
                <a:latin typeface="Times New Roman"/>
                <a:ea typeface="Times New Roman"/>
                <a:cs typeface="Times New Roman"/>
                <a:sym typeface="Times New Roman"/>
              </a:rPr>
              <a:t>Reducing production cycle times, reducing material waste and reducing material movements or distance between them.</a:t>
            </a:r>
            <a:endParaRPr sz="1800">
              <a:latin typeface="Times New Roman"/>
              <a:ea typeface="Times New Roman"/>
              <a:cs typeface="Times New Roman"/>
              <a:sym typeface="Times New Roman"/>
            </a:endParaRPr>
          </a:p>
          <a:p>
            <a:pPr indent="-342900" lvl="0" marL="457200" rtl="0" algn="l">
              <a:lnSpc>
                <a:spcPct val="150000"/>
              </a:lnSpc>
              <a:spcBef>
                <a:spcPts val="0"/>
              </a:spcBef>
              <a:spcAft>
                <a:spcPts val="0"/>
              </a:spcAft>
              <a:buSzPts val="1800"/>
              <a:buFont typeface="Times New Roman"/>
              <a:buAutoNum type="arabicPeriod" startAt="6"/>
            </a:pPr>
            <a:r>
              <a:rPr lang="en-US" sz="1800">
                <a:latin typeface="Times New Roman"/>
                <a:ea typeface="Times New Roman"/>
                <a:cs typeface="Times New Roman"/>
                <a:sym typeface="Times New Roman"/>
              </a:rPr>
              <a:t>Organizing the workplace and creating a positive work environment.</a:t>
            </a:r>
            <a:endParaRPr sz="1800">
              <a:latin typeface="Times New Roman"/>
              <a:ea typeface="Times New Roman"/>
              <a:cs typeface="Times New Roman"/>
              <a:sym typeface="Times New Roman"/>
            </a:endParaRPr>
          </a:p>
          <a:p>
            <a:pPr indent="0" lvl="0" marL="457200" rtl="0" algn="l">
              <a:lnSpc>
                <a:spcPct val="150000"/>
              </a:lnSpc>
              <a:spcBef>
                <a:spcPts val="1200"/>
              </a:spcBef>
              <a:spcAft>
                <a:spcPts val="0"/>
              </a:spcAft>
              <a:buNone/>
            </a:pPr>
            <a:r>
              <a:t/>
            </a:r>
            <a:endParaRPr sz="1900">
              <a:latin typeface="Times New Roman"/>
              <a:ea typeface="Times New Roman"/>
              <a:cs typeface="Times New Roman"/>
              <a:sym typeface="Times New Roman"/>
            </a:endParaRPr>
          </a:p>
        </p:txBody>
      </p:sp>
      <p:sp>
        <p:nvSpPr>
          <p:cNvPr id="151" name="Google Shape;151;p4"/>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Technical Proposal                                                   Arrowad Group©</a:t>
            </a:r>
            <a:endParaRPr/>
          </a:p>
        </p:txBody>
      </p:sp>
      <p:sp>
        <p:nvSpPr>
          <p:cNvPr id="152" name="Google Shape;152;p4"/>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fld id="{00000000-1234-1234-1234-123412341234}" type="slidenum">
              <a:rPr lang="en-US"/>
              <a:t>‹#›</a:t>
            </a:fld>
            <a:endParaRPr/>
          </a:p>
        </p:txBody>
      </p:sp>
      <p:pic>
        <p:nvPicPr>
          <p:cNvPr id="153" name="Google Shape;153;p4"/>
          <p:cNvPicPr preferRelativeResize="0"/>
          <p:nvPr/>
        </p:nvPicPr>
        <p:blipFill rotWithShape="1">
          <a:blip r:embed="rId3">
            <a:alphaModFix/>
          </a:blip>
          <a:srcRect b="0" l="0" r="0" t="0"/>
          <a:stretch/>
        </p:blipFill>
        <p:spPr>
          <a:xfrm>
            <a:off x="10676594" y="0"/>
            <a:ext cx="1515406" cy="1260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g35fc47e0da2_0_4"/>
          <p:cNvSpPr txBox="1"/>
          <p:nvPr>
            <p:ph type="title"/>
          </p:nvPr>
        </p:nvSpPr>
        <p:spPr>
          <a:xfrm>
            <a:off x="1069850" y="377075"/>
            <a:ext cx="9349200" cy="950400"/>
          </a:xfrm>
          <a:prstGeom prst="rect">
            <a:avLst/>
          </a:prstGeom>
          <a:solidFill>
            <a:srgbClr val="E9F0F5"/>
          </a:solidFill>
          <a:ln>
            <a:noFill/>
          </a:ln>
        </p:spPr>
        <p:txBody>
          <a:bodyPr anchorCtr="0" anchor="ctr" bIns="45700" lIns="91425" spcFirstLastPara="1" rIns="91425" wrap="square" tIns="45700">
            <a:noAutofit/>
          </a:bodyPr>
          <a:lstStyle/>
          <a:p>
            <a:pPr indent="0" lvl="0" marL="0" rtl="0" algn="l">
              <a:lnSpc>
                <a:spcPct val="140000"/>
              </a:lnSpc>
              <a:spcBef>
                <a:spcPts val="0"/>
              </a:spcBef>
              <a:spcAft>
                <a:spcPts val="0"/>
              </a:spcAft>
              <a:buSzPts val="1600"/>
              <a:buFont typeface="Georgia"/>
              <a:buNone/>
            </a:pPr>
            <a:r>
              <a:rPr lang="en-US" sz="1800">
                <a:solidFill>
                  <a:srgbClr val="002060"/>
                </a:solidFill>
              </a:rPr>
              <a:t>Deliverables(</a:t>
            </a:r>
            <a:r>
              <a:rPr b="0" lang="en-US" sz="1800">
                <a:solidFill>
                  <a:srgbClr val="002060"/>
                </a:solidFill>
              </a:rPr>
              <a:t>As per TOR</a:t>
            </a:r>
            <a:r>
              <a:rPr lang="en-US" sz="1800">
                <a:solidFill>
                  <a:srgbClr val="002060"/>
                </a:solidFill>
              </a:rPr>
              <a:t>)</a:t>
            </a:r>
            <a:endParaRPr sz="1800">
              <a:solidFill>
                <a:srgbClr val="002060"/>
              </a:solidFill>
            </a:endParaRPr>
          </a:p>
        </p:txBody>
      </p:sp>
      <p:sp>
        <p:nvSpPr>
          <p:cNvPr id="159" name="Google Shape;159;g35fc47e0da2_0_4"/>
          <p:cNvSpPr txBox="1"/>
          <p:nvPr>
            <p:ph idx="1" type="body"/>
          </p:nvPr>
        </p:nvSpPr>
        <p:spPr>
          <a:xfrm>
            <a:off x="1069850" y="1423775"/>
            <a:ext cx="10058400" cy="4748400"/>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1200"/>
              </a:spcBef>
              <a:spcAft>
                <a:spcPts val="0"/>
              </a:spcAft>
              <a:buNone/>
            </a:pPr>
            <a:r>
              <a:t/>
            </a:r>
            <a:endParaRPr sz="1900">
              <a:latin typeface="Times New Roman"/>
              <a:ea typeface="Times New Roman"/>
              <a:cs typeface="Times New Roman"/>
              <a:sym typeface="Times New Roman"/>
            </a:endParaRPr>
          </a:p>
          <a:p>
            <a:pPr indent="-381635" lvl="0" marL="342900" rtl="0" algn="l">
              <a:lnSpc>
                <a:spcPct val="150000"/>
              </a:lnSpc>
              <a:spcBef>
                <a:spcPts val="1200"/>
              </a:spcBef>
              <a:spcAft>
                <a:spcPts val="0"/>
              </a:spcAft>
              <a:buClr>
                <a:srgbClr val="548BB7"/>
              </a:buClr>
              <a:buSzPts val="1800"/>
              <a:buFont typeface="Times New Roman"/>
              <a:buAutoNum type="arabicPeriod" startAt="10"/>
            </a:pPr>
            <a:r>
              <a:rPr lang="en-US" sz="1900">
                <a:latin typeface="Times New Roman"/>
                <a:ea typeface="Times New Roman"/>
                <a:cs typeface="Times New Roman"/>
                <a:sym typeface="Times New Roman"/>
              </a:rPr>
              <a:t>Training workers and applying Kanban techniques and partial application</a:t>
            </a:r>
            <a:endParaRPr sz="1900">
              <a:latin typeface="Times New Roman"/>
              <a:ea typeface="Times New Roman"/>
              <a:cs typeface="Times New Roman"/>
              <a:sym typeface="Times New Roman"/>
            </a:endParaRPr>
          </a:p>
          <a:p>
            <a:pPr indent="-381635" lvl="0" marL="342900" rtl="0" algn="l">
              <a:lnSpc>
                <a:spcPct val="150000"/>
              </a:lnSpc>
              <a:spcBef>
                <a:spcPts val="1200"/>
              </a:spcBef>
              <a:spcAft>
                <a:spcPts val="0"/>
              </a:spcAft>
              <a:buClr>
                <a:srgbClr val="548BB7"/>
              </a:buClr>
              <a:buSzPts val="1800"/>
              <a:buFont typeface="Times New Roman"/>
              <a:buAutoNum type="arabicPeriod" startAt="10"/>
            </a:pPr>
            <a:r>
              <a:rPr lang="en-US" sz="1900">
                <a:latin typeface="Times New Roman"/>
                <a:ea typeface="Times New Roman"/>
                <a:cs typeface="Times New Roman"/>
                <a:sym typeface="Times New Roman"/>
              </a:rPr>
              <a:t>Developing a comprehensive Autonomous Maintenance system and work guide</a:t>
            </a:r>
            <a:endParaRPr sz="1900">
              <a:latin typeface="Times New Roman"/>
              <a:ea typeface="Times New Roman"/>
              <a:cs typeface="Times New Roman"/>
              <a:sym typeface="Times New Roman"/>
            </a:endParaRPr>
          </a:p>
          <a:p>
            <a:pPr indent="-381635" lvl="0" marL="342900" rtl="0" algn="l">
              <a:lnSpc>
                <a:spcPct val="150000"/>
              </a:lnSpc>
              <a:spcBef>
                <a:spcPts val="1200"/>
              </a:spcBef>
              <a:spcAft>
                <a:spcPts val="0"/>
              </a:spcAft>
              <a:buClr>
                <a:srgbClr val="548BB7"/>
              </a:buClr>
              <a:buSzPts val="1800"/>
              <a:buFont typeface="Times New Roman"/>
              <a:buAutoNum type="arabicPeriod" startAt="10"/>
            </a:pPr>
            <a:r>
              <a:rPr lang="en-US" sz="1900">
                <a:latin typeface="Times New Roman"/>
                <a:ea typeface="Times New Roman"/>
                <a:cs typeface="Times New Roman"/>
                <a:sym typeface="Times New Roman"/>
              </a:rPr>
              <a:t>Training 4 employees to practice lean manufacturing techniques with the condition that at least 2 employee obtains a certificate from an accredited body.</a:t>
            </a:r>
            <a:endParaRPr sz="1900">
              <a:latin typeface="Times New Roman"/>
              <a:ea typeface="Times New Roman"/>
              <a:cs typeface="Times New Roman"/>
              <a:sym typeface="Times New Roman"/>
            </a:endParaRPr>
          </a:p>
        </p:txBody>
      </p:sp>
      <p:sp>
        <p:nvSpPr>
          <p:cNvPr id="160" name="Google Shape;160;g35fc47e0da2_0_4"/>
          <p:cNvSpPr txBox="1"/>
          <p:nvPr>
            <p:ph idx="11" type="ftr"/>
          </p:nvPr>
        </p:nvSpPr>
        <p:spPr>
          <a:xfrm>
            <a:off x="1088136" y="6272784"/>
            <a:ext cx="63276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Technical Proposal                                                   Arrowad Group©</a:t>
            </a:r>
            <a:endParaRPr/>
          </a:p>
        </p:txBody>
      </p:sp>
      <p:sp>
        <p:nvSpPr>
          <p:cNvPr id="161" name="Google Shape;161;g35fc47e0da2_0_4"/>
          <p:cNvSpPr txBox="1"/>
          <p:nvPr>
            <p:ph idx="12" type="sldNum"/>
          </p:nvPr>
        </p:nvSpPr>
        <p:spPr>
          <a:xfrm>
            <a:off x="11311128" y="6272784"/>
            <a:ext cx="6402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fld id="{00000000-1234-1234-1234-123412341234}" type="slidenum">
              <a:rPr lang="en-US"/>
              <a:t>‹#›</a:t>
            </a:fld>
            <a:endParaRPr/>
          </a:p>
        </p:txBody>
      </p:sp>
      <p:pic>
        <p:nvPicPr>
          <p:cNvPr id="162" name="Google Shape;162;g35fc47e0da2_0_4"/>
          <p:cNvPicPr preferRelativeResize="0"/>
          <p:nvPr/>
        </p:nvPicPr>
        <p:blipFill rotWithShape="1">
          <a:blip r:embed="rId3">
            <a:alphaModFix/>
          </a:blip>
          <a:srcRect b="0" l="0" r="0" t="0"/>
          <a:stretch/>
        </p:blipFill>
        <p:spPr>
          <a:xfrm>
            <a:off x="10676594" y="0"/>
            <a:ext cx="1515406" cy="1260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5"/>
          <p:cNvSpPr txBox="1"/>
          <p:nvPr>
            <p:ph type="title"/>
          </p:nvPr>
        </p:nvSpPr>
        <p:spPr>
          <a:xfrm>
            <a:off x="958700" y="284925"/>
            <a:ext cx="9429600" cy="1197300"/>
          </a:xfrm>
          <a:prstGeom prst="rect">
            <a:avLst/>
          </a:prstGeom>
          <a:solidFill>
            <a:srgbClr val="E9F0F5"/>
          </a:solidFill>
          <a:ln>
            <a:noFill/>
          </a:ln>
        </p:spPr>
        <p:txBody>
          <a:bodyPr anchorCtr="0" anchor="ctr" bIns="45700" lIns="91425" spcFirstLastPara="1" rIns="91425" wrap="square" tIns="45700">
            <a:noAutofit/>
          </a:bodyPr>
          <a:lstStyle/>
          <a:p>
            <a:pPr indent="0" lvl="0" marL="0" rtl="0" algn="l">
              <a:lnSpc>
                <a:spcPct val="140000"/>
              </a:lnSpc>
              <a:spcBef>
                <a:spcPts val="0"/>
              </a:spcBef>
              <a:spcAft>
                <a:spcPts val="0"/>
              </a:spcAft>
              <a:buSzPts val="1600"/>
              <a:buFont typeface="Georgia"/>
              <a:buNone/>
            </a:pPr>
            <a:r>
              <a:rPr lang="en-US" sz="1800">
                <a:solidFill>
                  <a:srgbClr val="002060"/>
                </a:solidFill>
              </a:rPr>
              <a:t>What are the enemies of learn?</a:t>
            </a:r>
            <a:endParaRPr sz="1800">
              <a:solidFill>
                <a:srgbClr val="002060"/>
              </a:solidFill>
            </a:endParaRPr>
          </a:p>
        </p:txBody>
      </p:sp>
      <p:sp>
        <p:nvSpPr>
          <p:cNvPr id="168" name="Google Shape;168;p5"/>
          <p:cNvSpPr txBox="1"/>
          <p:nvPr>
            <p:ph idx="11" type="ftr"/>
          </p:nvPr>
        </p:nvSpPr>
        <p:spPr>
          <a:xfrm>
            <a:off x="1069848" y="6449387"/>
            <a:ext cx="6327648"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Technical Proposal                                                   Arrowad Group©</a:t>
            </a:r>
            <a:endParaRPr/>
          </a:p>
        </p:txBody>
      </p:sp>
      <p:sp>
        <p:nvSpPr>
          <p:cNvPr id="169" name="Google Shape;169;p5"/>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fld id="{00000000-1234-1234-1234-123412341234}" type="slidenum">
              <a:rPr lang="en-US"/>
              <a:t>‹#›</a:t>
            </a:fld>
            <a:endParaRPr/>
          </a:p>
        </p:txBody>
      </p:sp>
      <p:pic>
        <p:nvPicPr>
          <p:cNvPr id="170" name="Google Shape;170;p5"/>
          <p:cNvPicPr preferRelativeResize="0"/>
          <p:nvPr/>
        </p:nvPicPr>
        <p:blipFill rotWithShape="1">
          <a:blip r:embed="rId3">
            <a:alphaModFix/>
          </a:blip>
          <a:srcRect b="0" l="0" r="0" t="0"/>
          <a:stretch/>
        </p:blipFill>
        <p:spPr>
          <a:xfrm>
            <a:off x="10676594" y="0"/>
            <a:ext cx="1515406" cy="1260000"/>
          </a:xfrm>
          <a:prstGeom prst="rect">
            <a:avLst/>
          </a:prstGeom>
          <a:noFill/>
          <a:ln>
            <a:noFill/>
          </a:ln>
        </p:spPr>
      </p:pic>
      <p:pic>
        <p:nvPicPr>
          <p:cNvPr descr="T 3M's merged" id="171" name="Google Shape;171;p5"/>
          <p:cNvPicPr preferRelativeResize="0"/>
          <p:nvPr>
            <p:ph idx="1" type="body"/>
          </p:nvPr>
        </p:nvPicPr>
        <p:blipFill rotWithShape="1">
          <a:blip r:embed="rId4">
            <a:alphaModFix/>
          </a:blip>
          <a:srcRect b="0" l="0" r="0" t="3392"/>
          <a:stretch/>
        </p:blipFill>
        <p:spPr>
          <a:xfrm>
            <a:off x="4163215" y="2093976"/>
            <a:ext cx="4071300" cy="3490800"/>
          </a:xfrm>
          <a:prstGeom prst="rect">
            <a:avLst/>
          </a:prstGeom>
          <a:noFill/>
          <a:ln>
            <a:noFill/>
          </a:ln>
        </p:spPr>
      </p:pic>
      <p:sp>
        <p:nvSpPr>
          <p:cNvPr id="172" name="Google Shape;172;p5"/>
          <p:cNvSpPr txBox="1"/>
          <p:nvPr/>
        </p:nvSpPr>
        <p:spPr>
          <a:xfrm>
            <a:off x="8801675" y="3447550"/>
            <a:ext cx="2449800" cy="954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Workload that is not balanced </a:t>
            </a:r>
            <a:endParaRPr b="0" i="0" sz="2000" u="none" cap="none" strike="noStrike">
              <a:solidFill>
                <a:schemeClr val="dk1"/>
              </a:solidFill>
              <a:latin typeface="Times New Roman"/>
              <a:ea typeface="Times New Roman"/>
              <a:cs typeface="Times New Roman"/>
              <a:sym typeface="Times New Roman"/>
            </a:endParaRPr>
          </a:p>
        </p:txBody>
      </p:sp>
      <p:sp>
        <p:nvSpPr>
          <p:cNvPr id="173" name="Google Shape;173;p5"/>
          <p:cNvSpPr txBox="1"/>
          <p:nvPr/>
        </p:nvSpPr>
        <p:spPr>
          <a:xfrm>
            <a:off x="4163225" y="5641825"/>
            <a:ext cx="3860700" cy="864600"/>
          </a:xfrm>
          <a:prstGeom prst="rect">
            <a:avLst/>
          </a:prstGeom>
          <a:noFill/>
          <a:ln>
            <a:noFill/>
          </a:ln>
        </p:spPr>
        <p:txBody>
          <a:bodyPr anchorCtr="0" anchor="t" bIns="91425" lIns="91425" spcFirstLastPara="1" rIns="91425" wrap="square" tIns="91425">
            <a:noAutofit/>
          </a:bodyPr>
          <a:lstStyle/>
          <a:p>
            <a:pPr indent="0" lvl="0" marL="342900" marR="0" rtl="0" algn="ctr">
              <a:lnSpc>
                <a:spcPct val="115000"/>
              </a:lnSpc>
              <a:spcBef>
                <a:spcPts val="0"/>
              </a:spcBef>
              <a:spcAft>
                <a:spcPts val="0"/>
              </a:spcAft>
              <a:buClr>
                <a:schemeClr val="dk1"/>
              </a:buClr>
              <a:buSzPts val="1100"/>
              <a:buFont typeface="Arial"/>
              <a:buNone/>
            </a:pPr>
            <a:r>
              <a:rPr b="0" i="0" lang="en-US" sz="1800" u="none" cap="none" strike="noStrike">
                <a:solidFill>
                  <a:srgbClr val="1C1C1C"/>
                </a:solidFill>
                <a:latin typeface="Times New Roman"/>
                <a:ea typeface="Times New Roman"/>
                <a:cs typeface="Times New Roman"/>
                <a:sym typeface="Times New Roman"/>
              </a:rPr>
              <a:t>Work that creates a burden on the</a:t>
            </a:r>
            <a:endParaRPr b="0" i="0" sz="1800" u="none" cap="none" strike="noStrike">
              <a:solidFill>
                <a:srgbClr val="1C1C1C"/>
              </a:solidFill>
              <a:latin typeface="Times New Roman"/>
              <a:ea typeface="Times New Roman"/>
              <a:cs typeface="Times New Roman"/>
              <a:sym typeface="Times New Roman"/>
            </a:endParaRPr>
          </a:p>
          <a:p>
            <a:pPr indent="0" lvl="0" marL="342900" marR="0" rtl="0" algn="ctr">
              <a:lnSpc>
                <a:spcPct val="115000"/>
              </a:lnSpc>
              <a:spcBef>
                <a:spcPts val="0"/>
              </a:spcBef>
              <a:spcAft>
                <a:spcPts val="0"/>
              </a:spcAft>
              <a:buClr>
                <a:schemeClr val="dk1"/>
              </a:buClr>
              <a:buSzPts val="1100"/>
              <a:buFont typeface="Arial"/>
              <a:buNone/>
            </a:pPr>
            <a:r>
              <a:rPr b="0" i="0" lang="en-US" sz="1800" u="none" cap="none" strike="noStrike">
                <a:solidFill>
                  <a:srgbClr val="1C1C1C"/>
                </a:solidFill>
                <a:latin typeface="Times New Roman"/>
                <a:ea typeface="Times New Roman"/>
                <a:cs typeface="Times New Roman"/>
                <a:sym typeface="Times New Roman"/>
              </a:rPr>
              <a:t>team members or processes</a:t>
            </a:r>
            <a:endParaRPr b="0" i="0" sz="1800" u="none" cap="none" strike="noStrike">
              <a:solidFill>
                <a:srgbClr val="1C1C1C"/>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sp>
        <p:nvSpPr>
          <p:cNvPr id="174" name="Google Shape;174;p5"/>
          <p:cNvSpPr txBox="1"/>
          <p:nvPr/>
        </p:nvSpPr>
        <p:spPr>
          <a:xfrm>
            <a:off x="1146275" y="3447550"/>
            <a:ext cx="2449800" cy="1197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Activities that do not add value </a:t>
            </a:r>
            <a:endParaRPr b="0" i="0" sz="2000" u="none" cap="none" strike="noStrike">
              <a:solidFill>
                <a:schemeClr val="dk1"/>
              </a:solidFill>
              <a:latin typeface="Times New Roman"/>
              <a:ea typeface="Times New Roman"/>
              <a:cs typeface="Times New Roman"/>
              <a:sym typeface="Times New Roman"/>
            </a:endParaRPr>
          </a:p>
        </p:txBody>
      </p:sp>
      <p:sp>
        <p:nvSpPr>
          <p:cNvPr id="175" name="Google Shape;175;p5"/>
          <p:cNvSpPr/>
          <p:nvPr/>
        </p:nvSpPr>
        <p:spPr>
          <a:xfrm rot="10800000">
            <a:off x="9213400" y="4544950"/>
            <a:ext cx="955200" cy="1525500"/>
          </a:xfrm>
          <a:prstGeom prst="bentArrow">
            <a:avLst>
              <a:gd fmla="val 25000" name="adj1"/>
              <a:gd fmla="val 25000" name="adj2"/>
              <a:gd fmla="val 25000" name="adj3"/>
              <a:gd fmla="val 43750" name="adj4"/>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rebuchet MS"/>
              <a:ea typeface="Trebuchet MS"/>
              <a:cs typeface="Trebuchet MS"/>
              <a:sym typeface="Trebuchet MS"/>
            </a:endParaRPr>
          </a:p>
        </p:txBody>
      </p:sp>
      <p:sp>
        <p:nvSpPr>
          <p:cNvPr id="176" name="Google Shape;176;p5"/>
          <p:cNvSpPr/>
          <p:nvPr/>
        </p:nvSpPr>
        <p:spPr>
          <a:xfrm rot="-5400000">
            <a:off x="1721850" y="4705150"/>
            <a:ext cx="1668000" cy="1062600"/>
          </a:xfrm>
          <a:prstGeom prst="bentArrow">
            <a:avLst>
              <a:gd fmla="val 25000" name="adj1"/>
              <a:gd fmla="val 25000" name="adj2"/>
              <a:gd fmla="val 25000" name="adj3"/>
              <a:gd fmla="val 43750" name="adj4"/>
            </a:avLst>
          </a:prstGeom>
          <a:solidFill>
            <a:srgbClr val="93B6D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rebuchet MS"/>
              <a:ea typeface="Trebuchet MS"/>
              <a:cs typeface="Trebuchet MS"/>
              <a:sym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g35f826a9b33_0_7"/>
          <p:cNvSpPr txBox="1"/>
          <p:nvPr>
            <p:ph type="title"/>
          </p:nvPr>
        </p:nvSpPr>
        <p:spPr>
          <a:xfrm>
            <a:off x="587250" y="239087"/>
            <a:ext cx="10001400" cy="954900"/>
          </a:xfrm>
          <a:prstGeom prst="rect">
            <a:avLst/>
          </a:prstGeom>
          <a:solidFill>
            <a:srgbClr val="E9F0F5"/>
          </a:solidFill>
          <a:ln>
            <a:noFill/>
          </a:ln>
        </p:spPr>
        <p:txBody>
          <a:bodyPr anchorCtr="0" anchor="ctr" bIns="45700" lIns="91425" spcFirstLastPara="1" rIns="91425" wrap="square" tIns="45700">
            <a:noAutofit/>
          </a:bodyPr>
          <a:lstStyle/>
          <a:p>
            <a:pPr indent="0" lvl="0" marL="0" rtl="0" algn="l">
              <a:lnSpc>
                <a:spcPct val="140000"/>
              </a:lnSpc>
              <a:spcBef>
                <a:spcPts val="0"/>
              </a:spcBef>
              <a:spcAft>
                <a:spcPts val="0"/>
              </a:spcAft>
              <a:buSzPts val="1600"/>
              <a:buFont typeface="Georgia"/>
              <a:buNone/>
            </a:pPr>
            <a:r>
              <a:rPr lang="en-US" sz="1800">
                <a:solidFill>
                  <a:srgbClr val="002060"/>
                </a:solidFill>
              </a:rPr>
              <a:t>Types of Losses أنواع الفواقد</a:t>
            </a:r>
            <a:endParaRPr sz="1800">
              <a:solidFill>
                <a:srgbClr val="002060"/>
              </a:solidFill>
            </a:endParaRPr>
          </a:p>
        </p:txBody>
      </p:sp>
      <p:sp>
        <p:nvSpPr>
          <p:cNvPr id="182" name="Google Shape;182;g35f826a9b33_0_7"/>
          <p:cNvSpPr txBox="1"/>
          <p:nvPr>
            <p:ph idx="11" type="ftr"/>
          </p:nvPr>
        </p:nvSpPr>
        <p:spPr>
          <a:xfrm>
            <a:off x="1069848" y="6449387"/>
            <a:ext cx="63276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Technical Proposal                                                   Arrowad Group©</a:t>
            </a:r>
            <a:endParaRPr/>
          </a:p>
        </p:txBody>
      </p:sp>
      <p:sp>
        <p:nvSpPr>
          <p:cNvPr id="183" name="Google Shape;183;g35f826a9b33_0_7"/>
          <p:cNvSpPr txBox="1"/>
          <p:nvPr>
            <p:ph idx="12" type="sldNum"/>
          </p:nvPr>
        </p:nvSpPr>
        <p:spPr>
          <a:xfrm>
            <a:off x="11311128" y="6272784"/>
            <a:ext cx="6402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fld id="{00000000-1234-1234-1234-123412341234}" type="slidenum">
              <a:rPr lang="en-US"/>
              <a:t>‹#›</a:t>
            </a:fld>
            <a:endParaRPr/>
          </a:p>
        </p:txBody>
      </p:sp>
      <p:pic>
        <p:nvPicPr>
          <p:cNvPr id="184" name="Google Shape;184;g35f826a9b33_0_7"/>
          <p:cNvPicPr preferRelativeResize="0"/>
          <p:nvPr/>
        </p:nvPicPr>
        <p:blipFill rotWithShape="1">
          <a:blip r:embed="rId3">
            <a:alphaModFix/>
          </a:blip>
          <a:srcRect b="0" l="0" r="0" t="0"/>
          <a:stretch/>
        </p:blipFill>
        <p:spPr>
          <a:xfrm>
            <a:off x="10676594" y="0"/>
            <a:ext cx="1515406" cy="1260000"/>
          </a:xfrm>
          <a:prstGeom prst="rect">
            <a:avLst/>
          </a:prstGeom>
          <a:noFill/>
          <a:ln>
            <a:noFill/>
          </a:ln>
        </p:spPr>
      </p:pic>
      <p:pic>
        <p:nvPicPr>
          <p:cNvPr id="185" name="Google Shape;185;g35f826a9b33_0_7"/>
          <p:cNvPicPr preferRelativeResize="0"/>
          <p:nvPr/>
        </p:nvPicPr>
        <p:blipFill rotWithShape="1">
          <a:blip r:embed="rId4">
            <a:alphaModFix/>
          </a:blip>
          <a:srcRect b="0" l="0" r="0" t="0"/>
          <a:stretch/>
        </p:blipFill>
        <p:spPr>
          <a:xfrm>
            <a:off x="1797000" y="1591920"/>
            <a:ext cx="9134762" cy="470506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g35f826a9b33_0_26"/>
          <p:cNvSpPr txBox="1"/>
          <p:nvPr>
            <p:ph type="title"/>
          </p:nvPr>
        </p:nvSpPr>
        <p:spPr>
          <a:xfrm>
            <a:off x="1069850" y="238825"/>
            <a:ext cx="9287700" cy="1021200"/>
          </a:xfrm>
          <a:prstGeom prst="rect">
            <a:avLst/>
          </a:prstGeom>
          <a:solidFill>
            <a:srgbClr val="E9F0F5"/>
          </a:solidFill>
          <a:ln>
            <a:noFill/>
          </a:ln>
        </p:spPr>
        <p:txBody>
          <a:bodyPr anchorCtr="0" anchor="ctr" bIns="45700" lIns="91425" spcFirstLastPara="1" rIns="91425" wrap="square" tIns="45700">
            <a:noAutofit/>
          </a:bodyPr>
          <a:lstStyle/>
          <a:p>
            <a:pPr indent="0" lvl="0" marL="0" rtl="0" algn="l">
              <a:lnSpc>
                <a:spcPct val="140000"/>
              </a:lnSpc>
              <a:spcBef>
                <a:spcPts val="0"/>
              </a:spcBef>
              <a:spcAft>
                <a:spcPts val="0"/>
              </a:spcAft>
              <a:buSzPts val="1600"/>
              <a:buFont typeface="Georgia"/>
              <a:buNone/>
            </a:pPr>
            <a:r>
              <a:rPr lang="en-US" sz="1800">
                <a:solidFill>
                  <a:srgbClr val="003C6B"/>
                </a:solidFill>
              </a:rPr>
              <a:t>The 4 Steps of the Improvement Process</a:t>
            </a:r>
            <a:endParaRPr sz="900"/>
          </a:p>
        </p:txBody>
      </p:sp>
      <p:sp>
        <p:nvSpPr>
          <p:cNvPr id="191" name="Google Shape;191;g35f826a9b33_0_26"/>
          <p:cNvSpPr txBox="1"/>
          <p:nvPr>
            <p:ph idx="11" type="ftr"/>
          </p:nvPr>
        </p:nvSpPr>
        <p:spPr>
          <a:xfrm>
            <a:off x="1088136" y="6272784"/>
            <a:ext cx="63276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Technical Proposal                                                   Arrowad Group©</a:t>
            </a:r>
            <a:endParaRPr/>
          </a:p>
        </p:txBody>
      </p:sp>
      <p:sp>
        <p:nvSpPr>
          <p:cNvPr id="192" name="Google Shape;192;g35f826a9b33_0_26"/>
          <p:cNvSpPr txBox="1"/>
          <p:nvPr>
            <p:ph idx="12" type="sldNum"/>
          </p:nvPr>
        </p:nvSpPr>
        <p:spPr>
          <a:xfrm>
            <a:off x="11311128" y="6272784"/>
            <a:ext cx="6402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fld id="{00000000-1234-1234-1234-123412341234}" type="slidenum">
              <a:rPr lang="en-US"/>
              <a:t>‹#›</a:t>
            </a:fld>
            <a:endParaRPr/>
          </a:p>
        </p:txBody>
      </p:sp>
      <p:pic>
        <p:nvPicPr>
          <p:cNvPr id="193" name="Google Shape;193;g35f826a9b33_0_26"/>
          <p:cNvPicPr preferRelativeResize="0"/>
          <p:nvPr/>
        </p:nvPicPr>
        <p:blipFill rotWithShape="1">
          <a:blip r:embed="rId3">
            <a:alphaModFix/>
          </a:blip>
          <a:srcRect b="0" l="0" r="0" t="0"/>
          <a:stretch/>
        </p:blipFill>
        <p:spPr>
          <a:xfrm>
            <a:off x="10676594" y="0"/>
            <a:ext cx="1515406" cy="1260000"/>
          </a:xfrm>
          <a:prstGeom prst="rect">
            <a:avLst/>
          </a:prstGeom>
          <a:noFill/>
          <a:ln>
            <a:noFill/>
          </a:ln>
        </p:spPr>
      </p:pic>
      <p:grpSp>
        <p:nvGrpSpPr>
          <p:cNvPr id="194" name="Google Shape;194;g35f826a9b33_0_26"/>
          <p:cNvGrpSpPr/>
          <p:nvPr/>
        </p:nvGrpSpPr>
        <p:grpSpPr>
          <a:xfrm>
            <a:off x="9067091" y="2208514"/>
            <a:ext cx="2421658" cy="3231968"/>
            <a:chOff x="1118231" y="306190"/>
            <a:chExt cx="2030400" cy="2526159"/>
          </a:xfrm>
        </p:grpSpPr>
        <p:sp>
          <p:nvSpPr>
            <p:cNvPr id="195" name="Google Shape;195;g35f826a9b33_0_26"/>
            <p:cNvSpPr/>
            <p:nvPr/>
          </p:nvSpPr>
          <p:spPr>
            <a:xfrm>
              <a:off x="1118231" y="341749"/>
              <a:ext cx="2030400" cy="2490600"/>
            </a:xfrm>
            <a:prstGeom prst="rect">
              <a:avLst/>
            </a:prstGeom>
            <a:solidFill>
              <a:srgbClr val="FFFFFF"/>
            </a:solidFill>
            <a:ln cap="flat" cmpd="sng" w="19050">
              <a:solidFill>
                <a:srgbClr val="0D5CDF"/>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g35f826a9b33_0_26"/>
            <p:cNvSpPr/>
            <p:nvPr/>
          </p:nvSpPr>
          <p:spPr>
            <a:xfrm>
              <a:off x="1225926" y="688382"/>
              <a:ext cx="1815000" cy="608100"/>
            </a:xfrm>
            <a:prstGeom prst="rect">
              <a:avLst/>
            </a:prstGeom>
            <a:noFill/>
            <a:ln>
              <a:noFill/>
            </a:ln>
          </p:spPr>
          <p:txBody>
            <a:bodyPr anchorCtr="0" anchor="t" bIns="121900" lIns="121900" spcFirstLastPara="1" rIns="121900" wrap="square" tIns="121900">
              <a:noAutofit/>
            </a:bodyPr>
            <a:lstStyle/>
            <a:p>
              <a:pPr indent="0" lvl="0" marL="0" marR="0" rtl="0" algn="ctr">
                <a:lnSpc>
                  <a:spcPct val="80000"/>
                </a:lnSpc>
                <a:spcBef>
                  <a:spcPts val="0"/>
                </a:spcBef>
                <a:spcAft>
                  <a:spcPts val="0"/>
                </a:spcAft>
                <a:buClr>
                  <a:schemeClr val="dk1"/>
                </a:buClr>
                <a:buSzPts val="1100"/>
                <a:buFont typeface="Arial"/>
                <a:buNone/>
              </a:pPr>
              <a:r>
                <a:rPr b="1" i="0" lang="en-US" sz="1600" u="none" cap="none" strike="noStrike">
                  <a:solidFill>
                    <a:srgbClr val="002060"/>
                  </a:solidFill>
                  <a:latin typeface="Times New Roman"/>
                  <a:ea typeface="Times New Roman"/>
                  <a:cs typeface="Times New Roman"/>
                  <a:sym typeface="Times New Roman"/>
                </a:rPr>
                <a:t>Arrived?</a:t>
              </a:r>
              <a:endParaRPr b="1" i="0" sz="1600" u="none" cap="none" strike="noStrike">
                <a:solidFill>
                  <a:srgbClr val="002060"/>
                </a:solidFill>
                <a:latin typeface="Times New Roman"/>
                <a:ea typeface="Times New Roman"/>
                <a:cs typeface="Times New Roman"/>
                <a:sym typeface="Times New Roman"/>
              </a:endParaRPr>
            </a:p>
            <a:p>
              <a:pPr indent="0" lvl="0" marL="0" marR="0" rtl="0" algn="ctr">
                <a:lnSpc>
                  <a:spcPct val="80000"/>
                </a:lnSpc>
                <a:spcBef>
                  <a:spcPts val="0"/>
                </a:spcBef>
                <a:spcAft>
                  <a:spcPts val="0"/>
                </a:spcAft>
                <a:buClr>
                  <a:schemeClr val="dk1"/>
                </a:buClr>
                <a:buSzPts val="1100"/>
                <a:buFont typeface="Arial"/>
                <a:buNone/>
              </a:pPr>
              <a:r>
                <a:rPr b="1" i="0" lang="en-US" sz="1600" u="none" cap="none" strike="noStrike">
                  <a:solidFill>
                    <a:srgbClr val="C00000"/>
                  </a:solidFill>
                  <a:latin typeface="Times New Roman"/>
                  <a:ea typeface="Times New Roman"/>
                  <a:cs typeface="Times New Roman"/>
                  <a:sym typeface="Times New Roman"/>
                </a:rPr>
                <a:t>Standardize</a:t>
              </a:r>
              <a:endParaRPr b="1" i="0" sz="1600" u="none" cap="none" strike="noStrike">
                <a:solidFill>
                  <a:srgbClr val="C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D5CDF"/>
                </a:solidFill>
                <a:latin typeface="Roboto Medium"/>
                <a:ea typeface="Roboto Medium"/>
                <a:cs typeface="Roboto Medium"/>
                <a:sym typeface="Roboto Medium"/>
              </a:endParaRPr>
            </a:p>
          </p:txBody>
        </p:sp>
        <p:sp>
          <p:nvSpPr>
            <p:cNvPr id="197" name="Google Shape;197;g35f826a9b33_0_26"/>
            <p:cNvSpPr/>
            <p:nvPr/>
          </p:nvSpPr>
          <p:spPr>
            <a:xfrm>
              <a:off x="1225936" y="306190"/>
              <a:ext cx="974400" cy="3822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rgbClr val="0D5CDF"/>
                  </a:solidFill>
                  <a:latin typeface="Roboto"/>
                  <a:ea typeface="Roboto"/>
                  <a:cs typeface="Roboto"/>
                  <a:sym typeface="Roboto"/>
                </a:rPr>
                <a:t>4</a:t>
              </a:r>
              <a:endParaRPr b="0" i="0" sz="3000" u="none" cap="none" strike="noStrike">
                <a:solidFill>
                  <a:srgbClr val="0D5CDF"/>
                </a:solidFill>
                <a:latin typeface="Roboto Thin"/>
                <a:ea typeface="Roboto Thin"/>
                <a:cs typeface="Roboto Thin"/>
                <a:sym typeface="Roboto Thin"/>
              </a:endParaRPr>
            </a:p>
          </p:txBody>
        </p:sp>
      </p:grpSp>
      <p:grpSp>
        <p:nvGrpSpPr>
          <p:cNvPr id="198" name="Google Shape;198;g35f826a9b33_0_26"/>
          <p:cNvGrpSpPr/>
          <p:nvPr/>
        </p:nvGrpSpPr>
        <p:grpSpPr>
          <a:xfrm>
            <a:off x="6652130" y="2217825"/>
            <a:ext cx="2421658" cy="3231840"/>
            <a:chOff x="1118231" y="312199"/>
            <a:chExt cx="2030400" cy="2520150"/>
          </a:xfrm>
        </p:grpSpPr>
        <p:sp>
          <p:nvSpPr>
            <p:cNvPr id="199" name="Google Shape;199;g35f826a9b33_0_26"/>
            <p:cNvSpPr/>
            <p:nvPr/>
          </p:nvSpPr>
          <p:spPr>
            <a:xfrm>
              <a:off x="1118231" y="341749"/>
              <a:ext cx="2030400" cy="2490600"/>
            </a:xfrm>
            <a:prstGeom prst="rect">
              <a:avLst/>
            </a:prstGeom>
            <a:solidFill>
              <a:srgbClr val="FFFFFF"/>
            </a:solidFill>
            <a:ln cap="flat" cmpd="sng" w="19050">
              <a:solidFill>
                <a:srgbClr val="0D5CDF"/>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g35f826a9b33_0_26"/>
            <p:cNvSpPr/>
            <p:nvPr/>
          </p:nvSpPr>
          <p:spPr>
            <a:xfrm>
              <a:off x="1225936" y="724095"/>
              <a:ext cx="1815000" cy="608100"/>
            </a:xfrm>
            <a:prstGeom prst="rect">
              <a:avLst/>
            </a:prstGeom>
            <a:noFill/>
            <a:ln>
              <a:noFill/>
            </a:ln>
          </p:spPr>
          <p:txBody>
            <a:bodyPr anchorCtr="0" anchor="t" bIns="121900" lIns="121900" spcFirstLastPara="1" rIns="121900" wrap="square" tIns="121900">
              <a:noAutofit/>
            </a:bodyPr>
            <a:lstStyle/>
            <a:p>
              <a:pPr indent="0" lvl="0" marL="0" marR="0" rtl="0" algn="ctr">
                <a:lnSpc>
                  <a:spcPct val="80000"/>
                </a:lnSpc>
                <a:spcBef>
                  <a:spcPts val="0"/>
                </a:spcBef>
                <a:spcAft>
                  <a:spcPts val="0"/>
                </a:spcAft>
                <a:buClr>
                  <a:schemeClr val="dk1"/>
                </a:buClr>
                <a:buSzPts val="1100"/>
                <a:buFont typeface="Arial"/>
                <a:buNone/>
              </a:pPr>
              <a:r>
                <a:rPr b="1" i="0" lang="en-US" sz="1600" u="none" cap="none" strike="noStrike">
                  <a:solidFill>
                    <a:srgbClr val="002060"/>
                  </a:solidFill>
                  <a:latin typeface="Times New Roman"/>
                  <a:ea typeface="Times New Roman"/>
                  <a:cs typeface="Times New Roman"/>
                  <a:sym typeface="Times New Roman"/>
                </a:rPr>
                <a:t>How we get there?</a:t>
              </a:r>
              <a:endParaRPr b="1" i="0" sz="1600" u="none" cap="none" strike="noStrike">
                <a:solidFill>
                  <a:srgbClr val="002060"/>
                </a:solidFill>
                <a:latin typeface="Times New Roman"/>
                <a:ea typeface="Times New Roman"/>
                <a:cs typeface="Times New Roman"/>
                <a:sym typeface="Times New Roman"/>
              </a:endParaRPr>
            </a:p>
            <a:p>
              <a:pPr indent="0" lvl="0" marL="0" marR="0" rtl="0" algn="ctr">
                <a:lnSpc>
                  <a:spcPct val="80000"/>
                </a:lnSpc>
                <a:spcBef>
                  <a:spcPts val="0"/>
                </a:spcBef>
                <a:spcAft>
                  <a:spcPts val="0"/>
                </a:spcAft>
                <a:buClr>
                  <a:schemeClr val="dk1"/>
                </a:buClr>
                <a:buSzPts val="1100"/>
                <a:buFont typeface="Arial"/>
                <a:buNone/>
              </a:pPr>
              <a:r>
                <a:rPr b="1" i="0" lang="en-US" sz="1600" u="none" cap="none" strike="noStrike">
                  <a:solidFill>
                    <a:srgbClr val="C00000"/>
                  </a:solidFill>
                  <a:latin typeface="Times New Roman"/>
                  <a:ea typeface="Times New Roman"/>
                  <a:cs typeface="Times New Roman"/>
                  <a:sym typeface="Times New Roman"/>
                </a:rPr>
                <a:t>Action Plan</a:t>
              </a:r>
              <a:endParaRPr b="1" i="0" sz="1600" u="none" cap="none" strike="noStrike">
                <a:solidFill>
                  <a:srgbClr val="C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D5CDF"/>
                </a:solidFill>
                <a:latin typeface="Times New Roman"/>
                <a:ea typeface="Times New Roman"/>
                <a:cs typeface="Times New Roman"/>
                <a:sym typeface="Times New Roman"/>
              </a:endParaRPr>
            </a:p>
          </p:txBody>
        </p:sp>
        <p:sp>
          <p:nvSpPr>
            <p:cNvPr id="201" name="Google Shape;201;g35f826a9b33_0_26"/>
            <p:cNvSpPr/>
            <p:nvPr/>
          </p:nvSpPr>
          <p:spPr>
            <a:xfrm>
              <a:off x="1225942" y="312199"/>
              <a:ext cx="1236600" cy="6081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rgbClr val="0D5CDF"/>
                  </a:solidFill>
                  <a:latin typeface="Roboto"/>
                  <a:ea typeface="Roboto"/>
                  <a:cs typeface="Roboto"/>
                  <a:sym typeface="Roboto"/>
                </a:rPr>
                <a:t>3</a:t>
              </a:r>
              <a:endParaRPr b="0" i="0" sz="3000" u="none" cap="none" strike="noStrike">
                <a:solidFill>
                  <a:srgbClr val="0D5CDF"/>
                </a:solidFill>
                <a:latin typeface="Roboto Thin"/>
                <a:ea typeface="Roboto Thin"/>
                <a:cs typeface="Roboto Thin"/>
                <a:sym typeface="Roboto Thin"/>
              </a:endParaRPr>
            </a:p>
          </p:txBody>
        </p:sp>
      </p:grpSp>
      <p:grpSp>
        <p:nvGrpSpPr>
          <p:cNvPr id="202" name="Google Shape;202;g35f826a9b33_0_26"/>
          <p:cNvGrpSpPr/>
          <p:nvPr/>
        </p:nvGrpSpPr>
        <p:grpSpPr>
          <a:xfrm>
            <a:off x="3523642" y="2208508"/>
            <a:ext cx="2421658" cy="3204656"/>
            <a:chOff x="943963" y="167941"/>
            <a:chExt cx="2030400" cy="2526733"/>
          </a:xfrm>
        </p:grpSpPr>
        <p:sp>
          <p:nvSpPr>
            <p:cNvPr id="203" name="Google Shape;203;g35f826a9b33_0_26"/>
            <p:cNvSpPr/>
            <p:nvPr/>
          </p:nvSpPr>
          <p:spPr>
            <a:xfrm>
              <a:off x="943963" y="204074"/>
              <a:ext cx="2030400" cy="2490600"/>
            </a:xfrm>
            <a:prstGeom prst="rect">
              <a:avLst/>
            </a:prstGeom>
            <a:solidFill>
              <a:srgbClr val="FFFFFF"/>
            </a:solidFill>
            <a:ln cap="flat" cmpd="sng" w="19050">
              <a:solidFill>
                <a:srgbClr val="0D5CDF"/>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g35f826a9b33_0_26"/>
            <p:cNvSpPr/>
            <p:nvPr/>
          </p:nvSpPr>
          <p:spPr>
            <a:xfrm>
              <a:off x="1051668" y="576190"/>
              <a:ext cx="1815000" cy="608100"/>
            </a:xfrm>
            <a:prstGeom prst="rect">
              <a:avLst/>
            </a:prstGeom>
            <a:noFill/>
            <a:ln>
              <a:noFill/>
            </a:ln>
          </p:spPr>
          <p:txBody>
            <a:bodyPr anchorCtr="0" anchor="t" bIns="121900" lIns="121900" spcFirstLastPara="1" rIns="121900" wrap="square" tIns="121900">
              <a:noAutofit/>
            </a:bodyPr>
            <a:lstStyle/>
            <a:p>
              <a:pPr indent="0" lvl="0" marL="0" marR="0" rtl="0" algn="ctr">
                <a:lnSpc>
                  <a:spcPct val="80000"/>
                </a:lnSpc>
                <a:spcBef>
                  <a:spcPts val="0"/>
                </a:spcBef>
                <a:spcAft>
                  <a:spcPts val="0"/>
                </a:spcAft>
                <a:buClr>
                  <a:schemeClr val="dk1"/>
                </a:buClr>
                <a:buSzPts val="1100"/>
                <a:buFont typeface="Arial"/>
                <a:buNone/>
              </a:pPr>
              <a:r>
                <a:rPr b="1" i="0" lang="en-US" sz="1600" u="none" cap="none" strike="noStrike">
                  <a:solidFill>
                    <a:srgbClr val="002060"/>
                  </a:solidFill>
                  <a:latin typeface="Times New Roman"/>
                  <a:ea typeface="Times New Roman"/>
                  <a:cs typeface="Times New Roman"/>
                  <a:sym typeface="Times New Roman"/>
                </a:rPr>
                <a:t>Where are we now?</a:t>
              </a:r>
              <a:endParaRPr b="1" i="0" sz="1600" u="none" cap="none" strike="noStrike">
                <a:solidFill>
                  <a:srgbClr val="002060"/>
                </a:solidFill>
                <a:latin typeface="Times New Roman"/>
                <a:ea typeface="Times New Roman"/>
                <a:cs typeface="Times New Roman"/>
                <a:sym typeface="Times New Roman"/>
              </a:endParaRPr>
            </a:p>
            <a:p>
              <a:pPr indent="0" lvl="0" marL="0" marR="0" rtl="0" algn="ctr">
                <a:lnSpc>
                  <a:spcPct val="80000"/>
                </a:lnSpc>
                <a:spcBef>
                  <a:spcPts val="0"/>
                </a:spcBef>
                <a:spcAft>
                  <a:spcPts val="0"/>
                </a:spcAft>
                <a:buClr>
                  <a:schemeClr val="dk1"/>
                </a:buClr>
                <a:buSzPts val="1100"/>
                <a:buFont typeface="Arial"/>
                <a:buNone/>
              </a:pPr>
              <a:r>
                <a:rPr b="1" i="0" lang="en-US" sz="1600" u="none" cap="none" strike="noStrike">
                  <a:solidFill>
                    <a:srgbClr val="C00000"/>
                  </a:solidFill>
                  <a:latin typeface="Times New Roman"/>
                  <a:ea typeface="Times New Roman"/>
                  <a:cs typeface="Times New Roman"/>
                  <a:sym typeface="Times New Roman"/>
                </a:rPr>
                <a:t>Gap Analysis</a:t>
              </a:r>
              <a:endParaRPr b="1" i="0" sz="1600" u="none" cap="none" strike="noStrike">
                <a:solidFill>
                  <a:srgbClr val="C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D5CDF"/>
                </a:solidFill>
                <a:latin typeface="Roboto Medium"/>
                <a:ea typeface="Roboto Medium"/>
                <a:cs typeface="Roboto Medium"/>
                <a:sym typeface="Roboto Medium"/>
              </a:endParaRPr>
            </a:p>
          </p:txBody>
        </p:sp>
        <p:sp>
          <p:nvSpPr>
            <p:cNvPr id="205" name="Google Shape;205;g35f826a9b33_0_26"/>
            <p:cNvSpPr/>
            <p:nvPr/>
          </p:nvSpPr>
          <p:spPr>
            <a:xfrm>
              <a:off x="960950" y="167941"/>
              <a:ext cx="1815000" cy="6750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rgbClr val="0D5CDF"/>
                  </a:solidFill>
                  <a:latin typeface="Roboto"/>
                  <a:ea typeface="Roboto"/>
                  <a:cs typeface="Roboto"/>
                  <a:sym typeface="Roboto"/>
                </a:rPr>
                <a:t>2</a:t>
              </a:r>
              <a:endParaRPr b="0" i="0" sz="3000" u="none" cap="none" strike="noStrike">
                <a:solidFill>
                  <a:srgbClr val="0D5CDF"/>
                </a:solidFill>
                <a:latin typeface="Roboto Thin"/>
                <a:ea typeface="Roboto Thin"/>
                <a:cs typeface="Roboto Thin"/>
                <a:sym typeface="Roboto Thin"/>
              </a:endParaRPr>
            </a:p>
          </p:txBody>
        </p:sp>
      </p:grpSp>
      <p:grpSp>
        <p:nvGrpSpPr>
          <p:cNvPr id="206" name="Google Shape;206;g35f826a9b33_0_26"/>
          <p:cNvGrpSpPr/>
          <p:nvPr/>
        </p:nvGrpSpPr>
        <p:grpSpPr>
          <a:xfrm>
            <a:off x="1088132" y="2208508"/>
            <a:ext cx="2451212" cy="3210292"/>
            <a:chOff x="1093452" y="764360"/>
            <a:chExt cx="2055179" cy="2531178"/>
          </a:xfrm>
        </p:grpSpPr>
        <p:sp>
          <p:nvSpPr>
            <p:cNvPr id="207" name="Google Shape;207;g35f826a9b33_0_26"/>
            <p:cNvSpPr/>
            <p:nvPr/>
          </p:nvSpPr>
          <p:spPr>
            <a:xfrm>
              <a:off x="1118231" y="804938"/>
              <a:ext cx="2030400" cy="2490600"/>
            </a:xfrm>
            <a:prstGeom prst="rect">
              <a:avLst/>
            </a:prstGeom>
            <a:solidFill>
              <a:srgbClr val="FFFFFF"/>
            </a:solidFill>
            <a:ln cap="flat" cmpd="sng" w="19050">
              <a:solidFill>
                <a:srgbClr val="0D5CDF"/>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g35f826a9b33_0_26"/>
            <p:cNvSpPr/>
            <p:nvPr/>
          </p:nvSpPr>
          <p:spPr>
            <a:xfrm>
              <a:off x="1221199" y="1101628"/>
              <a:ext cx="1815000" cy="608100"/>
            </a:xfrm>
            <a:prstGeom prst="rect">
              <a:avLst/>
            </a:prstGeom>
            <a:noFill/>
            <a:ln>
              <a:noFill/>
            </a:ln>
          </p:spPr>
          <p:txBody>
            <a:bodyPr anchorCtr="0" anchor="t" bIns="121900" lIns="121900" spcFirstLastPara="1" rIns="121900" wrap="square" tIns="121900">
              <a:noAutofit/>
            </a:bodyPr>
            <a:lstStyle/>
            <a:p>
              <a:pPr indent="0" lvl="0" marL="0" marR="0" rtl="0" algn="ctr">
                <a:lnSpc>
                  <a:spcPct val="90000"/>
                </a:lnSpc>
                <a:spcBef>
                  <a:spcPts val="0"/>
                </a:spcBef>
                <a:spcAft>
                  <a:spcPts val="0"/>
                </a:spcAft>
                <a:buClr>
                  <a:schemeClr val="dk1"/>
                </a:buClr>
                <a:buSzPts val="1100"/>
                <a:buFont typeface="Arial"/>
                <a:buNone/>
              </a:pPr>
              <a:r>
                <a:rPr b="1" i="0" lang="en-US" sz="1600" u="none" cap="none" strike="noStrike">
                  <a:solidFill>
                    <a:srgbClr val="002060"/>
                  </a:solidFill>
                  <a:latin typeface="Times New Roman"/>
                  <a:ea typeface="Times New Roman"/>
                  <a:cs typeface="Times New Roman"/>
                  <a:sym typeface="Times New Roman"/>
                </a:rPr>
                <a:t>Where do we want to be?</a:t>
              </a:r>
              <a:endParaRPr b="1" i="0" sz="1600" u="none" cap="none" strike="noStrike">
                <a:solidFill>
                  <a:srgbClr val="002060"/>
                </a:solidFill>
                <a:latin typeface="Times New Roman"/>
                <a:ea typeface="Times New Roman"/>
                <a:cs typeface="Times New Roman"/>
                <a:sym typeface="Times New Roman"/>
              </a:endParaRPr>
            </a:p>
            <a:p>
              <a:pPr indent="0" lvl="0" marL="0" marR="0" rtl="0" algn="ctr">
                <a:lnSpc>
                  <a:spcPct val="90000"/>
                </a:lnSpc>
                <a:spcBef>
                  <a:spcPts val="0"/>
                </a:spcBef>
                <a:spcAft>
                  <a:spcPts val="0"/>
                </a:spcAft>
                <a:buClr>
                  <a:schemeClr val="dk1"/>
                </a:buClr>
                <a:buSzPts val="1100"/>
                <a:buFont typeface="Arial"/>
                <a:buNone/>
              </a:pPr>
              <a:r>
                <a:rPr b="1" i="0" lang="en-US" sz="1600" u="none" cap="none" strike="noStrike">
                  <a:solidFill>
                    <a:srgbClr val="C00000"/>
                  </a:solidFill>
                  <a:latin typeface="Times New Roman"/>
                  <a:ea typeface="Times New Roman"/>
                  <a:cs typeface="Times New Roman"/>
                  <a:sym typeface="Times New Roman"/>
                </a:rPr>
                <a:t>Kaizen Strategy</a:t>
              </a:r>
              <a:endParaRPr b="1" i="0" sz="1600" u="none" cap="none" strike="noStrike">
                <a:solidFill>
                  <a:srgbClr val="C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D5CDF"/>
                </a:solidFill>
                <a:latin typeface="Roboto Medium"/>
                <a:ea typeface="Roboto Medium"/>
                <a:cs typeface="Roboto Medium"/>
                <a:sym typeface="Roboto Medium"/>
              </a:endParaRPr>
            </a:p>
          </p:txBody>
        </p:sp>
        <p:sp>
          <p:nvSpPr>
            <p:cNvPr id="209" name="Google Shape;209;g35f826a9b33_0_26"/>
            <p:cNvSpPr/>
            <p:nvPr/>
          </p:nvSpPr>
          <p:spPr>
            <a:xfrm>
              <a:off x="1093452" y="764360"/>
              <a:ext cx="1270500" cy="4524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rgbClr val="0D5CDF"/>
                  </a:solidFill>
                  <a:latin typeface="Roboto"/>
                  <a:ea typeface="Roboto"/>
                  <a:cs typeface="Roboto"/>
                  <a:sym typeface="Roboto"/>
                </a:rPr>
                <a:t>1</a:t>
              </a:r>
              <a:endParaRPr b="0" i="0" sz="3000" u="none" cap="none" strike="noStrike">
                <a:solidFill>
                  <a:srgbClr val="0D5CDF"/>
                </a:solidFill>
                <a:latin typeface="Roboto Thin"/>
                <a:ea typeface="Roboto Thin"/>
                <a:cs typeface="Roboto Thin"/>
                <a:sym typeface="Roboto Thin"/>
              </a:endParaRPr>
            </a:p>
          </p:txBody>
        </p:sp>
      </p:grpSp>
      <p:pic>
        <p:nvPicPr>
          <p:cNvPr id="210" name="Google Shape;210;g35f826a9b33_0_26"/>
          <p:cNvPicPr preferRelativeResize="0"/>
          <p:nvPr/>
        </p:nvPicPr>
        <p:blipFill rotWithShape="1">
          <a:blip r:embed="rId4">
            <a:alphaModFix/>
          </a:blip>
          <a:srcRect b="0" l="0" r="0" t="0"/>
          <a:stretch/>
        </p:blipFill>
        <p:spPr>
          <a:xfrm>
            <a:off x="1458413" y="3785350"/>
            <a:ext cx="1533525" cy="1581150"/>
          </a:xfrm>
          <a:prstGeom prst="rect">
            <a:avLst/>
          </a:prstGeom>
          <a:noFill/>
          <a:ln>
            <a:noFill/>
          </a:ln>
        </p:spPr>
      </p:pic>
      <p:pic>
        <p:nvPicPr>
          <p:cNvPr id="211" name="Google Shape;211;g35f826a9b33_0_26"/>
          <p:cNvPicPr preferRelativeResize="0"/>
          <p:nvPr/>
        </p:nvPicPr>
        <p:blipFill rotWithShape="1">
          <a:blip r:embed="rId5">
            <a:alphaModFix/>
          </a:blip>
          <a:srcRect b="0" l="0" r="0" t="0"/>
          <a:stretch/>
        </p:blipFill>
        <p:spPr>
          <a:xfrm>
            <a:off x="3812774" y="3769438"/>
            <a:ext cx="1843400" cy="1612979"/>
          </a:xfrm>
          <a:prstGeom prst="rect">
            <a:avLst/>
          </a:prstGeom>
          <a:noFill/>
          <a:ln>
            <a:noFill/>
          </a:ln>
        </p:spPr>
      </p:pic>
      <p:pic>
        <p:nvPicPr>
          <p:cNvPr id="212" name="Google Shape;212;g35f826a9b33_0_26"/>
          <p:cNvPicPr preferRelativeResize="0"/>
          <p:nvPr/>
        </p:nvPicPr>
        <p:blipFill rotWithShape="1">
          <a:blip r:embed="rId6">
            <a:alphaModFix/>
          </a:blip>
          <a:srcRect b="0" l="0" r="0" t="0"/>
          <a:stretch/>
        </p:blipFill>
        <p:spPr>
          <a:xfrm>
            <a:off x="6878935" y="3705674"/>
            <a:ext cx="1843388" cy="1660825"/>
          </a:xfrm>
          <a:prstGeom prst="rect">
            <a:avLst/>
          </a:prstGeom>
          <a:noFill/>
          <a:ln>
            <a:noFill/>
          </a:ln>
        </p:spPr>
      </p:pic>
      <p:pic>
        <p:nvPicPr>
          <p:cNvPr id="213" name="Google Shape;213;g35f826a9b33_0_26"/>
          <p:cNvPicPr preferRelativeResize="0"/>
          <p:nvPr/>
        </p:nvPicPr>
        <p:blipFill rotWithShape="1">
          <a:blip r:embed="rId7">
            <a:alphaModFix/>
          </a:blip>
          <a:srcRect b="0" l="0" r="0" t="13493"/>
          <a:stretch/>
        </p:blipFill>
        <p:spPr>
          <a:xfrm>
            <a:off x="9115119" y="3785350"/>
            <a:ext cx="2325606" cy="1581150"/>
          </a:xfrm>
          <a:prstGeom prst="rect">
            <a:avLst/>
          </a:prstGeom>
          <a:noFill/>
          <a:ln>
            <a:noFill/>
          </a:ln>
        </p:spPr>
      </p:pic>
      <p:pic>
        <p:nvPicPr>
          <p:cNvPr id="214" name="Google Shape;214;g35f826a9b33_0_26"/>
          <p:cNvPicPr preferRelativeResize="0"/>
          <p:nvPr/>
        </p:nvPicPr>
        <p:blipFill rotWithShape="1">
          <a:blip r:embed="rId8">
            <a:alphaModFix/>
          </a:blip>
          <a:srcRect b="0" l="0" r="0" t="0"/>
          <a:stretch/>
        </p:blipFill>
        <p:spPr>
          <a:xfrm>
            <a:off x="323075" y="5366500"/>
            <a:ext cx="765048" cy="1115695"/>
          </a:xfrm>
          <a:prstGeom prst="rect">
            <a:avLst/>
          </a:prstGeom>
          <a:noFill/>
          <a:ln>
            <a:noFill/>
          </a:ln>
        </p:spPr>
      </p:pic>
      <p:sp>
        <p:nvSpPr>
          <p:cNvPr id="215" name="Google Shape;215;g35f826a9b33_0_26"/>
          <p:cNvSpPr txBox="1"/>
          <p:nvPr/>
        </p:nvSpPr>
        <p:spPr>
          <a:xfrm>
            <a:off x="1090150" y="5742550"/>
            <a:ext cx="7684500" cy="492600"/>
          </a:xfrm>
          <a:prstGeom prst="rect">
            <a:avLst/>
          </a:prstGeom>
          <a:noFill/>
          <a:ln>
            <a:noFill/>
          </a:ln>
        </p:spPr>
        <p:txBody>
          <a:bodyPr anchorCtr="0" anchor="t" bIns="91425" lIns="91425" spcFirstLastPara="1" rIns="91425" wrap="square" tIns="91425">
            <a:spAutoFit/>
          </a:bodyPr>
          <a:lstStyle/>
          <a:p>
            <a:pPr indent="0" lvl="0" marL="0" marR="0" rtl="0" algn="l">
              <a:lnSpc>
                <a:spcPct val="80000"/>
              </a:lnSpc>
              <a:spcBef>
                <a:spcPts val="0"/>
              </a:spcBef>
              <a:spcAft>
                <a:spcPts val="0"/>
              </a:spcAft>
              <a:buClr>
                <a:srgbClr val="000000"/>
              </a:buClr>
              <a:buSzPts val="2000"/>
              <a:buFont typeface="Arial"/>
              <a:buNone/>
            </a:pPr>
            <a:r>
              <a:rPr b="0" i="0" lang="en-US" sz="2000" u="none" cap="none" strike="noStrike">
                <a:solidFill>
                  <a:srgbClr val="103273"/>
                </a:solidFill>
                <a:latin typeface="Georgia"/>
                <a:ea typeface="Georgia"/>
                <a:cs typeface="Georgia"/>
                <a:sym typeface="Georgia"/>
              </a:rPr>
              <a:t>Once we achieved our targets a new improvement cycle starts</a:t>
            </a:r>
            <a:endParaRPr b="0" i="0" sz="2000" u="none" cap="none" strike="noStrike">
              <a:solidFill>
                <a:srgbClr val="103273"/>
              </a:solidFill>
              <a:latin typeface="Georgia"/>
              <a:ea typeface="Georgia"/>
              <a:cs typeface="Georgia"/>
              <a:sym typeface="Georgia"/>
            </a:endParaRPr>
          </a:p>
        </p:txBody>
      </p:sp>
      <p:sp>
        <p:nvSpPr>
          <p:cNvPr id="216" name="Google Shape;216;g35f826a9b33_0_26"/>
          <p:cNvSpPr/>
          <p:nvPr/>
        </p:nvSpPr>
        <p:spPr>
          <a:xfrm>
            <a:off x="2630475" y="1488450"/>
            <a:ext cx="1843398" cy="491616"/>
          </a:xfrm>
          <a:prstGeom prst="flowChartTerminator">
            <a:avLst/>
          </a:prstGeom>
          <a:solidFill>
            <a:srgbClr val="E9F0F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Times New Roman"/>
                <a:ea typeface="Times New Roman"/>
                <a:cs typeface="Times New Roman"/>
                <a:sym typeface="Times New Roman"/>
              </a:rPr>
              <a:t>Planning phase</a:t>
            </a:r>
            <a:r>
              <a:rPr b="1" i="0" lang="en-US" sz="1600" u="none" cap="none" strike="noStrike">
                <a:solidFill>
                  <a:srgbClr val="000000"/>
                </a:solidFill>
                <a:latin typeface="Trebuchet MS"/>
                <a:ea typeface="Trebuchet MS"/>
                <a:cs typeface="Trebuchet MS"/>
                <a:sym typeface="Trebuchet MS"/>
              </a:rPr>
              <a:t> </a:t>
            </a:r>
            <a:endParaRPr b="1" i="0" sz="1600" u="none" cap="none" strike="noStrike">
              <a:solidFill>
                <a:srgbClr val="000000"/>
              </a:solidFill>
              <a:latin typeface="Trebuchet MS"/>
              <a:ea typeface="Trebuchet MS"/>
              <a:cs typeface="Trebuchet MS"/>
              <a:sym typeface="Trebuchet MS"/>
            </a:endParaRPr>
          </a:p>
        </p:txBody>
      </p:sp>
      <p:sp>
        <p:nvSpPr>
          <p:cNvPr id="217" name="Google Shape;217;g35f826a9b33_0_26"/>
          <p:cNvSpPr/>
          <p:nvPr/>
        </p:nvSpPr>
        <p:spPr>
          <a:xfrm>
            <a:off x="8006075" y="1488449"/>
            <a:ext cx="1843398" cy="436482"/>
          </a:xfrm>
          <a:prstGeom prst="flowChartTerminator">
            <a:avLst/>
          </a:prstGeom>
          <a:solidFill>
            <a:srgbClr val="E9F0F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Times New Roman"/>
                <a:ea typeface="Times New Roman"/>
                <a:cs typeface="Times New Roman"/>
                <a:sym typeface="Times New Roman"/>
              </a:rPr>
              <a:t>Executing phase </a:t>
            </a:r>
            <a:endParaRPr b="1" i="0" sz="16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g35f826a9b33_0_923"/>
          <p:cNvSpPr txBox="1"/>
          <p:nvPr>
            <p:ph type="title"/>
          </p:nvPr>
        </p:nvSpPr>
        <p:spPr>
          <a:xfrm>
            <a:off x="1069850" y="377075"/>
            <a:ext cx="9349200" cy="950400"/>
          </a:xfrm>
          <a:prstGeom prst="rect">
            <a:avLst/>
          </a:prstGeom>
          <a:solidFill>
            <a:srgbClr val="E9F0F5"/>
          </a:solidFill>
          <a:ln>
            <a:noFill/>
          </a:ln>
        </p:spPr>
        <p:txBody>
          <a:bodyPr anchorCtr="0" anchor="ctr" bIns="45700" lIns="91425" spcFirstLastPara="1" rIns="91425" wrap="square" tIns="45700">
            <a:noAutofit/>
          </a:bodyPr>
          <a:lstStyle/>
          <a:p>
            <a:pPr indent="0" lvl="0" marL="0" rtl="0" algn="l">
              <a:lnSpc>
                <a:spcPct val="140000"/>
              </a:lnSpc>
              <a:spcBef>
                <a:spcPts val="0"/>
              </a:spcBef>
              <a:spcAft>
                <a:spcPts val="0"/>
              </a:spcAft>
              <a:buSzPts val="1600"/>
              <a:buNone/>
            </a:pPr>
            <a:br>
              <a:rPr lang="en-US" sz="1800"/>
            </a:br>
            <a:r>
              <a:rPr lang="en-US" sz="1800"/>
              <a:t>Step 2: Where are we now?</a:t>
            </a:r>
            <a:br>
              <a:rPr lang="en-US" sz="1800"/>
            </a:br>
            <a:r>
              <a:rPr lang="en-US" sz="1800"/>
              <a:t> </a:t>
            </a:r>
            <a:r>
              <a:rPr b="0" lang="en-US" sz="1800">
                <a:solidFill>
                  <a:srgbClr val="002060"/>
                </a:solidFill>
              </a:rPr>
              <a:t>Gap Analysis – Process Level</a:t>
            </a:r>
            <a:br>
              <a:rPr b="0" lang="en-US" sz="2000">
                <a:solidFill>
                  <a:srgbClr val="002060"/>
                </a:solidFill>
                <a:latin typeface="Arial"/>
                <a:ea typeface="Arial"/>
                <a:cs typeface="Arial"/>
                <a:sym typeface="Arial"/>
              </a:rPr>
            </a:br>
            <a:endParaRPr sz="1800"/>
          </a:p>
        </p:txBody>
      </p:sp>
      <p:sp>
        <p:nvSpPr>
          <p:cNvPr id="223" name="Google Shape;223;g35f826a9b33_0_923"/>
          <p:cNvSpPr txBox="1"/>
          <p:nvPr>
            <p:ph idx="1" type="body"/>
          </p:nvPr>
        </p:nvSpPr>
        <p:spPr>
          <a:xfrm>
            <a:off x="1069850" y="1423775"/>
            <a:ext cx="10058400" cy="47484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rgbClr val="103273"/>
              </a:buClr>
              <a:buSzPts val="1600"/>
              <a:buNone/>
            </a:pPr>
            <a:r>
              <a:rPr b="1" lang="en-US" sz="1600">
                <a:solidFill>
                  <a:srgbClr val="103273"/>
                </a:solidFill>
                <a:latin typeface="Sakkal Majalla"/>
                <a:ea typeface="Sakkal Majalla"/>
                <a:cs typeface="Sakkal Majalla"/>
                <a:sym typeface="Sakkal Majalla"/>
              </a:rPr>
              <a:t>Performance Matrices;</a:t>
            </a:r>
            <a:endParaRPr/>
          </a:p>
          <a:p>
            <a:pPr indent="-285750" lvl="0" marL="285750" rtl="0" algn="l">
              <a:lnSpc>
                <a:spcPct val="100000"/>
              </a:lnSpc>
              <a:spcBef>
                <a:spcPts val="0"/>
              </a:spcBef>
              <a:spcAft>
                <a:spcPts val="0"/>
              </a:spcAft>
              <a:buClr>
                <a:srgbClr val="103273"/>
              </a:buClr>
              <a:buSzPts val="1600"/>
              <a:buFont typeface="Arial"/>
              <a:buChar char="•"/>
            </a:pPr>
            <a:r>
              <a:rPr b="1" lang="en-US" sz="1600">
                <a:solidFill>
                  <a:srgbClr val="103273"/>
                </a:solidFill>
                <a:latin typeface="Sakkal Majalla"/>
                <a:ea typeface="Sakkal Majalla"/>
                <a:cs typeface="Sakkal Majalla"/>
                <a:sym typeface="Sakkal Majalla"/>
              </a:rPr>
              <a:t>KPI’s statue: Inventory level,  Cost, FTT, Delivery Performance</a:t>
            </a:r>
            <a:endParaRPr/>
          </a:p>
          <a:p>
            <a:pPr indent="-285750" lvl="0" marL="285750" rtl="0" algn="l">
              <a:lnSpc>
                <a:spcPct val="100000"/>
              </a:lnSpc>
              <a:spcBef>
                <a:spcPts val="0"/>
              </a:spcBef>
              <a:spcAft>
                <a:spcPts val="0"/>
              </a:spcAft>
              <a:buClr>
                <a:srgbClr val="103273"/>
              </a:buClr>
              <a:buSzPts val="1600"/>
              <a:buFont typeface="Arial"/>
              <a:buChar char="•"/>
            </a:pPr>
            <a:r>
              <a:rPr b="1" lang="en-US" sz="1600">
                <a:solidFill>
                  <a:srgbClr val="103273"/>
                </a:solidFill>
                <a:latin typeface="Sakkal Majalla"/>
                <a:ea typeface="Sakkal Majalla"/>
                <a:cs typeface="Sakkal Majalla"/>
                <a:sym typeface="Sakkal Majalla"/>
              </a:rPr>
              <a:t>Transform all above into LE, How much it costs the company</a:t>
            </a:r>
            <a:endParaRPr/>
          </a:p>
        </p:txBody>
      </p:sp>
      <p:sp>
        <p:nvSpPr>
          <p:cNvPr id="224" name="Google Shape;224;g35f826a9b33_0_923"/>
          <p:cNvSpPr txBox="1"/>
          <p:nvPr>
            <p:ph idx="11" type="ftr"/>
          </p:nvPr>
        </p:nvSpPr>
        <p:spPr>
          <a:xfrm>
            <a:off x="1088136" y="6272784"/>
            <a:ext cx="63276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Technical Proposal                                                   Arrowad Group©</a:t>
            </a:r>
            <a:endParaRPr/>
          </a:p>
        </p:txBody>
      </p:sp>
      <p:sp>
        <p:nvSpPr>
          <p:cNvPr id="225" name="Google Shape;225;g35f826a9b33_0_923"/>
          <p:cNvSpPr txBox="1"/>
          <p:nvPr>
            <p:ph idx="12" type="sldNum"/>
          </p:nvPr>
        </p:nvSpPr>
        <p:spPr>
          <a:xfrm>
            <a:off x="11311128" y="6272784"/>
            <a:ext cx="6402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fld id="{00000000-1234-1234-1234-123412341234}" type="slidenum">
              <a:rPr lang="en-US"/>
              <a:t>‹#›</a:t>
            </a:fld>
            <a:endParaRPr/>
          </a:p>
        </p:txBody>
      </p:sp>
      <p:pic>
        <p:nvPicPr>
          <p:cNvPr id="226" name="Google Shape;226;g35f826a9b33_0_923"/>
          <p:cNvPicPr preferRelativeResize="0"/>
          <p:nvPr/>
        </p:nvPicPr>
        <p:blipFill rotWithShape="1">
          <a:blip r:embed="rId3">
            <a:alphaModFix/>
          </a:blip>
          <a:srcRect b="0" l="0" r="0" t="0"/>
          <a:stretch/>
        </p:blipFill>
        <p:spPr>
          <a:xfrm>
            <a:off x="10676594" y="0"/>
            <a:ext cx="1515406" cy="1260000"/>
          </a:xfrm>
          <a:prstGeom prst="rect">
            <a:avLst/>
          </a:prstGeom>
          <a:noFill/>
          <a:ln>
            <a:noFill/>
          </a:ln>
        </p:spPr>
      </p:pic>
      <p:grpSp>
        <p:nvGrpSpPr>
          <p:cNvPr id="227" name="Google Shape;227;g35f826a9b33_0_923"/>
          <p:cNvGrpSpPr/>
          <p:nvPr/>
        </p:nvGrpSpPr>
        <p:grpSpPr>
          <a:xfrm>
            <a:off x="1069850" y="1424614"/>
            <a:ext cx="6527799" cy="4746721"/>
            <a:chOff x="0" y="839"/>
            <a:chExt cx="6527799" cy="4746721"/>
          </a:xfrm>
        </p:grpSpPr>
        <p:sp>
          <p:nvSpPr>
            <p:cNvPr id="228" name="Google Shape;228;g35f826a9b33_0_923"/>
            <p:cNvSpPr/>
            <p:nvPr/>
          </p:nvSpPr>
          <p:spPr>
            <a:xfrm>
              <a:off x="0" y="3574372"/>
              <a:ext cx="6527799" cy="1173188"/>
            </a:xfrm>
            <a:prstGeom prst="rect">
              <a:avLst/>
            </a:prstGeom>
            <a:solidFill>
              <a:srgbClr val="93B6D2"/>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g35f826a9b33_0_923"/>
            <p:cNvSpPr txBox="1"/>
            <p:nvPr/>
          </p:nvSpPr>
          <p:spPr>
            <a:xfrm>
              <a:off x="0" y="3574372"/>
              <a:ext cx="6527799" cy="633521"/>
            </a:xfrm>
            <a:prstGeom prst="rect">
              <a:avLst/>
            </a:prstGeom>
            <a:noFill/>
            <a:ln>
              <a:noFill/>
            </a:ln>
          </p:spPr>
          <p:txBody>
            <a:bodyPr anchorCtr="0" anchor="ctr" bIns="120900" lIns="120900" spcFirstLastPara="1" rIns="120900" wrap="square" tIns="120900">
              <a:noAutofit/>
            </a:bodyPr>
            <a:lstStyle/>
            <a:p>
              <a:pPr indent="0" lvl="0" marL="0" marR="0" rtl="0" algn="ctr">
                <a:lnSpc>
                  <a:spcPct val="90000"/>
                </a:lnSpc>
                <a:spcBef>
                  <a:spcPts val="0"/>
                </a:spcBef>
                <a:spcAft>
                  <a:spcPts val="0"/>
                </a:spcAft>
                <a:buNone/>
              </a:pPr>
              <a:r>
                <a:rPr b="1" i="0" lang="en-US" sz="1700" u="none" cap="none" strike="noStrike">
                  <a:solidFill>
                    <a:schemeClr val="lt1"/>
                  </a:solidFill>
                  <a:latin typeface="Arial"/>
                  <a:ea typeface="Arial"/>
                  <a:cs typeface="Arial"/>
                  <a:sym typeface="Arial"/>
                </a:rPr>
                <a:t>Necessary Number of Operators (if the process were stable)</a:t>
              </a:r>
              <a:endParaRPr b="0" i="0" sz="1700" u="none" cap="none" strike="noStrike">
                <a:solidFill>
                  <a:schemeClr val="lt1"/>
                </a:solidFill>
                <a:latin typeface="Arial"/>
                <a:ea typeface="Arial"/>
                <a:cs typeface="Arial"/>
                <a:sym typeface="Arial"/>
              </a:endParaRPr>
            </a:p>
          </p:txBody>
        </p:sp>
        <p:sp>
          <p:nvSpPr>
            <p:cNvPr id="230" name="Google Shape;230;g35f826a9b33_0_923"/>
            <p:cNvSpPr/>
            <p:nvPr/>
          </p:nvSpPr>
          <p:spPr>
            <a:xfrm>
              <a:off x="0" y="4184430"/>
              <a:ext cx="6527799" cy="539666"/>
            </a:xfrm>
            <a:prstGeom prst="rect">
              <a:avLst/>
            </a:prstGeom>
            <a:solidFill>
              <a:srgbClr val="DBE5EE">
                <a:alpha val="89803"/>
              </a:srgbClr>
            </a:solidFill>
            <a:ln cap="flat" cmpd="sng" w="25400">
              <a:solidFill>
                <a:srgbClr val="DBE5EE">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g35f826a9b33_0_923"/>
            <p:cNvSpPr txBox="1"/>
            <p:nvPr/>
          </p:nvSpPr>
          <p:spPr>
            <a:xfrm>
              <a:off x="0" y="4184430"/>
              <a:ext cx="6527799" cy="539666"/>
            </a:xfrm>
            <a:prstGeom prst="rect">
              <a:avLst/>
            </a:prstGeom>
            <a:noFill/>
            <a:ln>
              <a:noFill/>
            </a:ln>
          </p:spPr>
          <p:txBody>
            <a:bodyPr anchorCtr="0" anchor="ctr" bIns="22850" lIns="128000" spcFirstLastPara="1" rIns="128000" wrap="square" tIns="22850">
              <a:noAutofit/>
            </a:bodyPr>
            <a:lstStyle/>
            <a:p>
              <a:pPr indent="0" lvl="0" marL="0" marR="0" rtl="0" algn="ctr">
                <a:lnSpc>
                  <a:spcPct val="9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How many people were necessary? (Calculate)</a:t>
              </a:r>
              <a:endParaRPr b="0" i="0" sz="1800" u="none" cap="none" strike="noStrike">
                <a:solidFill>
                  <a:srgbClr val="000000"/>
                </a:solidFill>
                <a:latin typeface="Times New Roman"/>
                <a:ea typeface="Times New Roman"/>
                <a:cs typeface="Times New Roman"/>
                <a:sym typeface="Times New Roman"/>
              </a:endParaRPr>
            </a:p>
          </p:txBody>
        </p:sp>
        <p:sp>
          <p:nvSpPr>
            <p:cNvPr id="232" name="Google Shape;232;g35f826a9b33_0_923"/>
            <p:cNvSpPr/>
            <p:nvPr/>
          </p:nvSpPr>
          <p:spPr>
            <a:xfrm rot="10800000">
              <a:off x="0" y="1787605"/>
              <a:ext cx="6527799" cy="1804364"/>
            </a:xfrm>
            <a:prstGeom prst="upArrowCallout">
              <a:avLst>
                <a:gd fmla="val 25000" name="adj1"/>
                <a:gd fmla="val 25000" name="adj2"/>
                <a:gd fmla="val 25000" name="adj3"/>
                <a:gd fmla="val 64977" name="adj4"/>
              </a:avLst>
            </a:prstGeom>
            <a:solidFill>
              <a:srgbClr val="93B6D2"/>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g35f826a9b33_0_923"/>
            <p:cNvSpPr txBox="1"/>
            <p:nvPr/>
          </p:nvSpPr>
          <p:spPr>
            <a:xfrm>
              <a:off x="0" y="1787605"/>
              <a:ext cx="6527799" cy="633331"/>
            </a:xfrm>
            <a:prstGeom prst="rect">
              <a:avLst/>
            </a:prstGeom>
            <a:noFill/>
            <a:ln>
              <a:noFill/>
            </a:ln>
          </p:spPr>
          <p:txBody>
            <a:bodyPr anchorCtr="0" anchor="ctr" bIns="120900" lIns="120900" spcFirstLastPara="1" rIns="120900" wrap="square" tIns="120900">
              <a:noAutofit/>
            </a:bodyPr>
            <a:lstStyle/>
            <a:p>
              <a:pPr indent="0" lvl="0" marL="0" marR="0" rtl="0" algn="ctr">
                <a:lnSpc>
                  <a:spcPct val="90000"/>
                </a:lnSpc>
                <a:spcBef>
                  <a:spcPts val="0"/>
                </a:spcBef>
                <a:spcAft>
                  <a:spcPts val="0"/>
                </a:spcAft>
                <a:buNone/>
              </a:pPr>
              <a:r>
                <a:rPr b="1" i="0" lang="en-US" sz="1700" u="none" cap="none" strike="noStrike">
                  <a:solidFill>
                    <a:schemeClr val="lt1"/>
                  </a:solidFill>
                  <a:latin typeface="Arial"/>
                  <a:ea typeface="Arial"/>
                  <a:cs typeface="Arial"/>
                  <a:sym typeface="Arial"/>
                </a:rPr>
                <a:t>Equipment Capacity</a:t>
              </a:r>
              <a:endParaRPr b="0" i="0" sz="1700" u="none" cap="none" strike="noStrike">
                <a:solidFill>
                  <a:schemeClr val="lt1"/>
                </a:solidFill>
                <a:latin typeface="Arial"/>
                <a:ea typeface="Arial"/>
                <a:cs typeface="Arial"/>
                <a:sym typeface="Arial"/>
              </a:endParaRPr>
            </a:p>
          </p:txBody>
        </p:sp>
        <p:sp>
          <p:nvSpPr>
            <p:cNvPr id="234" name="Google Shape;234;g35f826a9b33_0_923"/>
            <p:cNvSpPr/>
            <p:nvPr/>
          </p:nvSpPr>
          <p:spPr>
            <a:xfrm>
              <a:off x="3248591" y="2374200"/>
              <a:ext cx="3263899" cy="539504"/>
            </a:xfrm>
            <a:prstGeom prst="rect">
              <a:avLst/>
            </a:prstGeom>
            <a:solidFill>
              <a:srgbClr val="DBE5EE">
                <a:alpha val="89803"/>
              </a:srgbClr>
            </a:solidFill>
            <a:ln cap="flat" cmpd="sng" w="25400">
              <a:solidFill>
                <a:srgbClr val="DBE5EE">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g35f826a9b33_0_923"/>
            <p:cNvSpPr txBox="1"/>
            <p:nvPr/>
          </p:nvSpPr>
          <p:spPr>
            <a:xfrm>
              <a:off x="3248591" y="2374200"/>
              <a:ext cx="3263899" cy="539504"/>
            </a:xfrm>
            <a:prstGeom prst="rect">
              <a:avLst/>
            </a:prstGeom>
            <a:noFill/>
            <a:ln>
              <a:noFill/>
            </a:ln>
          </p:spPr>
          <p:txBody>
            <a:bodyPr anchorCtr="0" anchor="ctr" bIns="22850" lIns="128000" spcFirstLastPara="1" rIns="128000" wrap="square" tIns="22850">
              <a:noAutofit/>
            </a:bodyPr>
            <a:lstStyle/>
            <a:p>
              <a:pPr indent="0" lvl="0" marL="0" marR="0" rtl="0" algn="ctr">
                <a:lnSpc>
                  <a:spcPct val="9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What are they? (Data)</a:t>
              </a:r>
              <a:endParaRPr b="0" i="0" sz="1800" u="none" cap="none" strike="noStrike">
                <a:solidFill>
                  <a:srgbClr val="000000"/>
                </a:solidFill>
                <a:latin typeface="Times New Roman"/>
                <a:ea typeface="Times New Roman"/>
                <a:cs typeface="Times New Roman"/>
                <a:sym typeface="Times New Roman"/>
              </a:endParaRPr>
            </a:p>
          </p:txBody>
        </p:sp>
        <p:sp>
          <p:nvSpPr>
            <p:cNvPr id="236" name="Google Shape;236;g35f826a9b33_0_923"/>
            <p:cNvSpPr/>
            <p:nvPr/>
          </p:nvSpPr>
          <p:spPr>
            <a:xfrm>
              <a:off x="18277" y="2374200"/>
              <a:ext cx="3263899" cy="539504"/>
            </a:xfrm>
            <a:prstGeom prst="rect">
              <a:avLst/>
            </a:prstGeom>
            <a:solidFill>
              <a:srgbClr val="DBE5EE">
                <a:alpha val="89803"/>
              </a:srgbClr>
            </a:solidFill>
            <a:ln cap="flat" cmpd="sng" w="25400">
              <a:solidFill>
                <a:srgbClr val="DBE5EE">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g35f826a9b33_0_923"/>
            <p:cNvSpPr txBox="1"/>
            <p:nvPr/>
          </p:nvSpPr>
          <p:spPr>
            <a:xfrm>
              <a:off x="18277" y="2374200"/>
              <a:ext cx="3263899" cy="539504"/>
            </a:xfrm>
            <a:prstGeom prst="rect">
              <a:avLst/>
            </a:prstGeom>
            <a:noFill/>
            <a:ln>
              <a:noFill/>
            </a:ln>
          </p:spPr>
          <p:txBody>
            <a:bodyPr anchorCtr="0" anchor="ctr" bIns="22850" lIns="128000" spcFirstLastPara="1" rIns="128000" wrap="square" tIns="22850">
              <a:noAutofit/>
            </a:bodyPr>
            <a:lstStyle/>
            <a:p>
              <a:pPr indent="0" lvl="0" marL="0" marR="0" rtl="0" algn="ctr">
                <a:lnSpc>
                  <a:spcPct val="9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Do we have any machine constraints? </a:t>
              </a:r>
              <a:endParaRPr b="0" i="0" sz="1800" u="none" cap="none" strike="noStrike">
                <a:solidFill>
                  <a:srgbClr val="000000"/>
                </a:solidFill>
                <a:latin typeface="Times New Roman"/>
                <a:ea typeface="Times New Roman"/>
                <a:cs typeface="Times New Roman"/>
                <a:sym typeface="Times New Roman"/>
              </a:endParaRPr>
            </a:p>
          </p:txBody>
        </p:sp>
        <p:sp>
          <p:nvSpPr>
            <p:cNvPr id="238" name="Google Shape;238;g35f826a9b33_0_923"/>
            <p:cNvSpPr/>
            <p:nvPr/>
          </p:nvSpPr>
          <p:spPr>
            <a:xfrm rot="10800000">
              <a:off x="0" y="839"/>
              <a:ext cx="6527799" cy="1804364"/>
            </a:xfrm>
            <a:prstGeom prst="upArrowCallout">
              <a:avLst>
                <a:gd fmla="val 25000" name="adj1"/>
                <a:gd fmla="val 25000" name="adj2"/>
                <a:gd fmla="val 25000" name="adj3"/>
                <a:gd fmla="val 64977" name="adj4"/>
              </a:avLst>
            </a:prstGeom>
            <a:solidFill>
              <a:srgbClr val="93B6D2"/>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g35f826a9b33_0_923"/>
            <p:cNvSpPr txBox="1"/>
            <p:nvPr/>
          </p:nvSpPr>
          <p:spPr>
            <a:xfrm>
              <a:off x="0" y="839"/>
              <a:ext cx="6527799" cy="633331"/>
            </a:xfrm>
            <a:prstGeom prst="rect">
              <a:avLst/>
            </a:prstGeom>
            <a:noFill/>
            <a:ln>
              <a:noFill/>
            </a:ln>
          </p:spPr>
          <p:txBody>
            <a:bodyPr anchorCtr="0" anchor="ctr" bIns="120900" lIns="120900" spcFirstLastPara="1" rIns="120900" wrap="square" tIns="120900">
              <a:noAutofit/>
            </a:bodyPr>
            <a:lstStyle/>
            <a:p>
              <a:pPr indent="0" lvl="0" marL="0" marR="0" rtl="0" algn="ctr">
                <a:lnSpc>
                  <a:spcPct val="90000"/>
                </a:lnSpc>
                <a:spcBef>
                  <a:spcPts val="0"/>
                </a:spcBef>
                <a:spcAft>
                  <a:spcPts val="0"/>
                </a:spcAft>
                <a:buNone/>
              </a:pPr>
              <a:r>
                <a:rPr b="1" i="0" lang="en-US" sz="1700" u="none" cap="none" strike="noStrike">
                  <a:solidFill>
                    <a:schemeClr val="lt1"/>
                  </a:solidFill>
                  <a:latin typeface="Arial"/>
                  <a:ea typeface="Arial"/>
                  <a:cs typeface="Arial"/>
                  <a:sym typeface="Arial"/>
                </a:rPr>
                <a:t>Process Outcome Performance</a:t>
              </a:r>
              <a:endParaRPr b="0" i="0" sz="1700" u="none" cap="none" strike="noStrike">
                <a:solidFill>
                  <a:schemeClr val="lt1"/>
                </a:solidFill>
                <a:latin typeface="Arial"/>
                <a:ea typeface="Arial"/>
                <a:cs typeface="Arial"/>
                <a:sym typeface="Arial"/>
              </a:endParaRPr>
            </a:p>
          </p:txBody>
        </p:sp>
        <p:sp>
          <p:nvSpPr>
            <p:cNvPr id="240" name="Google Shape;240;g35f826a9b33_0_923"/>
            <p:cNvSpPr/>
            <p:nvPr/>
          </p:nvSpPr>
          <p:spPr>
            <a:xfrm>
              <a:off x="0" y="634171"/>
              <a:ext cx="6527799" cy="539504"/>
            </a:xfrm>
            <a:prstGeom prst="rect">
              <a:avLst/>
            </a:prstGeom>
            <a:solidFill>
              <a:srgbClr val="DBE5EE">
                <a:alpha val="89803"/>
              </a:srgbClr>
            </a:solidFill>
            <a:ln cap="flat" cmpd="sng" w="25400">
              <a:solidFill>
                <a:srgbClr val="DBE5EE">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g35f826a9b33_0_923"/>
            <p:cNvSpPr txBox="1"/>
            <p:nvPr/>
          </p:nvSpPr>
          <p:spPr>
            <a:xfrm>
              <a:off x="0" y="634171"/>
              <a:ext cx="6527799" cy="539504"/>
            </a:xfrm>
            <a:prstGeom prst="rect">
              <a:avLst/>
            </a:prstGeom>
            <a:noFill/>
            <a:ln>
              <a:noFill/>
            </a:ln>
          </p:spPr>
          <p:txBody>
            <a:bodyPr anchorCtr="0" anchor="ctr" bIns="22850" lIns="128000" spcFirstLastPara="1" rIns="128000" wrap="square" tIns="22850">
              <a:noAutofit/>
            </a:bodyPr>
            <a:lstStyle/>
            <a:p>
              <a:pPr indent="0" lvl="0" marL="0" marR="0" rtl="0" algn="ctr">
                <a:lnSpc>
                  <a:spcPct val="9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How is the process performing over time? (Data)</a:t>
              </a:r>
              <a:endParaRPr b="0" i="0" sz="1800" u="none" cap="none" strike="noStrike">
                <a:solidFill>
                  <a:srgbClr val="000000"/>
                </a:solidFill>
                <a:latin typeface="Times New Roman"/>
                <a:ea typeface="Times New Roman"/>
                <a:cs typeface="Times New Roman"/>
                <a:sym typeface="Times New Roman"/>
              </a:endParaRPr>
            </a:p>
          </p:txBody>
        </p:sp>
      </p:grpSp>
      <p:sp>
        <p:nvSpPr>
          <p:cNvPr id="242" name="Google Shape;242;g35f826a9b33_0_923"/>
          <p:cNvSpPr txBox="1"/>
          <p:nvPr/>
        </p:nvSpPr>
        <p:spPr>
          <a:xfrm>
            <a:off x="7789325" y="1459000"/>
            <a:ext cx="3886200" cy="16086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rgbClr val="103273"/>
              </a:buClr>
              <a:buSzPts val="1600"/>
              <a:buFont typeface="Arial"/>
              <a:buNone/>
            </a:pPr>
            <a:r>
              <a:rPr b="1" i="0" lang="en-US" sz="1600" u="none" cap="none" strike="noStrike">
                <a:solidFill>
                  <a:srgbClr val="103273"/>
                </a:solidFill>
                <a:latin typeface="Times New Roman"/>
                <a:ea typeface="Times New Roman"/>
                <a:cs typeface="Times New Roman"/>
                <a:sym typeface="Times New Roman"/>
              </a:rPr>
              <a:t>Performance </a:t>
            </a:r>
            <a:r>
              <a:rPr b="1" lang="en-US" sz="1600">
                <a:solidFill>
                  <a:srgbClr val="103273"/>
                </a:solidFill>
                <a:latin typeface="Times New Roman"/>
                <a:ea typeface="Times New Roman"/>
                <a:cs typeface="Times New Roman"/>
                <a:sym typeface="Times New Roman"/>
              </a:rPr>
              <a:t>Metrics</a:t>
            </a:r>
            <a:r>
              <a:rPr b="1" i="0" lang="en-US" sz="1600" u="none" cap="none" strike="noStrike">
                <a:solidFill>
                  <a:srgbClr val="103273"/>
                </a:solidFill>
                <a:latin typeface="Times New Roman"/>
                <a:ea typeface="Times New Roman"/>
                <a:cs typeface="Times New Roman"/>
                <a:sym typeface="Times New Roman"/>
              </a:rPr>
              <a:t>;</a:t>
            </a:r>
            <a:endParaRPr/>
          </a:p>
          <a:p>
            <a:pPr indent="-298450" lvl="0" marL="285750" marR="0" rtl="0" algn="l">
              <a:lnSpc>
                <a:spcPct val="115000"/>
              </a:lnSpc>
              <a:spcBef>
                <a:spcPts val="0"/>
              </a:spcBef>
              <a:spcAft>
                <a:spcPts val="0"/>
              </a:spcAft>
              <a:buClr>
                <a:srgbClr val="103273"/>
              </a:buClr>
              <a:buSzPts val="1800"/>
              <a:buFont typeface="Times New Roman"/>
              <a:buChar char="•"/>
            </a:pPr>
            <a:r>
              <a:rPr i="0" lang="en-US" sz="1800" u="none" cap="none" strike="noStrike">
                <a:solidFill>
                  <a:srgbClr val="103273"/>
                </a:solidFill>
                <a:latin typeface="Times New Roman"/>
                <a:ea typeface="Times New Roman"/>
                <a:cs typeface="Times New Roman"/>
                <a:sym typeface="Times New Roman"/>
              </a:rPr>
              <a:t>KPI’s statue: Inventory level,  Cost, FTT, Delivery Performance</a:t>
            </a:r>
            <a:endParaRPr sz="1800">
              <a:latin typeface="Times New Roman"/>
              <a:ea typeface="Times New Roman"/>
              <a:cs typeface="Times New Roman"/>
              <a:sym typeface="Times New Roman"/>
            </a:endParaRPr>
          </a:p>
          <a:p>
            <a:pPr indent="-298450" lvl="0" marL="285750" marR="0" rtl="0" algn="l">
              <a:lnSpc>
                <a:spcPct val="115000"/>
              </a:lnSpc>
              <a:spcBef>
                <a:spcPts val="0"/>
              </a:spcBef>
              <a:spcAft>
                <a:spcPts val="0"/>
              </a:spcAft>
              <a:buClr>
                <a:srgbClr val="103273"/>
              </a:buClr>
              <a:buSzPts val="1800"/>
              <a:buFont typeface="Times New Roman"/>
              <a:buChar char="•"/>
            </a:pPr>
            <a:r>
              <a:rPr i="0" lang="en-US" sz="1800" u="none" cap="none" strike="noStrike">
                <a:solidFill>
                  <a:srgbClr val="103273"/>
                </a:solidFill>
                <a:latin typeface="Times New Roman"/>
                <a:ea typeface="Times New Roman"/>
                <a:cs typeface="Times New Roman"/>
                <a:sym typeface="Times New Roman"/>
              </a:rPr>
              <a:t>Transform all above into LE, How much it costs the company</a:t>
            </a:r>
            <a:endParaRPr sz="1800">
              <a:latin typeface="Times New Roman"/>
              <a:ea typeface="Times New Roman"/>
              <a:cs typeface="Times New Roman"/>
              <a:sym typeface="Times New Roman"/>
            </a:endParaRPr>
          </a:p>
        </p:txBody>
      </p:sp>
      <p:sp>
        <p:nvSpPr>
          <p:cNvPr id="243" name="Google Shape;243;g35f826a9b33_0_923"/>
          <p:cNvSpPr txBox="1"/>
          <p:nvPr/>
        </p:nvSpPr>
        <p:spPr>
          <a:xfrm>
            <a:off x="7789334" y="3364735"/>
            <a:ext cx="3697500" cy="687900"/>
          </a:xfrm>
          <a:prstGeom prst="rect">
            <a:avLst/>
          </a:prstGeom>
          <a:noFill/>
          <a:ln>
            <a:noFill/>
          </a:ln>
        </p:spPr>
        <p:txBody>
          <a:bodyPr anchorCtr="0" anchor="t" bIns="45700" lIns="91425" spcFirstLastPara="1" rIns="91425" wrap="square" tIns="45700">
            <a:spAutoFit/>
          </a:bodyPr>
          <a:lstStyle/>
          <a:p>
            <a:pPr indent="-298450" lvl="0" marL="285750" marR="0" rtl="0" algn="l">
              <a:lnSpc>
                <a:spcPct val="115000"/>
              </a:lnSpc>
              <a:spcBef>
                <a:spcPts val="0"/>
              </a:spcBef>
              <a:spcAft>
                <a:spcPts val="0"/>
              </a:spcAft>
              <a:buClr>
                <a:srgbClr val="103273"/>
              </a:buClr>
              <a:buSzPts val="1800"/>
              <a:buFont typeface="Times New Roman"/>
              <a:buChar char="•"/>
            </a:pPr>
            <a:r>
              <a:rPr i="0" lang="en-US" sz="1800" u="none" cap="none" strike="noStrike">
                <a:solidFill>
                  <a:srgbClr val="103273"/>
                </a:solidFill>
                <a:latin typeface="Times New Roman"/>
                <a:ea typeface="Times New Roman"/>
                <a:cs typeface="Times New Roman"/>
                <a:sym typeface="Times New Roman"/>
              </a:rPr>
              <a:t>Machines performance, OEE</a:t>
            </a:r>
            <a:endParaRPr sz="1800">
              <a:latin typeface="Times New Roman"/>
              <a:ea typeface="Times New Roman"/>
              <a:cs typeface="Times New Roman"/>
              <a:sym typeface="Times New Roman"/>
            </a:endParaRPr>
          </a:p>
          <a:p>
            <a:pPr indent="-298450" lvl="0" marL="285750" marR="0" rtl="0" algn="l">
              <a:lnSpc>
                <a:spcPct val="115000"/>
              </a:lnSpc>
              <a:spcBef>
                <a:spcPts val="0"/>
              </a:spcBef>
              <a:spcAft>
                <a:spcPts val="0"/>
              </a:spcAft>
              <a:buClr>
                <a:srgbClr val="103273"/>
              </a:buClr>
              <a:buSzPts val="1800"/>
              <a:buFont typeface="Times New Roman"/>
              <a:buChar char="•"/>
            </a:pPr>
            <a:r>
              <a:rPr i="0" lang="en-US" sz="1800" u="none" cap="none" strike="noStrike">
                <a:solidFill>
                  <a:srgbClr val="103273"/>
                </a:solidFill>
                <a:latin typeface="Times New Roman"/>
                <a:ea typeface="Times New Roman"/>
                <a:cs typeface="Times New Roman"/>
                <a:sym typeface="Times New Roman"/>
              </a:rPr>
              <a:t>Constraints</a:t>
            </a:r>
            <a:endParaRPr sz="1800">
              <a:latin typeface="Times New Roman"/>
              <a:ea typeface="Times New Roman"/>
              <a:cs typeface="Times New Roman"/>
              <a:sym typeface="Times New Roman"/>
            </a:endParaRPr>
          </a:p>
        </p:txBody>
      </p:sp>
      <p:sp>
        <p:nvSpPr>
          <p:cNvPr id="244" name="Google Shape;244;g35f826a9b33_0_923"/>
          <p:cNvSpPr txBox="1"/>
          <p:nvPr/>
        </p:nvSpPr>
        <p:spPr>
          <a:xfrm>
            <a:off x="7787591" y="5047909"/>
            <a:ext cx="3404100" cy="1325100"/>
          </a:xfrm>
          <a:prstGeom prst="rect">
            <a:avLst/>
          </a:prstGeom>
          <a:noFill/>
          <a:ln>
            <a:noFill/>
          </a:ln>
        </p:spPr>
        <p:txBody>
          <a:bodyPr anchorCtr="0" anchor="t" bIns="45700" lIns="91425" spcFirstLastPara="1" rIns="91425" wrap="square" tIns="45700">
            <a:spAutoFit/>
          </a:bodyPr>
          <a:lstStyle/>
          <a:p>
            <a:pPr indent="-298450" lvl="0" marL="285750" marR="0" rtl="0" algn="l">
              <a:lnSpc>
                <a:spcPct val="115000"/>
              </a:lnSpc>
              <a:spcBef>
                <a:spcPts val="0"/>
              </a:spcBef>
              <a:spcAft>
                <a:spcPts val="0"/>
              </a:spcAft>
              <a:buClr>
                <a:srgbClr val="103273"/>
              </a:buClr>
              <a:buSzPts val="1800"/>
              <a:buFont typeface="Times New Roman"/>
              <a:buChar char="•"/>
            </a:pPr>
            <a:r>
              <a:rPr i="0" lang="en-US" sz="1800" u="none" cap="none" strike="noStrike">
                <a:solidFill>
                  <a:srgbClr val="103273"/>
                </a:solidFill>
                <a:latin typeface="Times New Roman"/>
                <a:ea typeface="Times New Roman"/>
                <a:cs typeface="Times New Roman"/>
                <a:sym typeface="Times New Roman"/>
              </a:rPr>
              <a:t>Process waste, of operator per machine per shift</a:t>
            </a:r>
            <a:endParaRPr sz="1800">
              <a:latin typeface="Times New Roman"/>
              <a:ea typeface="Times New Roman"/>
              <a:cs typeface="Times New Roman"/>
              <a:sym typeface="Times New Roman"/>
            </a:endParaRPr>
          </a:p>
          <a:p>
            <a:pPr indent="-298450" lvl="0" marL="285750" marR="0" rtl="0" algn="l">
              <a:lnSpc>
                <a:spcPct val="115000"/>
              </a:lnSpc>
              <a:spcBef>
                <a:spcPts val="0"/>
              </a:spcBef>
              <a:spcAft>
                <a:spcPts val="0"/>
              </a:spcAft>
              <a:buClr>
                <a:srgbClr val="103273"/>
              </a:buClr>
              <a:buSzPts val="1800"/>
              <a:buFont typeface="Times New Roman"/>
              <a:buChar char="•"/>
            </a:pPr>
            <a:r>
              <a:rPr i="0" lang="en-US" sz="1800" u="none" cap="none" strike="noStrike">
                <a:solidFill>
                  <a:srgbClr val="103273"/>
                </a:solidFill>
                <a:latin typeface="Times New Roman"/>
                <a:ea typeface="Times New Roman"/>
                <a:cs typeface="Times New Roman"/>
                <a:sym typeface="Times New Roman"/>
              </a:rPr>
              <a:t>Direct to indirect, revenue per man </a:t>
            </a:r>
            <a:endParaRPr sz="18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ood Type">
  <a:themeElements>
    <a:clrScheme name="Wood Type">
      <a:dk1>
        <a:srgbClr val="000000"/>
      </a:dk1>
      <a:lt1>
        <a:srgbClr val="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2025-05-31T09:08:58Z</dcterms:created>
  <dc:creator>alsaad</dc:creator>
</cp:coreProperties>
</file>