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507C7-D4AF-49E8-A6F6-1C80DFAB0D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1530C9-82A1-4612-8311-21317AB948CB}">
      <dgm:prSet phldrT="[Texto]"/>
      <dgm:spPr/>
      <dgm:t>
        <a:bodyPr/>
        <a:lstStyle/>
        <a:p>
          <a:r>
            <a:rPr lang="pt-BR" dirty="0"/>
            <a:t>Interface</a:t>
          </a:r>
        </a:p>
      </dgm:t>
    </dgm:pt>
    <dgm:pt modelId="{CD677F69-F436-43B4-A839-B00F4D0C2246}" type="parTrans" cxnId="{99FDB41A-2438-4044-A1D6-DB2E15084B98}">
      <dgm:prSet/>
      <dgm:spPr/>
      <dgm:t>
        <a:bodyPr/>
        <a:lstStyle/>
        <a:p>
          <a:endParaRPr lang="pt-BR"/>
        </a:p>
      </dgm:t>
    </dgm:pt>
    <dgm:pt modelId="{3DB104C2-F2AE-433F-8064-6DEC37D0F4D9}" type="sibTrans" cxnId="{99FDB41A-2438-4044-A1D6-DB2E15084B98}">
      <dgm:prSet/>
      <dgm:spPr/>
      <dgm:t>
        <a:bodyPr/>
        <a:lstStyle/>
        <a:p>
          <a:endParaRPr lang="pt-BR"/>
        </a:p>
      </dgm:t>
    </dgm:pt>
    <dgm:pt modelId="{5D5C4CD6-A6FA-44CB-9DCD-786A1C8240A5}">
      <dgm:prSet phldrT="[Texto]"/>
      <dgm:spPr/>
      <dgm:t>
        <a:bodyPr/>
        <a:lstStyle/>
        <a:p>
          <a:r>
            <a:rPr lang="pt-BR" dirty="0"/>
            <a:t>Imagem</a:t>
          </a:r>
        </a:p>
      </dgm:t>
    </dgm:pt>
    <dgm:pt modelId="{76494E50-4893-4912-8DE4-00ED8BD7BE33}" type="parTrans" cxnId="{BF8C9205-A817-4E21-A208-27C9A253F94A}">
      <dgm:prSet/>
      <dgm:spPr/>
      <dgm:t>
        <a:bodyPr/>
        <a:lstStyle/>
        <a:p>
          <a:endParaRPr lang="pt-BR"/>
        </a:p>
      </dgm:t>
    </dgm:pt>
    <dgm:pt modelId="{8D894446-F562-4517-A8B1-4B3D9B9ACFB3}" type="sibTrans" cxnId="{BF8C9205-A817-4E21-A208-27C9A253F94A}">
      <dgm:prSet/>
      <dgm:spPr/>
      <dgm:t>
        <a:bodyPr/>
        <a:lstStyle/>
        <a:p>
          <a:endParaRPr lang="pt-BR"/>
        </a:p>
      </dgm:t>
    </dgm:pt>
    <dgm:pt modelId="{09BB9F5C-57E3-40E4-9A22-50B3ECFDC905}">
      <dgm:prSet phldrT="[Texto]"/>
      <dgm:spPr/>
      <dgm:t>
        <a:bodyPr/>
        <a:lstStyle/>
        <a:p>
          <a:r>
            <a:rPr lang="pt-BR" dirty="0"/>
            <a:t>Servidor</a:t>
          </a:r>
        </a:p>
      </dgm:t>
    </dgm:pt>
    <dgm:pt modelId="{5FDDA677-0EB6-4C7E-9528-C663C3549BC5}" type="parTrans" cxnId="{2874F0B7-5DA2-4775-98AD-32513CFD7747}">
      <dgm:prSet/>
      <dgm:spPr/>
      <dgm:t>
        <a:bodyPr/>
        <a:lstStyle/>
        <a:p>
          <a:endParaRPr lang="pt-BR"/>
        </a:p>
      </dgm:t>
    </dgm:pt>
    <dgm:pt modelId="{61FFA1F1-9014-4DEB-ADD2-BF4C7ECCA37A}" type="sibTrans" cxnId="{2874F0B7-5DA2-4775-98AD-32513CFD7747}">
      <dgm:prSet/>
      <dgm:spPr/>
      <dgm:t>
        <a:bodyPr/>
        <a:lstStyle/>
        <a:p>
          <a:endParaRPr lang="pt-BR"/>
        </a:p>
      </dgm:t>
    </dgm:pt>
    <dgm:pt modelId="{3B24CAD1-88E7-43C8-8FAD-863C9DD26BED}">
      <dgm:prSet phldrT="[Texto]"/>
      <dgm:spPr/>
      <dgm:t>
        <a:bodyPr/>
        <a:lstStyle/>
        <a:p>
          <a:r>
            <a:rPr lang="pt-BR" dirty="0"/>
            <a:t>Site</a:t>
          </a:r>
        </a:p>
      </dgm:t>
    </dgm:pt>
    <dgm:pt modelId="{C708D392-5DBF-4AFD-9D09-8372B7198AF8}" type="parTrans" cxnId="{5EE68C03-0F1E-4143-8746-EDB0C2A0AE24}">
      <dgm:prSet/>
      <dgm:spPr/>
      <dgm:t>
        <a:bodyPr/>
        <a:lstStyle/>
        <a:p>
          <a:endParaRPr lang="pt-BR"/>
        </a:p>
      </dgm:t>
    </dgm:pt>
    <dgm:pt modelId="{6190EFC2-EA3C-4B24-9544-027736891A59}" type="sibTrans" cxnId="{5EE68C03-0F1E-4143-8746-EDB0C2A0AE24}">
      <dgm:prSet/>
      <dgm:spPr/>
      <dgm:t>
        <a:bodyPr/>
        <a:lstStyle/>
        <a:p>
          <a:endParaRPr lang="pt-BR"/>
        </a:p>
      </dgm:t>
    </dgm:pt>
    <dgm:pt modelId="{EB64833D-53DD-4B92-9549-EE3392D6341A}" type="pres">
      <dgm:prSet presAssocID="{1A4507C7-D4AF-49E8-A6F6-1C80DFAB0D33}" presName="Name0" presStyleCnt="0">
        <dgm:presLayoutVars>
          <dgm:dir/>
          <dgm:resizeHandles val="exact"/>
        </dgm:presLayoutVars>
      </dgm:prSet>
      <dgm:spPr/>
    </dgm:pt>
    <dgm:pt modelId="{87398444-D97D-41BD-8A52-AD2B5D8F9118}" type="pres">
      <dgm:prSet presAssocID="{D21530C9-82A1-4612-8311-21317AB948CB}" presName="node" presStyleLbl="node1" presStyleIdx="0" presStyleCnt="4">
        <dgm:presLayoutVars>
          <dgm:bulletEnabled val="1"/>
        </dgm:presLayoutVars>
      </dgm:prSet>
      <dgm:spPr/>
    </dgm:pt>
    <dgm:pt modelId="{159EAC35-A1EB-4637-B7D6-FE6C41A21112}" type="pres">
      <dgm:prSet presAssocID="{3DB104C2-F2AE-433F-8064-6DEC37D0F4D9}" presName="sibTrans" presStyleLbl="sibTrans2D1" presStyleIdx="0" presStyleCnt="3"/>
      <dgm:spPr/>
    </dgm:pt>
    <dgm:pt modelId="{1BC27E8B-5ACA-411F-AD6F-9CB79B61574B}" type="pres">
      <dgm:prSet presAssocID="{3DB104C2-F2AE-433F-8064-6DEC37D0F4D9}" presName="connectorText" presStyleLbl="sibTrans2D1" presStyleIdx="0" presStyleCnt="3"/>
      <dgm:spPr/>
    </dgm:pt>
    <dgm:pt modelId="{B2B3F055-9E4A-4D7C-88D0-C3D4B6BA70E9}" type="pres">
      <dgm:prSet presAssocID="{5D5C4CD6-A6FA-44CB-9DCD-786A1C8240A5}" presName="node" presStyleLbl="node1" presStyleIdx="1" presStyleCnt="4">
        <dgm:presLayoutVars>
          <dgm:bulletEnabled val="1"/>
        </dgm:presLayoutVars>
      </dgm:prSet>
      <dgm:spPr/>
    </dgm:pt>
    <dgm:pt modelId="{B9B0C5FF-7167-4152-B79B-767874454C2C}" type="pres">
      <dgm:prSet presAssocID="{8D894446-F562-4517-A8B1-4B3D9B9ACFB3}" presName="sibTrans" presStyleLbl="sibTrans2D1" presStyleIdx="1" presStyleCnt="3"/>
      <dgm:spPr/>
    </dgm:pt>
    <dgm:pt modelId="{0B42E1EB-391E-45C9-98AA-DD95D83755FE}" type="pres">
      <dgm:prSet presAssocID="{8D894446-F562-4517-A8B1-4B3D9B9ACFB3}" presName="connectorText" presStyleLbl="sibTrans2D1" presStyleIdx="1" presStyleCnt="3"/>
      <dgm:spPr/>
    </dgm:pt>
    <dgm:pt modelId="{000CB92E-5370-4420-AE5C-51281709C431}" type="pres">
      <dgm:prSet presAssocID="{09BB9F5C-57E3-40E4-9A22-50B3ECFDC905}" presName="node" presStyleLbl="node1" presStyleIdx="2" presStyleCnt="4">
        <dgm:presLayoutVars>
          <dgm:bulletEnabled val="1"/>
        </dgm:presLayoutVars>
      </dgm:prSet>
      <dgm:spPr/>
    </dgm:pt>
    <dgm:pt modelId="{ED06DDDD-0EE3-4972-9E37-548EA81D6F93}" type="pres">
      <dgm:prSet presAssocID="{61FFA1F1-9014-4DEB-ADD2-BF4C7ECCA37A}" presName="sibTrans" presStyleLbl="sibTrans2D1" presStyleIdx="2" presStyleCnt="3"/>
      <dgm:spPr/>
    </dgm:pt>
    <dgm:pt modelId="{CC42BD9D-922C-477C-A47A-61514840B939}" type="pres">
      <dgm:prSet presAssocID="{61FFA1F1-9014-4DEB-ADD2-BF4C7ECCA37A}" presName="connectorText" presStyleLbl="sibTrans2D1" presStyleIdx="2" presStyleCnt="3"/>
      <dgm:spPr/>
    </dgm:pt>
    <dgm:pt modelId="{4C9E17B8-F9B3-4433-9C9F-6AA1F1844AF5}" type="pres">
      <dgm:prSet presAssocID="{3B24CAD1-88E7-43C8-8FAD-863C9DD26BED}" presName="node" presStyleLbl="node1" presStyleIdx="3" presStyleCnt="4">
        <dgm:presLayoutVars>
          <dgm:bulletEnabled val="1"/>
        </dgm:presLayoutVars>
      </dgm:prSet>
      <dgm:spPr/>
    </dgm:pt>
  </dgm:ptLst>
  <dgm:cxnLst>
    <dgm:cxn modelId="{5EE68C03-0F1E-4143-8746-EDB0C2A0AE24}" srcId="{1A4507C7-D4AF-49E8-A6F6-1C80DFAB0D33}" destId="{3B24CAD1-88E7-43C8-8FAD-863C9DD26BED}" srcOrd="3" destOrd="0" parTransId="{C708D392-5DBF-4AFD-9D09-8372B7198AF8}" sibTransId="{6190EFC2-EA3C-4B24-9544-027736891A59}"/>
    <dgm:cxn modelId="{BF8C9205-A817-4E21-A208-27C9A253F94A}" srcId="{1A4507C7-D4AF-49E8-A6F6-1C80DFAB0D33}" destId="{5D5C4CD6-A6FA-44CB-9DCD-786A1C8240A5}" srcOrd="1" destOrd="0" parTransId="{76494E50-4893-4912-8DE4-00ED8BD7BE33}" sibTransId="{8D894446-F562-4517-A8B1-4B3D9B9ACFB3}"/>
    <dgm:cxn modelId="{72EFC109-57DF-457A-B110-F7F4D04D86F5}" type="presOf" srcId="{D21530C9-82A1-4612-8311-21317AB948CB}" destId="{87398444-D97D-41BD-8A52-AD2B5D8F9118}" srcOrd="0" destOrd="0" presId="urn:microsoft.com/office/officeart/2005/8/layout/process1"/>
    <dgm:cxn modelId="{A7FE860D-C3FA-42DE-89AD-06A7AEA82767}" type="presOf" srcId="{1A4507C7-D4AF-49E8-A6F6-1C80DFAB0D33}" destId="{EB64833D-53DD-4B92-9549-EE3392D6341A}" srcOrd="0" destOrd="0" presId="urn:microsoft.com/office/officeart/2005/8/layout/process1"/>
    <dgm:cxn modelId="{99FDB41A-2438-4044-A1D6-DB2E15084B98}" srcId="{1A4507C7-D4AF-49E8-A6F6-1C80DFAB0D33}" destId="{D21530C9-82A1-4612-8311-21317AB948CB}" srcOrd="0" destOrd="0" parTransId="{CD677F69-F436-43B4-A839-B00F4D0C2246}" sibTransId="{3DB104C2-F2AE-433F-8064-6DEC37D0F4D9}"/>
    <dgm:cxn modelId="{C91AD02A-A61D-4411-8C5C-7F8A9174439D}" type="presOf" srcId="{61FFA1F1-9014-4DEB-ADD2-BF4C7ECCA37A}" destId="{ED06DDDD-0EE3-4972-9E37-548EA81D6F93}" srcOrd="0" destOrd="0" presId="urn:microsoft.com/office/officeart/2005/8/layout/process1"/>
    <dgm:cxn modelId="{B153F836-82EB-46DB-981B-22EF82C0CDAA}" type="presOf" srcId="{61FFA1F1-9014-4DEB-ADD2-BF4C7ECCA37A}" destId="{CC42BD9D-922C-477C-A47A-61514840B939}" srcOrd="1" destOrd="0" presId="urn:microsoft.com/office/officeart/2005/8/layout/process1"/>
    <dgm:cxn modelId="{10E6CA41-6E7A-4C77-86DA-0F61ED1EF517}" type="presOf" srcId="{3DB104C2-F2AE-433F-8064-6DEC37D0F4D9}" destId="{1BC27E8B-5ACA-411F-AD6F-9CB79B61574B}" srcOrd="1" destOrd="0" presId="urn:microsoft.com/office/officeart/2005/8/layout/process1"/>
    <dgm:cxn modelId="{14F52383-F098-486E-80AE-86599102BE8A}" type="presOf" srcId="{3DB104C2-F2AE-433F-8064-6DEC37D0F4D9}" destId="{159EAC35-A1EB-4637-B7D6-FE6C41A21112}" srcOrd="0" destOrd="0" presId="urn:microsoft.com/office/officeart/2005/8/layout/process1"/>
    <dgm:cxn modelId="{AD67148C-7D24-4B74-8704-82DAC44B96DF}" type="presOf" srcId="{8D894446-F562-4517-A8B1-4B3D9B9ACFB3}" destId="{0B42E1EB-391E-45C9-98AA-DD95D83755FE}" srcOrd="1" destOrd="0" presId="urn:microsoft.com/office/officeart/2005/8/layout/process1"/>
    <dgm:cxn modelId="{9B706DB6-59A2-455A-B35A-64341F8DE816}" type="presOf" srcId="{09BB9F5C-57E3-40E4-9A22-50B3ECFDC905}" destId="{000CB92E-5370-4420-AE5C-51281709C431}" srcOrd="0" destOrd="0" presId="urn:microsoft.com/office/officeart/2005/8/layout/process1"/>
    <dgm:cxn modelId="{2874F0B7-5DA2-4775-98AD-32513CFD7747}" srcId="{1A4507C7-D4AF-49E8-A6F6-1C80DFAB0D33}" destId="{09BB9F5C-57E3-40E4-9A22-50B3ECFDC905}" srcOrd="2" destOrd="0" parTransId="{5FDDA677-0EB6-4C7E-9528-C663C3549BC5}" sibTransId="{61FFA1F1-9014-4DEB-ADD2-BF4C7ECCA37A}"/>
    <dgm:cxn modelId="{F47F61C6-04D1-4E8A-B6A8-DCCF6914A544}" type="presOf" srcId="{3B24CAD1-88E7-43C8-8FAD-863C9DD26BED}" destId="{4C9E17B8-F9B3-4433-9C9F-6AA1F1844AF5}" srcOrd="0" destOrd="0" presId="urn:microsoft.com/office/officeart/2005/8/layout/process1"/>
    <dgm:cxn modelId="{CDBAEEED-745F-42D5-B0E6-B4D2E727BBB7}" type="presOf" srcId="{5D5C4CD6-A6FA-44CB-9DCD-786A1C8240A5}" destId="{B2B3F055-9E4A-4D7C-88D0-C3D4B6BA70E9}" srcOrd="0" destOrd="0" presId="urn:microsoft.com/office/officeart/2005/8/layout/process1"/>
    <dgm:cxn modelId="{481498EF-DA5C-4C09-B39D-C38117E1598C}" type="presOf" srcId="{8D894446-F562-4517-A8B1-4B3D9B9ACFB3}" destId="{B9B0C5FF-7167-4152-B79B-767874454C2C}" srcOrd="0" destOrd="0" presId="urn:microsoft.com/office/officeart/2005/8/layout/process1"/>
    <dgm:cxn modelId="{C8567DD6-D36C-4AF3-9D25-F8EFE28B1A14}" type="presParOf" srcId="{EB64833D-53DD-4B92-9549-EE3392D6341A}" destId="{87398444-D97D-41BD-8A52-AD2B5D8F9118}" srcOrd="0" destOrd="0" presId="urn:microsoft.com/office/officeart/2005/8/layout/process1"/>
    <dgm:cxn modelId="{ADF20C21-2F1B-40DF-80D8-D10AB70FEC35}" type="presParOf" srcId="{EB64833D-53DD-4B92-9549-EE3392D6341A}" destId="{159EAC35-A1EB-4637-B7D6-FE6C41A21112}" srcOrd="1" destOrd="0" presId="urn:microsoft.com/office/officeart/2005/8/layout/process1"/>
    <dgm:cxn modelId="{A20159E7-B114-4164-A0F9-2E44B7A30A2C}" type="presParOf" srcId="{159EAC35-A1EB-4637-B7D6-FE6C41A21112}" destId="{1BC27E8B-5ACA-411F-AD6F-9CB79B61574B}" srcOrd="0" destOrd="0" presId="urn:microsoft.com/office/officeart/2005/8/layout/process1"/>
    <dgm:cxn modelId="{48F68704-55F5-46E1-903E-A68EFE9C992D}" type="presParOf" srcId="{EB64833D-53DD-4B92-9549-EE3392D6341A}" destId="{B2B3F055-9E4A-4D7C-88D0-C3D4B6BA70E9}" srcOrd="2" destOrd="0" presId="urn:microsoft.com/office/officeart/2005/8/layout/process1"/>
    <dgm:cxn modelId="{AD9364C5-EC9F-43D7-A73D-C73E2E9CC59E}" type="presParOf" srcId="{EB64833D-53DD-4B92-9549-EE3392D6341A}" destId="{B9B0C5FF-7167-4152-B79B-767874454C2C}" srcOrd="3" destOrd="0" presId="urn:microsoft.com/office/officeart/2005/8/layout/process1"/>
    <dgm:cxn modelId="{C710DD5B-BF11-4CBB-BC48-59320D48F716}" type="presParOf" srcId="{B9B0C5FF-7167-4152-B79B-767874454C2C}" destId="{0B42E1EB-391E-45C9-98AA-DD95D83755FE}" srcOrd="0" destOrd="0" presId="urn:microsoft.com/office/officeart/2005/8/layout/process1"/>
    <dgm:cxn modelId="{841B49C5-6CEF-4A6C-B8BF-1EFADC6A0A41}" type="presParOf" srcId="{EB64833D-53DD-4B92-9549-EE3392D6341A}" destId="{000CB92E-5370-4420-AE5C-51281709C431}" srcOrd="4" destOrd="0" presId="urn:microsoft.com/office/officeart/2005/8/layout/process1"/>
    <dgm:cxn modelId="{25E87666-2497-43D4-95CC-BA0E96286154}" type="presParOf" srcId="{EB64833D-53DD-4B92-9549-EE3392D6341A}" destId="{ED06DDDD-0EE3-4972-9E37-548EA81D6F93}" srcOrd="5" destOrd="0" presId="urn:microsoft.com/office/officeart/2005/8/layout/process1"/>
    <dgm:cxn modelId="{B3BA5BD4-FF05-4001-80BC-430F99BA295E}" type="presParOf" srcId="{ED06DDDD-0EE3-4972-9E37-548EA81D6F93}" destId="{CC42BD9D-922C-477C-A47A-61514840B939}" srcOrd="0" destOrd="0" presId="urn:microsoft.com/office/officeart/2005/8/layout/process1"/>
    <dgm:cxn modelId="{DDE1C918-63DF-475F-B28F-0ABA428E52E1}" type="presParOf" srcId="{EB64833D-53DD-4B92-9549-EE3392D6341A}" destId="{4C9E17B8-F9B3-4433-9C9F-6AA1F1844A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8444-D97D-41BD-8A52-AD2B5D8F9118}">
      <dsp:nvSpPr>
        <dsp:cNvPr id="0" name=""/>
        <dsp:cNvSpPr/>
      </dsp:nvSpPr>
      <dsp:spPr>
        <a:xfrm>
          <a:off x="3594" y="1210874"/>
          <a:ext cx="1571597" cy="94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Interface</a:t>
          </a:r>
        </a:p>
      </dsp:txBody>
      <dsp:txXfrm>
        <a:off x="31212" y="1238492"/>
        <a:ext cx="1516361" cy="887722"/>
      </dsp:txXfrm>
    </dsp:sp>
    <dsp:sp modelId="{159EAC35-A1EB-4637-B7D6-FE6C41A21112}">
      <dsp:nvSpPr>
        <dsp:cNvPr id="0" name=""/>
        <dsp:cNvSpPr/>
      </dsp:nvSpPr>
      <dsp:spPr>
        <a:xfrm>
          <a:off x="1732351" y="1487475"/>
          <a:ext cx="333178" cy="389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1732351" y="1565426"/>
        <a:ext cx="233225" cy="233854"/>
      </dsp:txXfrm>
    </dsp:sp>
    <dsp:sp modelId="{B2B3F055-9E4A-4D7C-88D0-C3D4B6BA70E9}">
      <dsp:nvSpPr>
        <dsp:cNvPr id="0" name=""/>
        <dsp:cNvSpPr/>
      </dsp:nvSpPr>
      <dsp:spPr>
        <a:xfrm>
          <a:off x="2203831" y="1210874"/>
          <a:ext cx="1571597" cy="94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Imagem</a:t>
          </a:r>
        </a:p>
      </dsp:txBody>
      <dsp:txXfrm>
        <a:off x="2231449" y="1238492"/>
        <a:ext cx="1516361" cy="887722"/>
      </dsp:txXfrm>
    </dsp:sp>
    <dsp:sp modelId="{B9B0C5FF-7167-4152-B79B-767874454C2C}">
      <dsp:nvSpPr>
        <dsp:cNvPr id="0" name=""/>
        <dsp:cNvSpPr/>
      </dsp:nvSpPr>
      <dsp:spPr>
        <a:xfrm>
          <a:off x="3932588" y="1487475"/>
          <a:ext cx="333178" cy="389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3932588" y="1565426"/>
        <a:ext cx="233225" cy="233854"/>
      </dsp:txXfrm>
    </dsp:sp>
    <dsp:sp modelId="{000CB92E-5370-4420-AE5C-51281709C431}">
      <dsp:nvSpPr>
        <dsp:cNvPr id="0" name=""/>
        <dsp:cNvSpPr/>
      </dsp:nvSpPr>
      <dsp:spPr>
        <a:xfrm>
          <a:off x="4404067" y="1210874"/>
          <a:ext cx="1571597" cy="94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Servidor</a:t>
          </a:r>
        </a:p>
      </dsp:txBody>
      <dsp:txXfrm>
        <a:off x="4431685" y="1238492"/>
        <a:ext cx="1516361" cy="887722"/>
      </dsp:txXfrm>
    </dsp:sp>
    <dsp:sp modelId="{ED06DDDD-0EE3-4972-9E37-548EA81D6F93}">
      <dsp:nvSpPr>
        <dsp:cNvPr id="0" name=""/>
        <dsp:cNvSpPr/>
      </dsp:nvSpPr>
      <dsp:spPr>
        <a:xfrm>
          <a:off x="6132824" y="1487475"/>
          <a:ext cx="333178" cy="3897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6132824" y="1565426"/>
        <a:ext cx="233225" cy="233854"/>
      </dsp:txXfrm>
    </dsp:sp>
    <dsp:sp modelId="{4C9E17B8-F9B3-4433-9C9F-6AA1F1844AF5}">
      <dsp:nvSpPr>
        <dsp:cNvPr id="0" name=""/>
        <dsp:cNvSpPr/>
      </dsp:nvSpPr>
      <dsp:spPr>
        <a:xfrm>
          <a:off x="6604303" y="1210874"/>
          <a:ext cx="1571597" cy="94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Site</a:t>
          </a:r>
        </a:p>
      </dsp:txBody>
      <dsp:txXfrm>
        <a:off x="6631921" y="1238492"/>
        <a:ext cx="1516361" cy="88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CA38D-1093-4698-960C-4D64512A5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651353"/>
            <a:ext cx="9418320" cy="1211893"/>
          </a:xfrm>
        </p:spPr>
        <p:txBody>
          <a:bodyPr/>
          <a:lstStyle/>
          <a:p>
            <a:pPr algn="ctr"/>
            <a:r>
              <a:rPr lang="pt-BR" dirty="0" err="1"/>
              <a:t>ScreenshotMet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2244F-1759-4F8B-9381-2F8B6983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1863246"/>
            <a:ext cx="9418320" cy="730610"/>
          </a:xfrm>
        </p:spPr>
        <p:txBody>
          <a:bodyPr/>
          <a:lstStyle/>
          <a:p>
            <a:pPr algn="ctr"/>
            <a:r>
              <a:rPr lang="pt-BR" dirty="0"/>
              <a:t>Programa de captura de tela para estações meteorológicas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8C7478-8CA1-4895-A82E-94D1571B4816}"/>
              </a:ext>
            </a:extLst>
          </p:cNvPr>
          <p:cNvSpPr txBox="1"/>
          <p:nvPr/>
        </p:nvSpPr>
        <p:spPr>
          <a:xfrm>
            <a:off x="2129424" y="3059668"/>
            <a:ext cx="38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Possuo uma estação, e agora?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5639E5-ED3C-40E8-A2B9-B8CF5BD822A0}"/>
              </a:ext>
            </a:extLst>
          </p:cNvPr>
          <p:cNvSpPr txBox="1"/>
          <p:nvPr/>
        </p:nvSpPr>
        <p:spPr>
          <a:xfrm>
            <a:off x="6219173" y="3028353"/>
            <a:ext cx="38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Devo publicar as informações! Mas como?</a:t>
            </a:r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9207A3FA-EE93-4E10-85EA-17515EC7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36" y="3843306"/>
            <a:ext cx="1564232" cy="15642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tx1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54674B37-F6BE-42D0-A4D3-4F9F28BA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65" y="3863497"/>
            <a:ext cx="1722104" cy="156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10406A-E487-4A64-A64C-BFF64117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461" y="3789118"/>
            <a:ext cx="3109699" cy="1712991"/>
          </a:xfrm>
          <a:prstGeom prst="rect">
            <a:avLst/>
          </a:prstGeom>
        </p:spPr>
      </p:pic>
      <p:pic>
        <p:nvPicPr>
          <p:cNvPr id="14" name="Picture 6" descr="Ver a imagem de origem">
            <a:extLst>
              <a:ext uri="{FF2B5EF4-FFF2-40B4-BE49-F238E27FC236}">
                <a16:creationId xmlns:a16="http://schemas.microsoft.com/office/drawing/2014/main" id="{9B3DADB5-3B8A-4133-BB59-250C379F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96" y="3937877"/>
            <a:ext cx="1722104" cy="156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5A18D-1564-4A53-88FD-B2D6B62A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37" y="417455"/>
            <a:ext cx="9692640" cy="776922"/>
          </a:xfrm>
        </p:spPr>
        <p:txBody>
          <a:bodyPr>
            <a:normAutofit/>
          </a:bodyPr>
          <a:lstStyle/>
          <a:p>
            <a:r>
              <a:rPr lang="pt-BR" sz="3600" dirty="0"/>
              <a:t>Compartilhamento de Estações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14B47-D34C-4278-9C10-CAA1D65A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437" y="1697276"/>
            <a:ext cx="8595360" cy="4351337"/>
          </a:xfrm>
        </p:spPr>
        <p:txBody>
          <a:bodyPr>
            <a:normAutofit/>
          </a:bodyPr>
          <a:lstStyle/>
          <a:p>
            <a:r>
              <a:rPr lang="pt-BR" dirty="0"/>
              <a:t>Preocupação: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Compartilhar dados atualizados com os alunos e com o site</a:t>
            </a:r>
          </a:p>
          <a:p>
            <a:pPr marL="0" indent="0">
              <a:buNone/>
            </a:pPr>
            <a:r>
              <a:rPr lang="pt-BR" dirty="0"/>
              <a:t>A solução é a </a:t>
            </a:r>
            <a:r>
              <a:rPr lang="pt-BR" b="1" dirty="0">
                <a:solidFill>
                  <a:srgbClr val="0070C0"/>
                </a:solidFill>
              </a:rPr>
              <a:t>captura de tela agendada</a:t>
            </a:r>
            <a:r>
              <a:rPr lang="pt-BR" dirty="0"/>
              <a:t>. Há alguns problemas com isso.</a:t>
            </a:r>
          </a:p>
          <a:p>
            <a:r>
              <a:rPr lang="pt-BR" dirty="0"/>
              <a:t>Problemas: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Interfaces que não possuem essa função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Empresas que vendem a função em programa separado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Programas gratuitos alternativos não permitem o uso do computador durante a tarefa		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programa </a:t>
            </a:r>
            <a:r>
              <a:rPr lang="pt-BR" dirty="0" err="1"/>
              <a:t>ScreenshotMet</a:t>
            </a:r>
            <a:r>
              <a:rPr lang="pt-BR" dirty="0"/>
              <a:t> tira fotos de janelas não ativas do computador.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4B9C6999-A581-4669-B2BA-67A18DC50EF6}"/>
              </a:ext>
            </a:extLst>
          </p:cNvPr>
          <p:cNvSpPr/>
          <p:nvPr/>
        </p:nvSpPr>
        <p:spPr>
          <a:xfrm>
            <a:off x="5300117" y="4572001"/>
            <a:ext cx="513566" cy="488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http://meteoro.cefet-rj.br/maws_padrao.png">
            <a:extLst>
              <a:ext uri="{FF2B5EF4-FFF2-40B4-BE49-F238E27FC236}">
                <a16:creationId xmlns:a16="http://schemas.microsoft.com/office/drawing/2014/main" id="{FCE673E0-E9FC-4B1B-9E91-3779CE41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07" y="539128"/>
            <a:ext cx="1988470" cy="12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er a imagem de origem">
            <a:extLst>
              <a:ext uri="{FF2B5EF4-FFF2-40B4-BE49-F238E27FC236}">
                <a16:creationId xmlns:a16="http://schemas.microsoft.com/office/drawing/2014/main" id="{4B330345-5B95-45ED-B2A9-DEDF8471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66" y="966439"/>
            <a:ext cx="1283794" cy="12837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FB07FBB7-90BC-4257-81B0-5330B714B462}"/>
              </a:ext>
            </a:extLst>
          </p:cNvPr>
          <p:cNvSpPr/>
          <p:nvPr/>
        </p:nvSpPr>
        <p:spPr>
          <a:xfrm>
            <a:off x="4569502" y="2647135"/>
            <a:ext cx="6102674" cy="37035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62C70EE-9D0D-4326-9DD1-81D95A33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782877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D1AF8F5-100B-4558-ABC1-53686D1F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932" y="1427968"/>
            <a:ext cx="3682652" cy="10020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Tirar Foto Agora </a:t>
            </a:r>
            <a:r>
              <a:rPr lang="pt-BR" sz="1400" dirty="0"/>
              <a:t>- Captura a janela, uma única vez.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738F69-50B5-4559-B80E-34634E62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83" y="1006228"/>
            <a:ext cx="2193620" cy="1076868"/>
          </a:xfrm>
          <a:prstGeom prst="rect">
            <a:avLst/>
          </a:prstGeom>
          <a:effectLst/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FDDC65-8EAC-4E5D-920E-CBDAB50A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83" y="2711784"/>
            <a:ext cx="2193621" cy="796566"/>
          </a:xfrm>
          <a:prstGeom prst="rect">
            <a:avLst/>
          </a:prstGeom>
          <a:effectLst/>
        </p:spPr>
      </p:pic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B7BA9F36-A10D-4C7B-B5C2-0002A9B44B1E}"/>
              </a:ext>
            </a:extLst>
          </p:cNvPr>
          <p:cNvSpPr txBox="1">
            <a:spLocks/>
          </p:cNvSpPr>
          <p:nvPr/>
        </p:nvSpPr>
        <p:spPr>
          <a:xfrm>
            <a:off x="688932" y="2083096"/>
            <a:ext cx="3682652" cy="17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Iniciar/Pausar Programa </a:t>
            </a:r>
            <a:r>
              <a:rPr lang="pt-BR" sz="1400" dirty="0"/>
              <a:t>– Função principal do programa.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300" dirty="0"/>
              <a:t>Ligado – Tira fotos de tempo em tempo.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300" dirty="0"/>
              <a:t>Desligado – Não tenta tirar fotos.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069DB37-3091-4412-AC16-03E80CBB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36" y="3700125"/>
            <a:ext cx="3174043" cy="246386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2" descr="Ver a imagem de origem">
            <a:extLst>
              <a:ext uri="{FF2B5EF4-FFF2-40B4-BE49-F238E27FC236}">
                <a16:creationId xmlns:a16="http://schemas.microsoft.com/office/drawing/2014/main" id="{145F53D5-B26B-4778-AADF-A77FE939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723" y="3301506"/>
            <a:ext cx="1144433" cy="11444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meteoro.cefet-rj.br/maws_padrao.png">
            <a:extLst>
              <a:ext uri="{FF2B5EF4-FFF2-40B4-BE49-F238E27FC236}">
                <a16:creationId xmlns:a16="http://schemas.microsoft.com/office/drawing/2014/main" id="{AAB226CF-B9FF-4473-A879-678858EF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67" y="4932059"/>
            <a:ext cx="1582111" cy="1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ABF17E7-4D3E-4007-99CD-2B8DF59A2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603" y="2730097"/>
            <a:ext cx="2127924" cy="527355"/>
          </a:xfrm>
          <a:prstGeom prst="rect">
            <a:avLst/>
          </a:prstGeom>
          <a:effectLst/>
        </p:spPr>
      </p:pic>
      <p:sp>
        <p:nvSpPr>
          <p:cNvPr id="21" name="Espaço Reservado para Texto 5">
            <a:extLst>
              <a:ext uri="{FF2B5EF4-FFF2-40B4-BE49-F238E27FC236}">
                <a16:creationId xmlns:a16="http://schemas.microsoft.com/office/drawing/2014/main" id="{CB89E188-D9AE-44BB-9CAF-4FE2495D4745}"/>
              </a:ext>
            </a:extLst>
          </p:cNvPr>
          <p:cNvSpPr txBox="1">
            <a:spLocks/>
          </p:cNvSpPr>
          <p:nvPr/>
        </p:nvSpPr>
        <p:spPr>
          <a:xfrm>
            <a:off x="5617234" y="4511822"/>
            <a:ext cx="732060" cy="4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11:41</a:t>
            </a:r>
          </a:p>
        </p:txBody>
      </p:sp>
      <p:pic>
        <p:nvPicPr>
          <p:cNvPr id="23" name="Picture 2" descr="http://meteoro.cefet-rj.br/maws_padrao.png">
            <a:extLst>
              <a:ext uri="{FF2B5EF4-FFF2-40B4-BE49-F238E27FC236}">
                <a16:creationId xmlns:a16="http://schemas.microsoft.com/office/drawing/2014/main" id="{C8482A1A-EEC4-4412-BA7B-FFC6DEC95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98" y="4932059"/>
            <a:ext cx="1582111" cy="1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ço Reservado para Texto 5">
            <a:extLst>
              <a:ext uri="{FF2B5EF4-FFF2-40B4-BE49-F238E27FC236}">
                <a16:creationId xmlns:a16="http://schemas.microsoft.com/office/drawing/2014/main" id="{F65C9024-6952-4A5E-BD3D-7EE10F33B5CC}"/>
              </a:ext>
            </a:extLst>
          </p:cNvPr>
          <p:cNvSpPr txBox="1">
            <a:spLocks/>
          </p:cNvSpPr>
          <p:nvPr/>
        </p:nvSpPr>
        <p:spPr>
          <a:xfrm>
            <a:off x="7467523" y="4518107"/>
            <a:ext cx="732060" cy="4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11:43</a:t>
            </a:r>
          </a:p>
        </p:txBody>
      </p:sp>
      <p:pic>
        <p:nvPicPr>
          <p:cNvPr id="25" name="Picture 2" descr="http://meteoro.cefet-rj.br/maws_padrao.png">
            <a:extLst>
              <a:ext uri="{FF2B5EF4-FFF2-40B4-BE49-F238E27FC236}">
                <a16:creationId xmlns:a16="http://schemas.microsoft.com/office/drawing/2014/main" id="{72924780-8C11-43CA-898A-0682482F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87" y="4932059"/>
            <a:ext cx="1582111" cy="1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Texto 5">
            <a:extLst>
              <a:ext uri="{FF2B5EF4-FFF2-40B4-BE49-F238E27FC236}">
                <a16:creationId xmlns:a16="http://schemas.microsoft.com/office/drawing/2014/main" id="{C4B19731-3BEE-44CC-96A9-A1B002A34935}"/>
              </a:ext>
            </a:extLst>
          </p:cNvPr>
          <p:cNvSpPr txBox="1">
            <a:spLocks/>
          </p:cNvSpPr>
          <p:nvPr/>
        </p:nvSpPr>
        <p:spPr>
          <a:xfrm>
            <a:off x="9317812" y="4515046"/>
            <a:ext cx="732060" cy="4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11:45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A40C352-3619-4FA4-A089-265496CFF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769" y="5282215"/>
            <a:ext cx="1124280" cy="1580356"/>
          </a:xfrm>
          <a:prstGeom prst="rect">
            <a:avLst/>
          </a:prstGeom>
        </p:spPr>
      </p:pic>
      <p:sp>
        <p:nvSpPr>
          <p:cNvPr id="31" name="Espaço Reservado para Texto 5">
            <a:extLst>
              <a:ext uri="{FF2B5EF4-FFF2-40B4-BE49-F238E27FC236}">
                <a16:creationId xmlns:a16="http://schemas.microsoft.com/office/drawing/2014/main" id="{59047162-7F70-4989-B806-D717CEEC1C81}"/>
              </a:ext>
            </a:extLst>
          </p:cNvPr>
          <p:cNvSpPr txBox="1">
            <a:spLocks/>
          </p:cNvSpPr>
          <p:nvPr/>
        </p:nvSpPr>
        <p:spPr>
          <a:xfrm>
            <a:off x="8435700" y="743921"/>
            <a:ext cx="732060" cy="4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11:41</a:t>
            </a:r>
          </a:p>
        </p:txBody>
      </p:sp>
      <p:pic>
        <p:nvPicPr>
          <p:cNvPr id="32" name="Picture 2" descr="http://meteoro.cefet-rj.br/maws_padrao.png">
            <a:extLst>
              <a:ext uri="{FF2B5EF4-FFF2-40B4-BE49-F238E27FC236}">
                <a16:creationId xmlns:a16="http://schemas.microsoft.com/office/drawing/2014/main" id="{0E9FE530-36D5-4821-B464-54E20E9D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28" y="1169356"/>
            <a:ext cx="1582111" cy="1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A3BCA5A7-8B8F-4BC9-BE17-3EBE66F17EBA}"/>
              </a:ext>
            </a:extLst>
          </p:cNvPr>
          <p:cNvSpPr/>
          <p:nvPr/>
        </p:nvSpPr>
        <p:spPr>
          <a:xfrm>
            <a:off x="6096000" y="3700125"/>
            <a:ext cx="253294" cy="438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34ED1F30-4C6A-4FF9-B452-5AA9A7068C69}"/>
              </a:ext>
            </a:extLst>
          </p:cNvPr>
          <p:cNvSpPr/>
          <p:nvPr/>
        </p:nvSpPr>
        <p:spPr>
          <a:xfrm>
            <a:off x="7301139" y="1619320"/>
            <a:ext cx="499115" cy="27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073D21-4962-4237-812D-8D914A741275}"/>
              </a:ext>
            </a:extLst>
          </p:cNvPr>
          <p:cNvSpPr/>
          <p:nvPr/>
        </p:nvSpPr>
        <p:spPr>
          <a:xfrm>
            <a:off x="4569502" y="601249"/>
            <a:ext cx="6102674" cy="18541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spaço Reservado para Texto 5">
            <a:extLst>
              <a:ext uri="{FF2B5EF4-FFF2-40B4-BE49-F238E27FC236}">
                <a16:creationId xmlns:a16="http://schemas.microsoft.com/office/drawing/2014/main" id="{DD1B5F9F-136E-4A19-B81E-D0D17D8D74F6}"/>
              </a:ext>
            </a:extLst>
          </p:cNvPr>
          <p:cNvSpPr txBox="1">
            <a:spLocks/>
          </p:cNvSpPr>
          <p:nvPr/>
        </p:nvSpPr>
        <p:spPr>
          <a:xfrm>
            <a:off x="7434224" y="5813250"/>
            <a:ext cx="732060" cy="43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769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53408-3155-475A-BBEC-B62B3BF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05" y="457745"/>
            <a:ext cx="9692640" cy="751870"/>
          </a:xfrm>
        </p:spPr>
        <p:txBody>
          <a:bodyPr>
            <a:normAutofit/>
          </a:bodyPr>
          <a:lstStyle/>
          <a:p>
            <a:r>
              <a:rPr lang="pt-BR" sz="3200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BE81F-5B3E-4455-B98D-8FEF1FD5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05" y="1482973"/>
            <a:ext cx="6329310" cy="3140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500" dirty="0"/>
              <a:t>Os campos de texto do programa definem o comportamento das funções. </a:t>
            </a:r>
          </a:p>
          <a:p>
            <a:r>
              <a:rPr lang="pt-BR" sz="1500" b="1" dirty="0"/>
              <a:t>Variáveis: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rgbClr val="0070C0"/>
                </a:solidFill>
              </a:rPr>
              <a:t>Tempo</a:t>
            </a:r>
            <a:r>
              <a:rPr lang="pt-BR" sz="1400" dirty="0"/>
              <a:t> – Equivale ao tempo entre cada foto, em segundos.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rgbClr val="0070C0"/>
                </a:solidFill>
              </a:rPr>
              <a:t>Nome</a:t>
            </a:r>
            <a:r>
              <a:rPr lang="pt-BR" sz="1400" dirty="0"/>
              <a:t> – O nome do arquivo a ser gerado. O nome pode conter vários tipos de imagem, como PNG, JPEG e JPG.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rgbClr val="0070C0"/>
                </a:solidFill>
              </a:rPr>
              <a:t>Alvo</a:t>
            </a:r>
            <a:r>
              <a:rPr lang="pt-BR" sz="1400" dirty="0"/>
              <a:t> – O nome exato da janela a ser capturada. 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pt-BR" sz="1400" dirty="0"/>
              <a:t>Para achar o nome, segure ALT + TAB e mantenha apenas o ALT pressionado.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sz="1400" b="1" dirty="0">
                <a:solidFill>
                  <a:srgbClr val="0070C0"/>
                </a:solidFill>
              </a:rPr>
              <a:t>Pasta</a:t>
            </a:r>
            <a:r>
              <a:rPr lang="pt-BR" sz="1400" dirty="0"/>
              <a:t> – Pasta onde ficará a imagem.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179B69-95ED-462E-A916-E1922551F264}"/>
              </a:ext>
            </a:extLst>
          </p:cNvPr>
          <p:cNvSpPr/>
          <p:nvPr/>
        </p:nvSpPr>
        <p:spPr>
          <a:xfrm>
            <a:off x="2880986" y="4846561"/>
            <a:ext cx="5073041" cy="14659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BFBED3-F8DA-4F21-9BA9-E67D4535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57" y="5393278"/>
            <a:ext cx="4238625" cy="5905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463F327-A925-4025-93B3-500259F5D977}"/>
              </a:ext>
            </a:extLst>
          </p:cNvPr>
          <p:cNvSpPr txBox="1">
            <a:spLocks/>
          </p:cNvSpPr>
          <p:nvPr/>
        </p:nvSpPr>
        <p:spPr>
          <a:xfrm>
            <a:off x="2513556" y="4846561"/>
            <a:ext cx="5772828" cy="914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t-BR" sz="1500" dirty="0"/>
              <a:t>Mude o texto e clique no botão correspondente.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C34727-1434-49FE-A1ED-5907B8B3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15" y="1259952"/>
            <a:ext cx="3545992" cy="276248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4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7270C3-EE19-416D-9491-7CBD4CE3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00833"/>
            <a:ext cx="9692640" cy="952286"/>
          </a:xfrm>
        </p:spPr>
        <p:txBody>
          <a:bodyPr>
            <a:normAutofit/>
          </a:bodyPr>
          <a:lstStyle/>
          <a:p>
            <a:r>
              <a:rPr lang="pt-BR" sz="3200" dirty="0"/>
              <a:t>Processo Completo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43A9E6E-E555-4243-A5B8-22B32DDA2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510372"/>
              </p:ext>
            </p:extLst>
          </p:nvPr>
        </p:nvGraphicFramePr>
        <p:xfrm>
          <a:off x="1653436" y="2273474"/>
          <a:ext cx="8179496" cy="336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D1903B0C-F0A6-4C4E-82DC-A6B571359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2" y="1861628"/>
            <a:ext cx="1420695" cy="14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C2ACD6-2C76-403D-9254-A6C25A282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710" y="2102690"/>
            <a:ext cx="1311270" cy="10139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DBF0031-254F-477A-A3E9-9F58B974D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7704" y="2033774"/>
            <a:ext cx="1954060" cy="10764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Ver a imagem de origem">
            <a:extLst>
              <a:ext uri="{FF2B5EF4-FFF2-40B4-BE49-F238E27FC236}">
                <a16:creationId xmlns:a16="http://schemas.microsoft.com/office/drawing/2014/main" id="{3363E265-4529-4EFD-A2D0-0F5988C0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61" y="2234812"/>
            <a:ext cx="892233" cy="89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868295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262</TotalTime>
  <Words>245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Courier New</vt:lpstr>
      <vt:lpstr>Wingdings 2</vt:lpstr>
      <vt:lpstr>Exibir</vt:lpstr>
      <vt:lpstr>ScreenshotMet</vt:lpstr>
      <vt:lpstr>Compartilhamento de Estações</vt:lpstr>
      <vt:lpstr>Funções</vt:lpstr>
      <vt:lpstr>Variáveis</vt:lpstr>
      <vt:lpstr>Processo Completo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ScreenshotMet</dc:title>
  <dc:creator>cefet</dc:creator>
  <cp:lastModifiedBy>cefet</cp:lastModifiedBy>
  <cp:revision>20</cp:revision>
  <dcterms:created xsi:type="dcterms:W3CDTF">2022-08-18T12:16:19Z</dcterms:created>
  <dcterms:modified xsi:type="dcterms:W3CDTF">2022-08-19T14:18:39Z</dcterms:modified>
</cp:coreProperties>
</file>