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1" r:id="rId6"/>
    <p:sldId id="258" r:id="rId7"/>
    <p:sldId id="259" r:id="rId8"/>
    <p:sldId id="260" r:id="rId9"/>
    <p:sldId id="262" r:id="rId10"/>
    <p:sldId id="263" r:id="rId11"/>
    <p:sldId id="264" r:id="rId12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1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</dgm:pt>
    <dgm:pt modelId="{701D68F5-42F8-47BC-8FED-84C50F595DF0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noProof="0" dirty="0" err="1" smtClean="0"/>
            <a:t>Pygame</a:t>
          </a:r>
          <a:r>
            <a:rPr lang="en-US" noProof="0" dirty="0" smtClean="0"/>
            <a:t> module</a:t>
          </a:r>
          <a:endParaRPr lang="ru-RU" noProof="0" dirty="0"/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ru-RU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ru-RU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noProof="0" dirty="0" smtClean="0"/>
            <a:t>Python</a:t>
          </a:r>
          <a:endParaRPr lang="ru-RU" noProof="0" dirty="0"/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ru-RU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ru-RU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2" custScaleX="212127" custScaleY="157625" custLinFactNeighborX="15465"/>
      <dgm:spPr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</dgm:spPr>
      <dgm:extLst/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2" custLinFactNeighborX="6424">
        <dgm:presLayoutVars>
          <dgm:chMax val="1"/>
          <dgm:chPref val="1"/>
        </dgm:presLayoutVars>
      </dgm:prSet>
      <dgm:spPr/>
      <dgm:t>
        <a:bodyPr/>
        <a:lstStyle/>
        <a:p>
          <a:endParaRPr lang="ru-RU"/>
        </a:p>
      </dgm:t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2" custScaleX="157625" custScaleY="157625" custLinFactNeighborX="4758" custLinFactNeighborY="-4759"/>
      <dgm:spPr>
        <a:blipFill rotWithShape="1">
          <a:blip xmlns:r="http://schemas.openxmlformats.org/officeDocument/2006/relationships" r:embed="rId2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</dgm:spPr>
      <dgm:extLst/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1153827" y="133425"/>
          <a:ext cx="4123748" cy="3064229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1032579" y="310777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20447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noProof="0" dirty="0" err="1" smtClean="0"/>
            <a:t>Pygame</a:t>
          </a:r>
          <a:r>
            <a:rPr lang="en-US" sz="4600" kern="1200" noProof="0" dirty="0" smtClean="0"/>
            <a:t> module</a:t>
          </a:r>
          <a:endParaRPr lang="ru-RU" sz="4600" kern="1200" noProof="0" dirty="0"/>
        </a:p>
      </dsp:txBody>
      <dsp:txXfrm>
        <a:off x="1032579" y="3107779"/>
        <a:ext cx="4320000" cy="720000"/>
      </dsp:txXfrm>
    </dsp:sp>
    <dsp:sp modelId="{CE9DF0E8-B0DE-4E1E-9FF4-6006AD8428DB}">
      <dsp:nvSpPr>
        <dsp:cNvPr id="0" name=""/>
        <dsp:cNvSpPr/>
      </dsp:nvSpPr>
      <dsp:spPr>
        <a:xfrm>
          <a:off x="6551443" y="40910"/>
          <a:ext cx="3064229" cy="3064229"/>
        </a:xfrm>
        <a:prstGeom prst="rect">
          <a:avLst/>
        </a:prstGeom>
        <a:blipFill rotWithShape="1">
          <a:blip xmlns:r="http://schemas.openxmlformats.org/officeDocument/2006/relationships" r:embed="rId2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5831062" y="310777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20447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noProof="0" dirty="0" smtClean="0"/>
            <a:t>Python</a:t>
          </a:r>
          <a:endParaRPr lang="ru-RU" sz="4600" kern="1200" noProof="0" dirty="0"/>
        </a:p>
      </dsp:txBody>
      <dsp:txXfrm>
        <a:off x="5831062" y="3107779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="" xmlns:a16="http://schemas.microsoft.com/office/drawing/2014/main" id="{C379FFB6-878B-4D89-A9F1-908C5F95EE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962E99EC-6DAC-40C4-9CB0-839F706897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BDA83-60F2-4E0C-99F1-3B198C71DA2A}" type="datetimeFigureOut">
              <a:rPr lang="ru-RU" smtClean="0"/>
              <a:t>20.12.2020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4F36B973-D323-4241-8653-DEF1D8539A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83A8A117-4B44-48FF-836C-74493A3812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BC633-CCA9-47F5-BCED-A56AA433DC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140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E1020-F5BA-43CF-AAA9-C04B3B12EF98}" type="datetimeFigureOut">
              <a:rPr lang="ru-RU" smtClean="0"/>
              <a:t>20.12.2020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73D1A-6084-4304-99B6-284B940079F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64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17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9267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1286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7533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333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5C8F0DE-DCFB-4354-8112-588B45C19F1A}" type="datetime1">
              <a:rPr lang="ru-RU" smtClean="0"/>
              <a:t>20.12.2020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B28829-F9CE-4A60-BAD2-B30F1BE4EFBD}" type="datetime1">
              <a:rPr lang="ru-RU" smtClean="0"/>
              <a:t>20.12.2020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7638BE5-3B62-4C03-A438-E1216F2C074B}" type="datetime1">
              <a:rPr lang="ru-RU" smtClean="0"/>
              <a:t>20.12.2020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87B0E0-754C-4477-80CA-88F8319B7DB8}" type="datetime1">
              <a:rPr lang="ru-RU" smtClean="0"/>
              <a:t>20.12.2020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317EAC1-6C84-442C-8E88-63BE1308B9AD}" type="datetime1">
              <a:rPr lang="ru-RU" smtClean="0"/>
              <a:t>20.12.2020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B404C7-1C11-4173-AE97-ACE1CDB1DA83}" type="datetime1">
              <a:rPr lang="ru-RU" smtClean="0"/>
              <a:t>20.12.2020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A08C9A-F61E-410C-8D06-F83B63A4711B}" type="datetime1">
              <a:rPr lang="ru-RU" smtClean="0"/>
              <a:t>20.12.2020</a:t>
            </a:fld>
            <a:endParaRPr lang="ru-RU" dirty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D3CD88-AC87-4FC1-8AA2-0F05556AC852}" type="datetime1">
              <a:rPr lang="ru-RU" smtClean="0"/>
              <a:t>20.12.2020</a:t>
            </a:fld>
            <a:endParaRPr lang="ru-RU" dirty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 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B0009C-43A7-442E-9A53-3E5FB03870F2}" type="datetime1">
              <a:rPr lang="ru-RU" smtClean="0"/>
              <a:t>20.12.2020</a:t>
            </a:fld>
            <a:endParaRPr lang="ru-RU" dirty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 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9AADAC3-179B-49AA-A8D7-B2E70D0E899B}" type="datetime1">
              <a:rPr lang="ru-RU" smtClean="0"/>
              <a:t>20.12.2020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Щелкните значок, чтобы добавить изображение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E95E6D-EE8A-4AB4-A6E4-CDAE9E775FB7}" type="datetime1">
              <a:rPr lang="ru-RU" smtClean="0"/>
              <a:t>20.12.2020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85DD959-E34E-4321-8E46-EA4484D707DA}" type="datetime1">
              <a:rPr lang="ru-RU" smtClean="0"/>
              <a:t>20.12.2020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0" name="Прямоугольник 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угольник 14">
            <a:extLst>
              <a:ext uri="{FF2B5EF4-FFF2-40B4-BE49-F238E27FC236}">
                <a16:creationId xmlns="" xmlns:a16="http://schemas.microsoft.com/office/drawing/2014/main" id="{493D4EDA-58E0-40CC-B3CA-14CDEB349D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7" name="Рисунок 6" descr="Цифровые подключения">
            <a:extLst>
              <a:ext uri="{FF2B5EF4-FFF2-40B4-BE49-F238E27FC236}">
                <a16:creationId xmlns=""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Группа 16">
            <a:extLst>
              <a:ext uri="{FF2B5EF4-FFF2-40B4-BE49-F238E27FC236}">
                <a16:creationId xmlns="" xmlns:a16="http://schemas.microsoft.com/office/drawing/2014/main" id="{AA9EB0BC-A85E-4C26-B355-5DFCEF6CC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угольник 17">
              <a:extLst>
                <a:ext uri="{FF2B5EF4-FFF2-40B4-BE49-F238E27FC236}">
                  <a16:creationId xmlns="" xmlns:a16="http://schemas.microsoft.com/office/drawing/2014/main" id="{3643E56B-BD42-413D-B17D-7958270F5D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ямоугольник 18">
              <a:extLst>
                <a:ext uri="{FF2B5EF4-FFF2-40B4-BE49-F238E27FC236}">
                  <a16:creationId xmlns="" xmlns:a16="http://schemas.microsoft.com/office/drawing/2014/main" id="{96C04F74-9467-4FA5-95DC-8D481A297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Прямоугольник 19">
              <a:extLst>
                <a:ext uri="{FF2B5EF4-FFF2-40B4-BE49-F238E27FC236}">
                  <a16:creationId xmlns="" xmlns:a16="http://schemas.microsoft.com/office/drawing/2014/main" id="{D73DE1C3-5C37-42E9-A3F0-256F19383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Прямоугольник 21">
            <a:extLst>
              <a:ext uri="{FF2B5EF4-FFF2-40B4-BE49-F238E27FC236}">
                <a16:creationId xmlns="" xmlns:a16="http://schemas.microsoft.com/office/drawing/2014/main" id="{4A2E7EC3-E07C-46CE-9B25-41865A506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=""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n-US" sz="4400" dirty="0" smtClean="0">
                <a:solidFill>
                  <a:schemeClr val="bg1"/>
                </a:solidFill>
              </a:rPr>
              <a:t>“dodge race” Game project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 2">
            <a:extLst>
              <a:ext uri="{FF2B5EF4-FFF2-40B4-BE49-F238E27FC236}">
                <a16:creationId xmlns=""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n-US" dirty="0" err="1" smtClean="0">
                <a:solidFill>
                  <a:srgbClr val="7CEBFF"/>
                </a:solidFill>
              </a:rPr>
              <a:t>Elmir</a:t>
            </a:r>
            <a:r>
              <a:rPr lang="en-US" dirty="0" smtClean="0">
                <a:solidFill>
                  <a:srgbClr val="7CEBFF"/>
                </a:solidFill>
              </a:rPr>
              <a:t> </a:t>
            </a:r>
            <a:r>
              <a:rPr lang="en-US" dirty="0" err="1" smtClean="0">
                <a:solidFill>
                  <a:srgbClr val="7CEBFF"/>
                </a:solidFill>
              </a:rPr>
              <a:t>bekmurzaev</a:t>
            </a:r>
            <a:r>
              <a:rPr lang="en-US" dirty="0" smtClean="0">
                <a:solidFill>
                  <a:srgbClr val="7CEBFF"/>
                </a:solidFill>
              </a:rPr>
              <a:t> / </a:t>
            </a:r>
            <a:r>
              <a:rPr lang="en-US" dirty="0" err="1" smtClean="0">
                <a:solidFill>
                  <a:srgbClr val="7CEBFF"/>
                </a:solidFill>
              </a:rPr>
              <a:t>samat</a:t>
            </a:r>
            <a:r>
              <a:rPr lang="en-US" dirty="0" smtClean="0">
                <a:solidFill>
                  <a:srgbClr val="7CEBFF"/>
                </a:solidFill>
              </a:rPr>
              <a:t> </a:t>
            </a:r>
            <a:r>
              <a:rPr lang="en-US" dirty="0" err="1" smtClean="0">
                <a:solidFill>
                  <a:srgbClr val="7CEBFF"/>
                </a:solidFill>
              </a:rPr>
              <a:t>baygeldiev</a:t>
            </a:r>
            <a:endParaRPr lang="ru-RU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Прямоугольник 21">
            <a:extLst>
              <a:ext uri="{FF2B5EF4-FFF2-40B4-BE49-F238E27FC236}">
                <a16:creationId xmlns="" xmlns:a16="http://schemas.microsoft.com/office/drawing/2014/main" id="{BFDA9692-ECDC-4B59-86B2-8C90FDE1A0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4" name="Прямоугольник 23">
            <a:extLst>
              <a:ext uri="{FF2B5EF4-FFF2-40B4-BE49-F238E27FC236}">
                <a16:creationId xmlns="" xmlns:a16="http://schemas.microsoft.com/office/drawing/2014/main" id="{12C05506-42A1-49C0-9D87-081CCD9023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=""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n-US" dirty="0" smtClean="0">
                <a:solidFill>
                  <a:srgbClr val="FFFEFF"/>
                </a:solidFill>
              </a:rPr>
              <a:t>For install</a:t>
            </a:r>
            <a:endParaRPr lang="ru-RU" dirty="0">
              <a:solidFill>
                <a:srgbClr val="FFFEFF"/>
              </a:solidFill>
            </a:endParaRPr>
          </a:p>
        </p:txBody>
      </p:sp>
      <p:graphicFrame>
        <p:nvGraphicFramePr>
          <p:cNvPr id="4" name="Объект 3" descr="значок графического элемента SmartArt">
            <a:extLst>
              <a:ext uri="{FF2B5EF4-FFF2-40B4-BE49-F238E27FC236}">
                <a16:creationId xmlns=""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375549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=""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introduction</a:t>
            </a:r>
            <a:endParaRPr lang="ru-RU" dirty="0"/>
          </a:p>
        </p:txBody>
      </p:sp>
      <p:pic>
        <p:nvPicPr>
          <p:cNvPr id="11" name="Объект 4">
            <a:extLst>
              <a:ext uri="{FF2B5EF4-FFF2-40B4-BE49-F238E27FC236}">
                <a16:creationId xmlns=""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14" y="2519710"/>
            <a:ext cx="5620787" cy="3048892"/>
          </a:xfrm>
        </p:spPr>
      </p:pic>
      <p:sp>
        <p:nvSpPr>
          <p:cNvPr id="4" name="TextBox 3"/>
          <p:cNvSpPr txBox="1"/>
          <p:nvPr/>
        </p:nvSpPr>
        <p:spPr>
          <a:xfrm>
            <a:off x="8091578" y="2519710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sz="3600" dirty="0" smtClean="0"/>
              <a:t>Dodge racing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096001" y="3166041"/>
            <a:ext cx="61815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This is the simple game with some obstacles on the track,</a:t>
            </a:r>
          </a:p>
          <a:p>
            <a:r>
              <a:rPr lang="en-US" sz="2000" dirty="0" smtClean="0"/>
              <a:t>You must to avoid this obstacles and get the points.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4910" y="4044156"/>
            <a:ext cx="3938450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ORDER TO START THE GAME</a:t>
            </a:r>
          </a:p>
          <a:p>
            <a:r>
              <a:rPr lang="en-US" dirty="0"/>
              <a:t> </a:t>
            </a:r>
            <a:r>
              <a:rPr lang="en-US" dirty="0" smtClean="0"/>
              <a:t>            PRESS: </a:t>
            </a:r>
            <a:r>
              <a:rPr lang="en-US" sz="3200" dirty="0" smtClean="0"/>
              <a:t>“Play” </a:t>
            </a:r>
            <a:r>
              <a:rPr lang="en-US" dirty="0" smtClean="0"/>
              <a:t>BUTTON</a:t>
            </a:r>
          </a:p>
          <a:p>
            <a:endParaRPr lang="en-US" dirty="0"/>
          </a:p>
          <a:p>
            <a:r>
              <a:rPr lang="en-US" dirty="0" smtClean="0"/>
              <a:t>IF YOU WANT EXIT FROM THE GAME</a:t>
            </a:r>
          </a:p>
          <a:p>
            <a:r>
              <a:rPr lang="en-US" dirty="0"/>
              <a:t> </a:t>
            </a:r>
            <a:r>
              <a:rPr lang="en-US" dirty="0" smtClean="0"/>
              <a:t>            PRESS: “</a:t>
            </a:r>
            <a:r>
              <a:rPr lang="en-US" sz="3200" dirty="0" smtClean="0"/>
              <a:t>Quit</a:t>
            </a:r>
            <a:r>
              <a:rPr lang="en-US" dirty="0" smtClean="0"/>
              <a:t>” BUTTON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Прямоугольник 12">
            <a:extLst>
              <a:ext uri="{FF2B5EF4-FFF2-40B4-BE49-F238E27FC236}">
                <a16:creationId xmlns="" xmlns:a16="http://schemas.microsoft.com/office/drawing/2014/main" id="{4AE9D071-98CF-435C-BD2B-976514544D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8" name="Объект 4" descr="Числа">
            <a:extLst>
              <a:ext uri="{FF2B5EF4-FFF2-40B4-BE49-F238E27FC236}">
                <a16:creationId xmlns=""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Группа 14">
            <a:extLst>
              <a:ext uri="{FF2B5EF4-FFF2-40B4-BE49-F238E27FC236}">
                <a16:creationId xmlns="" xmlns:a16="http://schemas.microsoft.com/office/drawing/2014/main" id="{D619FC33-16ED-4246-9596-BEFEB55E4C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Прямоугольник 15">
              <a:extLst>
                <a:ext uri="{FF2B5EF4-FFF2-40B4-BE49-F238E27FC236}">
                  <a16:creationId xmlns="" xmlns:a16="http://schemas.microsoft.com/office/drawing/2014/main" id="{2EEA80E1-F99F-4009-837F-2F72F8A5D5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угольник 16">
              <a:extLst>
                <a:ext uri="{FF2B5EF4-FFF2-40B4-BE49-F238E27FC236}">
                  <a16:creationId xmlns="" xmlns:a16="http://schemas.microsoft.com/office/drawing/2014/main" id="{0230AF9A-4641-4BD8-9F95-9607CD3040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Прямоугольник 17">
              <a:extLst>
                <a:ext uri="{FF2B5EF4-FFF2-40B4-BE49-F238E27FC236}">
                  <a16:creationId xmlns="" xmlns:a16="http://schemas.microsoft.com/office/drawing/2014/main" id="{8703D4EC-9389-41B6-B88B-B6FDC8CD33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 1">
            <a:extLst>
              <a:ext uri="{FF2B5EF4-FFF2-40B4-BE49-F238E27FC236}">
                <a16:creationId xmlns=""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n-US" dirty="0" smtClean="0"/>
              <a:t>Drive the car with key  RIGHT AND LEFT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89" y="2194697"/>
            <a:ext cx="6542282" cy="3678238"/>
          </a:xfrm>
        </p:spPr>
      </p:pic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угольник 9">
            <a:extLst>
              <a:ext uri="{FF2B5EF4-FFF2-40B4-BE49-F238E27FC236}">
                <a16:creationId xmlns="" xmlns:a16="http://schemas.microsoft.com/office/drawing/2014/main" id="{379F11E2-8BA5-4C5C-AE7C-361E5EA011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2" name="Прямоугольник 11">
            <a:extLst>
              <a:ext uri="{FF2B5EF4-FFF2-40B4-BE49-F238E27FC236}">
                <a16:creationId xmlns="" xmlns:a16="http://schemas.microsoft.com/office/drawing/2014/main" id="{7C00E1DA-EC7C-40FC-95E3-11FDCD2E4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=""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3272" y="2375250"/>
            <a:ext cx="3081576" cy="1746762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dirty="0" smtClean="0">
                <a:solidFill>
                  <a:srgbClr val="FFFFFF"/>
                </a:solidFill>
              </a:rPr>
              <a:t>IF  YOU CRASHED THE GAME WILL OVER.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Подзаголовок 2">
            <a:extLst>
              <a:ext uri="{FF2B5EF4-FFF2-40B4-BE49-F238E27FC236}">
                <a16:creationId xmlns=""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ru-RU" dirty="0">
              <a:solidFill>
                <a:schemeClr val="bg2"/>
              </a:solidFill>
            </a:endParaRPr>
          </a:p>
          <a:p>
            <a:pPr rtl="0"/>
            <a:endParaRPr lang="ru-RU" dirty="0">
              <a:solidFill>
                <a:schemeClr val="bg2"/>
              </a:solidFill>
            </a:endParaRPr>
          </a:p>
        </p:txBody>
      </p:sp>
      <p:grpSp>
        <p:nvGrpSpPr>
          <p:cNvPr id="14" name="Группа 13">
            <a:extLst>
              <a:ext uri="{FF2B5EF4-FFF2-40B4-BE49-F238E27FC236}">
                <a16:creationId xmlns="" xmlns:a16="http://schemas.microsoft.com/office/drawing/2014/main" id="{9A421166-2996-41A7-B094-AE5316F34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Прямоугольник 14">
              <a:extLst>
                <a:ext uri="{FF2B5EF4-FFF2-40B4-BE49-F238E27FC236}">
                  <a16:creationId xmlns="" xmlns:a16="http://schemas.microsoft.com/office/drawing/2014/main" id="{FDBB1B92-A3EB-43E4-8FAB-D20E8ED14C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Прямоугольник 15">
              <a:extLst>
                <a:ext uri="{FF2B5EF4-FFF2-40B4-BE49-F238E27FC236}">
                  <a16:creationId xmlns="" xmlns:a16="http://schemas.microsoft.com/office/drawing/2014/main" id="{3F3972F4-FE7E-48EA-AAD8-9BE5750A66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угольник 16">
              <a:extLst>
                <a:ext uri="{FF2B5EF4-FFF2-40B4-BE49-F238E27FC236}">
                  <a16:creationId xmlns="" xmlns:a16="http://schemas.microsoft.com/office/drawing/2014/main" id="{221614E5-870B-4D5E-A43B-8FF7E53234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6" y="1323448"/>
            <a:ext cx="7760754" cy="436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CHECK  YOUR SCORE ON THE  LEFT – TOP OF THE SCREEN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993" y="2094960"/>
            <a:ext cx="7418716" cy="4219575"/>
          </a:xfrm>
        </p:spPr>
      </p:pic>
    </p:spTree>
    <p:extLst>
      <p:ext uri="{BB962C8B-B14F-4D97-AF65-F5344CB8AC3E}">
        <p14:creationId xmlns:p14="http://schemas.microsoft.com/office/powerpoint/2010/main" val="383024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2159" y="888643"/>
            <a:ext cx="4288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LIBRARIES</a:t>
            </a:r>
            <a:endParaRPr lang="ru-RU" sz="32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40" y="1906362"/>
            <a:ext cx="4692519" cy="36444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11736" y="2704563"/>
            <a:ext cx="205376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PYGAME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RANDOM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735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78" y="2245619"/>
            <a:ext cx="7393257" cy="3678238"/>
          </a:xfrm>
        </p:spPr>
      </p:pic>
      <p:sp>
        <p:nvSpPr>
          <p:cNvPr id="7" name="TextBox 6"/>
          <p:cNvSpPr txBox="1"/>
          <p:nvPr/>
        </p:nvSpPr>
        <p:spPr>
          <a:xfrm>
            <a:off x="7212169" y="2960573"/>
            <a:ext cx="386015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Checked by : http://pep8online.com</a:t>
            </a:r>
          </a:p>
          <a:p>
            <a:endParaRPr lang="ru-RU" dirty="0"/>
          </a:p>
        </p:txBody>
      </p:sp>
      <p:sp>
        <p:nvSpPr>
          <p:cNvPr id="8" name="Стрелка углом 7"/>
          <p:cNvSpPr/>
          <p:nvPr/>
        </p:nvSpPr>
        <p:spPr>
          <a:xfrm rot="10800000">
            <a:off x="7057622" y="3747752"/>
            <a:ext cx="1622738" cy="170001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990714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 «Дивиденд» для ИТ-бизнеса</Template>
  <TotalTime>0</TotalTime>
  <Words>116</Words>
  <Application>Microsoft Office PowerPoint</Application>
  <PresentationFormat>Широкоэкранный</PresentationFormat>
  <Paragraphs>30</Paragraphs>
  <Slides>8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Corbel</vt:lpstr>
      <vt:lpstr>Gill Sans MT</vt:lpstr>
      <vt:lpstr>Wingdings 2</vt:lpstr>
      <vt:lpstr>Дивиденд</vt:lpstr>
      <vt:lpstr>“dodge race” Game project</vt:lpstr>
      <vt:lpstr>For install</vt:lpstr>
      <vt:lpstr>introduction</vt:lpstr>
      <vt:lpstr>Drive the car with key  RIGHT AND LEFT</vt:lpstr>
      <vt:lpstr>IF  YOU CRASHED THE GAME WILL OVER.</vt:lpstr>
      <vt:lpstr>YOU CAN CHECK  YOUR SCORE ON THE  LEFT – TOP OF THE SCREEN </vt:lpstr>
      <vt:lpstr>Презентация PowerPoint</vt:lpstr>
      <vt:lpstr>DESIGN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2020-12-20T10:11:30Z</dcterms:created>
  <dcterms:modified xsi:type="dcterms:W3CDTF">2020-12-20T11:04:43Z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