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320EB223-2C20-416C-B809-BB0FFB521195}">
          <p14:sldIdLst/>
        </p14:section>
        <p14:section name="Section sans titre" id="{5DB7BE16-9445-4E0C-9640-4EC368887D2E}">
          <p14:sldIdLst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74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391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943600" y="6212274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Calibration 1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286000" y="1133961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First, </a:t>
            </a:r>
            <a:r>
              <a:rPr lang="fr-FR" sz="2400" dirty="0" err="1" smtClean="0"/>
              <a:t>we</a:t>
            </a:r>
            <a:r>
              <a:rPr lang="fr-FR" sz="2400" dirty="0" smtClean="0"/>
              <a:t> are </a:t>
            </a:r>
            <a:r>
              <a:rPr lang="fr-FR" sz="2400" dirty="0" err="1" smtClean="0"/>
              <a:t>going</a:t>
            </a:r>
            <a:r>
              <a:rPr lang="fr-FR" sz="2400" dirty="0" smtClean="0"/>
              <a:t> to </a:t>
            </a:r>
            <a:r>
              <a:rPr lang="fr-FR" sz="2400" dirty="0" err="1" smtClean="0"/>
              <a:t>calibrate</a:t>
            </a:r>
            <a:r>
              <a:rPr lang="fr-FR" sz="2400" dirty="0" smtClean="0"/>
              <a:t> the </a:t>
            </a:r>
            <a:r>
              <a:rPr lang="fr-FR" sz="2400" dirty="0" err="1" smtClean="0"/>
              <a:t>eye</a:t>
            </a:r>
            <a:r>
              <a:rPr lang="fr-FR" sz="2400" dirty="0" smtClean="0"/>
              <a:t>-</a:t>
            </a:r>
            <a:r>
              <a:rPr lang="fr-FR" sz="2400" dirty="0" err="1" smtClean="0"/>
              <a:t>tracker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You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now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white squares </a:t>
            </a:r>
            <a:r>
              <a:rPr lang="fr-FR" sz="2400" dirty="0" err="1" smtClean="0"/>
              <a:t>appearing</a:t>
            </a:r>
            <a:r>
              <a:rPr lang="fr-FR" sz="2400" dirty="0" smtClean="0"/>
              <a:t> on the </a:t>
            </a:r>
            <a:r>
              <a:rPr lang="fr-FR" sz="2400" dirty="0" err="1" smtClean="0"/>
              <a:t>screen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err="1" smtClean="0"/>
              <a:t>Please</a:t>
            </a:r>
            <a:r>
              <a:rPr lang="fr-FR" sz="2400" dirty="0" smtClean="0"/>
              <a:t> </a:t>
            </a:r>
            <a:r>
              <a:rPr lang="fr-FR" sz="2400" dirty="0" err="1" smtClean="0"/>
              <a:t>fixate</a:t>
            </a:r>
            <a:r>
              <a:rPr lang="fr-FR" sz="2400" dirty="0" smtClean="0"/>
              <a:t> </a:t>
            </a:r>
            <a:r>
              <a:rPr lang="fr-FR" sz="2400" dirty="0" err="1" smtClean="0"/>
              <a:t>them</a:t>
            </a:r>
            <a:r>
              <a:rPr lang="fr-FR" sz="2400" dirty="0" smtClean="0"/>
              <a:t> as long as </a:t>
            </a:r>
            <a:r>
              <a:rPr lang="fr-FR" sz="2400" dirty="0" err="1" smtClean="0"/>
              <a:t>they</a:t>
            </a:r>
            <a:r>
              <a:rPr lang="fr-FR" sz="2400" dirty="0" smtClean="0"/>
              <a:t> are </a:t>
            </a:r>
            <a:r>
              <a:rPr lang="fr-FR" sz="2400" dirty="0" err="1" smtClean="0"/>
              <a:t>displayed</a:t>
            </a:r>
            <a:r>
              <a:rPr lang="fr-FR" sz="2400" dirty="0" smtClean="0"/>
              <a:t> </a:t>
            </a:r>
            <a:r>
              <a:rPr lang="fr-FR" sz="2400" dirty="0" err="1" smtClean="0"/>
              <a:t>without</a:t>
            </a:r>
            <a:r>
              <a:rPr lang="fr-FR" sz="2400" dirty="0" smtClean="0"/>
              <a:t> </a:t>
            </a:r>
            <a:r>
              <a:rPr lang="fr-FR" sz="2400" dirty="0" err="1" smtClean="0"/>
              <a:t>blinking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err="1" smtClean="0"/>
              <a:t>Blink</a:t>
            </a:r>
            <a:r>
              <a:rPr lang="fr-FR" sz="2400" dirty="0" smtClean="0"/>
              <a:t> </a:t>
            </a:r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they</a:t>
            </a:r>
            <a:r>
              <a:rPr lang="fr-FR" sz="2400" dirty="0" smtClean="0"/>
              <a:t> </a:t>
            </a:r>
            <a:r>
              <a:rPr lang="fr-FR" sz="2400" dirty="0" err="1" smtClean="0"/>
              <a:t>disappear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err="1" smtClean="0"/>
              <a:t>Thank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endParaRPr lang="fr-FR" sz="2400" dirty="0" smtClean="0"/>
          </a:p>
          <a:p>
            <a:endParaRPr lang="fr-FR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610600" y="64008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086600" y="6212274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Calibration 2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286000" y="1343085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/>
          </a:p>
          <a:p>
            <a:r>
              <a:rPr lang="fr-FR" sz="2400" smtClean="0"/>
              <a:t>You will now see the screen becoming white or black, alternatively.</a:t>
            </a:r>
          </a:p>
          <a:p>
            <a:endParaRPr lang="fr-FR" sz="2400"/>
          </a:p>
          <a:p>
            <a:r>
              <a:rPr lang="fr-FR" sz="2400" smtClean="0"/>
              <a:t>Please fixate the screen without blinking.</a:t>
            </a:r>
          </a:p>
          <a:p>
            <a:endParaRPr lang="fr-FR" sz="2400"/>
          </a:p>
          <a:p>
            <a:r>
              <a:rPr lang="fr-FR" sz="2400" smtClean="0"/>
              <a:t>Blink each time the screen return to gray.</a:t>
            </a:r>
          </a:p>
          <a:p>
            <a:endParaRPr lang="fr-FR" sz="2400"/>
          </a:p>
          <a:p>
            <a:r>
              <a:rPr lang="fr-FR" sz="2400" smtClean="0"/>
              <a:t>Thank you</a:t>
            </a:r>
          </a:p>
          <a:p>
            <a:endParaRPr lang="fr-FR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707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17168</TotalTime>
  <Words>75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Donders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675</cp:revision>
  <dcterms:created xsi:type="dcterms:W3CDTF">2015-07-29T16:03:10Z</dcterms:created>
  <dcterms:modified xsi:type="dcterms:W3CDTF">2016-03-16T16:24:59Z</dcterms:modified>
</cp:coreProperties>
</file>