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87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415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35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7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1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82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33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9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6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82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737E-8236-4324-B420-DCC6B2E547F0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301279-1D27-4D42-9A36-01D47BD97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9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0424" y="0"/>
            <a:ext cx="8915399" cy="2278880"/>
          </a:xfrm>
        </p:spPr>
        <p:txBody>
          <a:bodyPr/>
          <a:lstStyle/>
          <a:p>
            <a:r>
              <a:rPr lang="fr-FR" b="1" dirty="0" smtClean="0"/>
              <a:t>Checkpoint Mongo DB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Ben </a:t>
            </a:r>
            <a:r>
              <a:rPr lang="fr-FR" b="1" u="sng" dirty="0" err="1" smtClean="0">
                <a:solidFill>
                  <a:srgbClr val="FF0000"/>
                </a:solidFill>
              </a:rPr>
              <a:t>Alaya</a:t>
            </a:r>
            <a:r>
              <a:rPr lang="fr-FR" b="1" u="sng" dirty="0" smtClean="0">
                <a:solidFill>
                  <a:srgbClr val="FF0000"/>
                </a:solidFill>
              </a:rPr>
              <a:t> </a:t>
            </a:r>
            <a:r>
              <a:rPr lang="fr-FR" b="1" u="sng" dirty="0" err="1" smtClean="0">
                <a:solidFill>
                  <a:srgbClr val="FF0000"/>
                </a:solidFill>
              </a:rPr>
              <a:t>Ala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6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Change the contact first name of "</a:t>
            </a:r>
            <a:r>
              <a:rPr lang="en-US" dirty="0" err="1">
                <a:solidFill>
                  <a:srgbClr val="FF0000"/>
                </a:solidFill>
              </a:rPr>
              <a:t>kefi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Seif</a:t>
            </a:r>
            <a:r>
              <a:rPr lang="en-US" dirty="0">
                <a:solidFill>
                  <a:srgbClr val="FF0000"/>
                </a:solidFill>
              </a:rPr>
              <a:t>" by "</a:t>
            </a:r>
            <a:r>
              <a:rPr lang="en-US" dirty="0" err="1">
                <a:solidFill>
                  <a:srgbClr val="FF0000"/>
                </a:solidFill>
              </a:rPr>
              <a:t>Kefi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Anis</a:t>
            </a:r>
            <a:r>
              <a:rPr lang="en-US" dirty="0">
                <a:solidFill>
                  <a:srgbClr val="FF0000"/>
                </a:solidFill>
              </a:rPr>
              <a:t>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8650331" cy="4953000"/>
          </a:xfrm>
        </p:spPr>
      </p:pic>
    </p:spTree>
    <p:extLst>
      <p:ext uri="{BB962C8B-B14F-4D97-AF65-F5344CB8AC3E}">
        <p14:creationId xmlns:p14="http://schemas.microsoft.com/office/powerpoint/2010/main" val="250149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Change the contact first name of "</a:t>
            </a:r>
            <a:r>
              <a:rPr lang="en-US" dirty="0" err="1">
                <a:solidFill>
                  <a:srgbClr val="FF0000"/>
                </a:solidFill>
              </a:rPr>
              <a:t>kefi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Seif</a:t>
            </a:r>
            <a:r>
              <a:rPr lang="en-US" dirty="0">
                <a:solidFill>
                  <a:srgbClr val="FF0000"/>
                </a:solidFill>
              </a:rPr>
              <a:t>" by "</a:t>
            </a:r>
            <a:r>
              <a:rPr lang="en-US" dirty="0" err="1">
                <a:solidFill>
                  <a:srgbClr val="FF0000"/>
                </a:solidFill>
              </a:rPr>
              <a:t>Kefi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Anis</a:t>
            </a:r>
            <a:r>
              <a:rPr lang="en-US" dirty="0">
                <a:solidFill>
                  <a:srgbClr val="FF0000"/>
                </a:solidFill>
              </a:rPr>
              <a:t>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82084"/>
            <a:ext cx="8911687" cy="4775916"/>
          </a:xfrm>
        </p:spPr>
      </p:pic>
    </p:spTree>
    <p:extLst>
      <p:ext uri="{BB962C8B-B14F-4D97-AF65-F5344CB8AC3E}">
        <p14:creationId xmlns:p14="http://schemas.microsoft.com/office/powerpoint/2010/main" val="135067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Delete the </a:t>
            </a:r>
            <a:r>
              <a:rPr lang="en-US" dirty="0" err="1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contact list having age &lt; 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87887"/>
            <a:ext cx="8474299" cy="5570113"/>
          </a:xfrm>
        </p:spPr>
      </p:pic>
    </p:spTree>
    <p:extLst>
      <p:ext uri="{BB962C8B-B14F-4D97-AF65-F5344CB8AC3E}">
        <p14:creationId xmlns:p14="http://schemas.microsoft.com/office/powerpoint/2010/main" val="27484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Display all the contact list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77284"/>
            <a:ext cx="7748810" cy="5080715"/>
          </a:xfrm>
        </p:spPr>
      </p:pic>
    </p:spTree>
    <p:extLst>
      <p:ext uri="{BB962C8B-B14F-4D97-AF65-F5344CB8AC3E}">
        <p14:creationId xmlns:p14="http://schemas.microsoft.com/office/powerpoint/2010/main" val="9800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Create a database called "contact"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13644"/>
            <a:ext cx="7814072" cy="5544355"/>
          </a:xfrm>
        </p:spPr>
      </p:pic>
    </p:spTree>
    <p:extLst>
      <p:ext uri="{BB962C8B-B14F-4D97-AF65-F5344CB8AC3E}">
        <p14:creationId xmlns:p14="http://schemas.microsoft.com/office/powerpoint/2010/main" val="5022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Create a collection called "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8" y="1416676"/>
            <a:ext cx="8474299" cy="5441324"/>
          </a:xfrm>
        </p:spPr>
      </p:pic>
    </p:spTree>
    <p:extLst>
      <p:ext uri="{BB962C8B-B14F-4D97-AF65-F5344CB8AC3E}">
        <p14:creationId xmlns:p14="http://schemas.microsoft.com/office/powerpoint/2010/main" val="19768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Create a collection called "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6" y="1468192"/>
            <a:ext cx="8718997" cy="5389808"/>
          </a:xfrm>
        </p:spPr>
      </p:pic>
    </p:spTree>
    <p:extLst>
      <p:ext uri="{BB962C8B-B14F-4D97-AF65-F5344CB8AC3E}">
        <p14:creationId xmlns:p14="http://schemas.microsoft.com/office/powerpoint/2010/main" val="253032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Insert these documents  in "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" 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16676"/>
            <a:ext cx="8779120" cy="5441324"/>
          </a:xfrm>
        </p:spPr>
      </p:pic>
    </p:spTree>
    <p:extLst>
      <p:ext uri="{BB962C8B-B14F-4D97-AF65-F5344CB8AC3E}">
        <p14:creationId xmlns:p14="http://schemas.microsoft.com/office/powerpoint/2010/main" val="39510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Insert these documents  in "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" 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133600"/>
            <a:ext cx="8911687" cy="4724400"/>
          </a:xfrm>
        </p:spPr>
      </p:pic>
    </p:spTree>
    <p:extLst>
      <p:ext uri="{BB962C8B-B14F-4D97-AF65-F5344CB8AC3E}">
        <p14:creationId xmlns:p14="http://schemas.microsoft.com/office/powerpoint/2010/main" val="80879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Display all the information about only one person using his id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2" y="2004810"/>
            <a:ext cx="8800049" cy="4853189"/>
          </a:xfrm>
        </p:spPr>
      </p:pic>
    </p:spTree>
    <p:extLst>
      <p:ext uri="{BB962C8B-B14F-4D97-AF65-F5344CB8AC3E}">
        <p14:creationId xmlns:p14="http://schemas.microsoft.com/office/powerpoint/2010/main" val="5200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Display all the contact list having age&gt;18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8" y="1210614"/>
            <a:ext cx="8461419" cy="5537916"/>
          </a:xfrm>
        </p:spPr>
      </p:pic>
    </p:spTree>
    <p:extLst>
      <p:ext uri="{BB962C8B-B14F-4D97-AF65-F5344CB8AC3E}">
        <p14:creationId xmlns:p14="http://schemas.microsoft.com/office/powerpoint/2010/main" val="52857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Display all the contact list having age&gt;18 and name containing "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648496"/>
            <a:ext cx="8263965" cy="5209504"/>
          </a:xfrm>
        </p:spPr>
      </p:pic>
    </p:spTree>
    <p:extLst>
      <p:ext uri="{BB962C8B-B14F-4D97-AF65-F5344CB8AC3E}">
        <p14:creationId xmlns:p14="http://schemas.microsoft.com/office/powerpoint/2010/main" val="301460001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108</Words>
  <Application>Microsoft Office PowerPoint</Application>
  <PresentationFormat>Grand écran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Brin</vt:lpstr>
      <vt:lpstr>Checkpoint Mongo DB</vt:lpstr>
      <vt:lpstr>Create a database called "contact"  </vt:lpstr>
      <vt:lpstr>Create a collection called "contactlist"  </vt:lpstr>
      <vt:lpstr>Create a collection called "contactlist"  </vt:lpstr>
      <vt:lpstr>Insert these documents  in "contactlist" </vt:lpstr>
      <vt:lpstr>Insert these documents  in "contactlist" </vt:lpstr>
      <vt:lpstr>Display all the information about only one person using his id  </vt:lpstr>
      <vt:lpstr>Display all the contact list having age&gt;18  </vt:lpstr>
      <vt:lpstr>Display all the contact list having age&gt;18 and name containing "ar"  </vt:lpstr>
      <vt:lpstr>Change the contact first name of "kefi Seif" by "Kefi Anis"  </vt:lpstr>
      <vt:lpstr>Change the contact first name of "kefi Seif" by "Kefi Anis"  </vt:lpstr>
      <vt:lpstr>Delete the the contact list having age &lt; 5  </vt:lpstr>
      <vt:lpstr>Display all the contact list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Chekpointe Mongo DB</dc:title>
  <dc:creator>ASUS</dc:creator>
  <cp:lastModifiedBy>ASUS</cp:lastModifiedBy>
  <cp:revision>3</cp:revision>
  <dcterms:created xsi:type="dcterms:W3CDTF">2021-03-13T16:52:58Z</dcterms:created>
  <dcterms:modified xsi:type="dcterms:W3CDTF">2021-03-13T17:16:51Z</dcterms:modified>
</cp:coreProperties>
</file>