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6"/>
  </p:notesMasterIdLst>
  <p:sldIdLst>
    <p:sldId id="256" r:id="rId2"/>
    <p:sldId id="259" r:id="rId3"/>
    <p:sldId id="258" r:id="rId4"/>
    <p:sldId id="313" r:id="rId5"/>
    <p:sldId id="314" r:id="rId6"/>
    <p:sldId id="315" r:id="rId7"/>
    <p:sldId id="316" r:id="rId8"/>
    <p:sldId id="274" r:id="rId9"/>
    <p:sldId id="317" r:id="rId10"/>
    <p:sldId id="318" r:id="rId11"/>
    <p:sldId id="275" r:id="rId12"/>
    <p:sldId id="319" r:id="rId13"/>
    <p:sldId id="266" r:id="rId14"/>
    <p:sldId id="26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6665"/>
    <a:srgbClr val="FEC51C"/>
    <a:srgbClr val="95AF27"/>
    <a:srgbClr val="BCD73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E8D4B5-BD02-4087-9080-16F89C7DB1A6}">
  <a:tblStyle styleId="{FEE8D4B5-BD02-4087-9080-16F89C7DB1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a715632f6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a715632f6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282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a8b45c5ec1_0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a8b45c5ec1_0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00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260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8f342daea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8f342daea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a3e903d5e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a3e903d5e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8d3aa2a3e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8d3aa2a3e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8f342daea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8f342daea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345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a715632f6c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a715632f6c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168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ad72f743d5_0_2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ad72f743d5_0_2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527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ad72f743d5_0_2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ad72f743d5_0_2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2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a8b45c5ec1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a8b45c5ec1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53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919280">
            <a:off x="1456356" y="3644580"/>
            <a:ext cx="1949058" cy="685541"/>
          </a:xfrm>
          <a:custGeom>
            <a:avLst/>
            <a:gdLst/>
            <a:ahLst/>
            <a:cxnLst/>
            <a:rect l="l" t="t" r="r" b="b"/>
            <a:pathLst>
              <a:path w="101449" h="47467" extrusionOk="0">
                <a:moveTo>
                  <a:pt x="69819" y="1"/>
                </a:moveTo>
                <a:cubicBezTo>
                  <a:pt x="18703" y="1"/>
                  <a:pt x="1" y="47362"/>
                  <a:pt x="1" y="47362"/>
                </a:cubicBezTo>
                <a:cubicBezTo>
                  <a:pt x="2168" y="47433"/>
                  <a:pt x="4293" y="47467"/>
                  <a:pt x="6376" y="47467"/>
                </a:cubicBezTo>
                <a:cubicBezTo>
                  <a:pt x="79250" y="47467"/>
                  <a:pt x="101448" y="5413"/>
                  <a:pt x="101448" y="5413"/>
                </a:cubicBezTo>
                <a:cubicBezTo>
                  <a:pt x="89749" y="1608"/>
                  <a:pt x="79234" y="1"/>
                  <a:pt x="69819" y="1"/>
                </a:cubicBezTo>
                <a:close/>
              </a:path>
            </a:pathLst>
          </a:custGeom>
          <a:solidFill>
            <a:srgbClr val="A8BC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1024974" y="3832306"/>
            <a:ext cx="6785099" cy="1337689"/>
            <a:chOff x="2430819" y="3468201"/>
            <a:chExt cx="3104740" cy="1701678"/>
          </a:xfrm>
        </p:grpSpPr>
        <p:sp>
          <p:nvSpPr>
            <p:cNvPr id="11" name="Google Shape;11;p2"/>
            <p:cNvSpPr/>
            <p:nvPr/>
          </p:nvSpPr>
          <p:spPr>
            <a:xfrm>
              <a:off x="2443365" y="3468201"/>
              <a:ext cx="3092194" cy="1700720"/>
            </a:xfrm>
            <a:custGeom>
              <a:avLst/>
              <a:gdLst/>
              <a:ahLst/>
              <a:cxnLst/>
              <a:rect l="l" t="t" r="r" b="b"/>
              <a:pathLst>
                <a:path w="160947" h="117758" extrusionOk="0">
                  <a:moveTo>
                    <a:pt x="73982" y="0"/>
                  </a:moveTo>
                  <a:lnTo>
                    <a:pt x="72351" y="65"/>
                  </a:lnTo>
                  <a:cubicBezTo>
                    <a:pt x="71829" y="65"/>
                    <a:pt x="71373" y="131"/>
                    <a:pt x="70851" y="131"/>
                  </a:cubicBezTo>
                  <a:lnTo>
                    <a:pt x="70003" y="196"/>
                  </a:lnTo>
                  <a:lnTo>
                    <a:pt x="68437" y="326"/>
                  </a:lnTo>
                  <a:lnTo>
                    <a:pt x="67328" y="392"/>
                  </a:lnTo>
                  <a:lnTo>
                    <a:pt x="66741" y="457"/>
                  </a:lnTo>
                  <a:lnTo>
                    <a:pt x="65958" y="522"/>
                  </a:lnTo>
                  <a:lnTo>
                    <a:pt x="64457" y="718"/>
                  </a:lnTo>
                  <a:lnTo>
                    <a:pt x="64000" y="783"/>
                  </a:lnTo>
                  <a:lnTo>
                    <a:pt x="62761" y="913"/>
                  </a:lnTo>
                  <a:lnTo>
                    <a:pt x="61391" y="1109"/>
                  </a:lnTo>
                  <a:lnTo>
                    <a:pt x="60021" y="1370"/>
                  </a:lnTo>
                  <a:lnTo>
                    <a:pt x="58586" y="1631"/>
                  </a:lnTo>
                  <a:cubicBezTo>
                    <a:pt x="58129" y="1696"/>
                    <a:pt x="57672" y="1762"/>
                    <a:pt x="57216" y="1892"/>
                  </a:cubicBezTo>
                  <a:cubicBezTo>
                    <a:pt x="56563" y="2023"/>
                    <a:pt x="55911" y="2153"/>
                    <a:pt x="55324" y="2283"/>
                  </a:cubicBezTo>
                  <a:cubicBezTo>
                    <a:pt x="54671" y="2414"/>
                    <a:pt x="54084" y="2610"/>
                    <a:pt x="53562" y="2740"/>
                  </a:cubicBezTo>
                  <a:cubicBezTo>
                    <a:pt x="52975" y="2871"/>
                    <a:pt x="52388" y="3001"/>
                    <a:pt x="51801" y="3197"/>
                  </a:cubicBezTo>
                  <a:lnTo>
                    <a:pt x="51148" y="3327"/>
                  </a:lnTo>
                  <a:lnTo>
                    <a:pt x="50887" y="3458"/>
                  </a:lnTo>
                  <a:cubicBezTo>
                    <a:pt x="50365" y="3588"/>
                    <a:pt x="49974" y="3719"/>
                    <a:pt x="49387" y="3849"/>
                  </a:cubicBezTo>
                  <a:cubicBezTo>
                    <a:pt x="48734" y="4045"/>
                    <a:pt x="48017" y="4306"/>
                    <a:pt x="47560" y="4436"/>
                  </a:cubicBezTo>
                  <a:cubicBezTo>
                    <a:pt x="47103" y="4567"/>
                    <a:pt x="46581" y="4763"/>
                    <a:pt x="46125" y="4893"/>
                  </a:cubicBezTo>
                  <a:cubicBezTo>
                    <a:pt x="45864" y="5024"/>
                    <a:pt x="45538" y="5089"/>
                    <a:pt x="45211" y="5219"/>
                  </a:cubicBezTo>
                  <a:lnTo>
                    <a:pt x="44037" y="5676"/>
                  </a:lnTo>
                  <a:lnTo>
                    <a:pt x="43907" y="5676"/>
                  </a:lnTo>
                  <a:cubicBezTo>
                    <a:pt x="43580" y="5806"/>
                    <a:pt x="43254" y="5937"/>
                    <a:pt x="42928" y="6067"/>
                  </a:cubicBezTo>
                  <a:cubicBezTo>
                    <a:pt x="42015" y="6459"/>
                    <a:pt x="41101" y="6785"/>
                    <a:pt x="40188" y="7176"/>
                  </a:cubicBezTo>
                  <a:lnTo>
                    <a:pt x="39927" y="7307"/>
                  </a:lnTo>
                  <a:lnTo>
                    <a:pt x="39079" y="7698"/>
                  </a:lnTo>
                  <a:cubicBezTo>
                    <a:pt x="38166" y="8025"/>
                    <a:pt x="37383" y="8481"/>
                    <a:pt x="36535" y="8873"/>
                  </a:cubicBezTo>
                  <a:cubicBezTo>
                    <a:pt x="35947" y="9134"/>
                    <a:pt x="35295" y="9460"/>
                    <a:pt x="34708" y="9786"/>
                  </a:cubicBezTo>
                  <a:cubicBezTo>
                    <a:pt x="33468" y="10438"/>
                    <a:pt x="32294" y="11091"/>
                    <a:pt x="31120" y="11743"/>
                  </a:cubicBezTo>
                  <a:cubicBezTo>
                    <a:pt x="30533" y="12135"/>
                    <a:pt x="29880" y="12526"/>
                    <a:pt x="29358" y="12852"/>
                  </a:cubicBezTo>
                  <a:cubicBezTo>
                    <a:pt x="28836" y="13113"/>
                    <a:pt x="28380" y="13439"/>
                    <a:pt x="27858" y="13766"/>
                  </a:cubicBezTo>
                  <a:lnTo>
                    <a:pt x="27597" y="13961"/>
                  </a:lnTo>
                  <a:cubicBezTo>
                    <a:pt x="27140" y="14288"/>
                    <a:pt x="26683" y="14549"/>
                    <a:pt x="26292" y="14875"/>
                  </a:cubicBezTo>
                  <a:lnTo>
                    <a:pt x="25183" y="15658"/>
                  </a:lnTo>
                  <a:cubicBezTo>
                    <a:pt x="24857" y="15919"/>
                    <a:pt x="24400" y="16245"/>
                    <a:pt x="24009" y="16506"/>
                  </a:cubicBezTo>
                  <a:cubicBezTo>
                    <a:pt x="23487" y="16897"/>
                    <a:pt x="22965" y="17289"/>
                    <a:pt x="22443" y="17680"/>
                  </a:cubicBezTo>
                  <a:cubicBezTo>
                    <a:pt x="21986" y="18137"/>
                    <a:pt x="21464" y="18463"/>
                    <a:pt x="21008" y="18920"/>
                  </a:cubicBezTo>
                  <a:cubicBezTo>
                    <a:pt x="20486" y="19376"/>
                    <a:pt x="20029" y="19768"/>
                    <a:pt x="19507" y="20224"/>
                  </a:cubicBezTo>
                  <a:cubicBezTo>
                    <a:pt x="19050" y="20616"/>
                    <a:pt x="18594" y="21073"/>
                    <a:pt x="18137" y="21464"/>
                  </a:cubicBezTo>
                  <a:cubicBezTo>
                    <a:pt x="18072" y="21529"/>
                    <a:pt x="18072" y="21529"/>
                    <a:pt x="18072" y="21594"/>
                  </a:cubicBezTo>
                  <a:cubicBezTo>
                    <a:pt x="17550" y="21986"/>
                    <a:pt x="17224" y="22377"/>
                    <a:pt x="16767" y="22834"/>
                  </a:cubicBezTo>
                  <a:cubicBezTo>
                    <a:pt x="16310" y="23291"/>
                    <a:pt x="15919" y="23747"/>
                    <a:pt x="15462" y="24204"/>
                  </a:cubicBezTo>
                  <a:cubicBezTo>
                    <a:pt x="15005" y="24661"/>
                    <a:pt x="14549" y="25117"/>
                    <a:pt x="14157" y="25574"/>
                  </a:cubicBezTo>
                  <a:lnTo>
                    <a:pt x="13244" y="26683"/>
                  </a:lnTo>
                  <a:cubicBezTo>
                    <a:pt x="11156" y="29162"/>
                    <a:pt x="9264" y="31772"/>
                    <a:pt x="7568" y="34577"/>
                  </a:cubicBezTo>
                  <a:lnTo>
                    <a:pt x="7568" y="34642"/>
                  </a:lnTo>
                  <a:cubicBezTo>
                    <a:pt x="6981" y="35751"/>
                    <a:pt x="6394" y="36795"/>
                    <a:pt x="5807" y="37904"/>
                  </a:cubicBezTo>
                  <a:cubicBezTo>
                    <a:pt x="5285" y="38948"/>
                    <a:pt x="4763" y="39992"/>
                    <a:pt x="4306" y="41101"/>
                  </a:cubicBezTo>
                  <a:cubicBezTo>
                    <a:pt x="4176" y="41427"/>
                    <a:pt x="4045" y="41819"/>
                    <a:pt x="3850" y="42145"/>
                  </a:cubicBezTo>
                  <a:cubicBezTo>
                    <a:pt x="3719" y="42536"/>
                    <a:pt x="3589" y="42928"/>
                    <a:pt x="3393" y="43319"/>
                  </a:cubicBezTo>
                  <a:cubicBezTo>
                    <a:pt x="3132" y="44037"/>
                    <a:pt x="2871" y="44755"/>
                    <a:pt x="2675" y="45472"/>
                  </a:cubicBezTo>
                  <a:cubicBezTo>
                    <a:pt x="2545" y="45864"/>
                    <a:pt x="2414" y="46255"/>
                    <a:pt x="2284" y="46647"/>
                  </a:cubicBezTo>
                  <a:cubicBezTo>
                    <a:pt x="2153" y="46973"/>
                    <a:pt x="2088" y="47364"/>
                    <a:pt x="1958" y="47756"/>
                  </a:cubicBezTo>
                  <a:cubicBezTo>
                    <a:pt x="1566" y="49191"/>
                    <a:pt x="1240" y="50691"/>
                    <a:pt x="914" y="52127"/>
                  </a:cubicBezTo>
                  <a:cubicBezTo>
                    <a:pt x="914" y="52453"/>
                    <a:pt x="848" y="52714"/>
                    <a:pt x="783" y="53040"/>
                  </a:cubicBezTo>
                  <a:cubicBezTo>
                    <a:pt x="783" y="53040"/>
                    <a:pt x="783" y="53105"/>
                    <a:pt x="783" y="53170"/>
                  </a:cubicBezTo>
                  <a:cubicBezTo>
                    <a:pt x="718" y="53366"/>
                    <a:pt x="653" y="53562"/>
                    <a:pt x="653" y="53823"/>
                  </a:cubicBezTo>
                  <a:cubicBezTo>
                    <a:pt x="588" y="54541"/>
                    <a:pt x="457" y="55258"/>
                    <a:pt x="392" y="55976"/>
                  </a:cubicBezTo>
                  <a:cubicBezTo>
                    <a:pt x="327" y="56432"/>
                    <a:pt x="261" y="56824"/>
                    <a:pt x="261" y="57281"/>
                  </a:cubicBezTo>
                  <a:cubicBezTo>
                    <a:pt x="131" y="58846"/>
                    <a:pt x="0" y="60412"/>
                    <a:pt x="0" y="61978"/>
                  </a:cubicBezTo>
                  <a:cubicBezTo>
                    <a:pt x="0" y="62500"/>
                    <a:pt x="0" y="63022"/>
                    <a:pt x="0" y="63478"/>
                  </a:cubicBezTo>
                  <a:cubicBezTo>
                    <a:pt x="66" y="63935"/>
                    <a:pt x="66" y="64326"/>
                    <a:pt x="66" y="64783"/>
                  </a:cubicBezTo>
                  <a:cubicBezTo>
                    <a:pt x="131" y="65240"/>
                    <a:pt x="196" y="65631"/>
                    <a:pt x="196" y="66088"/>
                  </a:cubicBezTo>
                  <a:cubicBezTo>
                    <a:pt x="261" y="66349"/>
                    <a:pt x="196" y="66610"/>
                    <a:pt x="261" y="66871"/>
                  </a:cubicBezTo>
                  <a:lnTo>
                    <a:pt x="327" y="67588"/>
                  </a:lnTo>
                  <a:cubicBezTo>
                    <a:pt x="327" y="67849"/>
                    <a:pt x="392" y="68110"/>
                    <a:pt x="392" y="68371"/>
                  </a:cubicBezTo>
                  <a:cubicBezTo>
                    <a:pt x="457" y="68698"/>
                    <a:pt x="522" y="69154"/>
                    <a:pt x="522" y="69546"/>
                  </a:cubicBezTo>
                  <a:cubicBezTo>
                    <a:pt x="588" y="69676"/>
                    <a:pt x="588" y="69807"/>
                    <a:pt x="588" y="69872"/>
                  </a:cubicBezTo>
                  <a:cubicBezTo>
                    <a:pt x="653" y="70329"/>
                    <a:pt x="718" y="70720"/>
                    <a:pt x="783" y="71177"/>
                  </a:cubicBezTo>
                  <a:cubicBezTo>
                    <a:pt x="848" y="71568"/>
                    <a:pt x="979" y="72025"/>
                    <a:pt x="1044" y="72416"/>
                  </a:cubicBezTo>
                  <a:lnTo>
                    <a:pt x="1044" y="72481"/>
                  </a:lnTo>
                  <a:cubicBezTo>
                    <a:pt x="1109" y="72808"/>
                    <a:pt x="1175" y="73134"/>
                    <a:pt x="1240" y="73395"/>
                  </a:cubicBezTo>
                  <a:lnTo>
                    <a:pt x="1240" y="73525"/>
                  </a:lnTo>
                  <a:cubicBezTo>
                    <a:pt x="1240" y="73721"/>
                    <a:pt x="1305" y="73917"/>
                    <a:pt x="1370" y="74112"/>
                  </a:cubicBezTo>
                  <a:cubicBezTo>
                    <a:pt x="1436" y="74439"/>
                    <a:pt x="1501" y="74700"/>
                    <a:pt x="1566" y="75026"/>
                  </a:cubicBezTo>
                  <a:cubicBezTo>
                    <a:pt x="1697" y="75482"/>
                    <a:pt x="1762" y="75874"/>
                    <a:pt x="1892" y="76331"/>
                  </a:cubicBezTo>
                  <a:cubicBezTo>
                    <a:pt x="1958" y="76396"/>
                    <a:pt x="1958" y="76461"/>
                    <a:pt x="1958" y="76526"/>
                  </a:cubicBezTo>
                  <a:lnTo>
                    <a:pt x="2284" y="77635"/>
                  </a:lnTo>
                  <a:cubicBezTo>
                    <a:pt x="2284" y="77701"/>
                    <a:pt x="2414" y="77831"/>
                    <a:pt x="2414" y="77962"/>
                  </a:cubicBezTo>
                  <a:cubicBezTo>
                    <a:pt x="2545" y="78418"/>
                    <a:pt x="2675" y="78810"/>
                    <a:pt x="2806" y="79201"/>
                  </a:cubicBezTo>
                  <a:cubicBezTo>
                    <a:pt x="2936" y="79658"/>
                    <a:pt x="3067" y="80049"/>
                    <a:pt x="3197" y="80441"/>
                  </a:cubicBezTo>
                  <a:lnTo>
                    <a:pt x="3197" y="80571"/>
                  </a:lnTo>
                  <a:cubicBezTo>
                    <a:pt x="3262" y="80636"/>
                    <a:pt x="3328" y="80702"/>
                    <a:pt x="3328" y="80767"/>
                  </a:cubicBezTo>
                  <a:cubicBezTo>
                    <a:pt x="3458" y="81158"/>
                    <a:pt x="3589" y="81550"/>
                    <a:pt x="3784" y="81941"/>
                  </a:cubicBezTo>
                  <a:lnTo>
                    <a:pt x="3784" y="82137"/>
                  </a:lnTo>
                  <a:cubicBezTo>
                    <a:pt x="3980" y="82528"/>
                    <a:pt x="4110" y="82920"/>
                    <a:pt x="4306" y="83376"/>
                  </a:cubicBezTo>
                  <a:cubicBezTo>
                    <a:pt x="4502" y="83833"/>
                    <a:pt x="4763" y="84355"/>
                    <a:pt x="4893" y="84681"/>
                  </a:cubicBezTo>
                  <a:cubicBezTo>
                    <a:pt x="5089" y="85073"/>
                    <a:pt x="5220" y="85464"/>
                    <a:pt x="5415" y="85856"/>
                  </a:cubicBezTo>
                  <a:cubicBezTo>
                    <a:pt x="5546" y="86051"/>
                    <a:pt x="5611" y="86312"/>
                    <a:pt x="5741" y="86508"/>
                  </a:cubicBezTo>
                  <a:cubicBezTo>
                    <a:pt x="6002" y="86965"/>
                    <a:pt x="6198" y="87421"/>
                    <a:pt x="6459" y="87878"/>
                  </a:cubicBezTo>
                  <a:cubicBezTo>
                    <a:pt x="6720" y="88400"/>
                    <a:pt x="6981" y="88922"/>
                    <a:pt x="7307" y="89379"/>
                  </a:cubicBezTo>
                  <a:lnTo>
                    <a:pt x="7372" y="89509"/>
                  </a:lnTo>
                  <a:cubicBezTo>
                    <a:pt x="7568" y="89835"/>
                    <a:pt x="7764" y="90227"/>
                    <a:pt x="7960" y="90553"/>
                  </a:cubicBezTo>
                  <a:cubicBezTo>
                    <a:pt x="8416" y="91336"/>
                    <a:pt x="8873" y="92119"/>
                    <a:pt x="9395" y="92901"/>
                  </a:cubicBezTo>
                  <a:cubicBezTo>
                    <a:pt x="9591" y="93228"/>
                    <a:pt x="9786" y="93489"/>
                    <a:pt x="9982" y="93815"/>
                  </a:cubicBezTo>
                  <a:cubicBezTo>
                    <a:pt x="10700" y="94924"/>
                    <a:pt x="11483" y="95968"/>
                    <a:pt x="12265" y="97077"/>
                  </a:cubicBezTo>
                  <a:cubicBezTo>
                    <a:pt x="12592" y="97468"/>
                    <a:pt x="12918" y="97925"/>
                    <a:pt x="13244" y="98316"/>
                  </a:cubicBezTo>
                  <a:lnTo>
                    <a:pt x="13309" y="98382"/>
                  </a:lnTo>
                  <a:cubicBezTo>
                    <a:pt x="13635" y="98838"/>
                    <a:pt x="14027" y="99295"/>
                    <a:pt x="14353" y="99686"/>
                  </a:cubicBezTo>
                  <a:cubicBezTo>
                    <a:pt x="14679" y="100078"/>
                    <a:pt x="15005" y="100404"/>
                    <a:pt x="15332" y="100795"/>
                  </a:cubicBezTo>
                  <a:cubicBezTo>
                    <a:pt x="15593" y="101187"/>
                    <a:pt x="15919" y="101513"/>
                    <a:pt x="16245" y="101905"/>
                  </a:cubicBezTo>
                  <a:lnTo>
                    <a:pt x="16376" y="101970"/>
                  </a:lnTo>
                  <a:cubicBezTo>
                    <a:pt x="16571" y="102231"/>
                    <a:pt x="16702" y="102361"/>
                    <a:pt x="16963" y="102622"/>
                  </a:cubicBezTo>
                  <a:cubicBezTo>
                    <a:pt x="17158" y="102883"/>
                    <a:pt x="17354" y="103079"/>
                    <a:pt x="17615" y="103405"/>
                  </a:cubicBezTo>
                  <a:cubicBezTo>
                    <a:pt x="17941" y="103731"/>
                    <a:pt x="18267" y="103992"/>
                    <a:pt x="18594" y="104318"/>
                  </a:cubicBezTo>
                  <a:cubicBezTo>
                    <a:pt x="18920" y="104645"/>
                    <a:pt x="19181" y="104906"/>
                    <a:pt x="19507" y="105297"/>
                  </a:cubicBezTo>
                  <a:cubicBezTo>
                    <a:pt x="19898" y="105688"/>
                    <a:pt x="20290" y="106015"/>
                    <a:pt x="20681" y="106406"/>
                  </a:cubicBezTo>
                  <a:lnTo>
                    <a:pt x="20747" y="106406"/>
                  </a:lnTo>
                  <a:lnTo>
                    <a:pt x="20877" y="106602"/>
                  </a:lnTo>
                  <a:cubicBezTo>
                    <a:pt x="21464" y="107124"/>
                    <a:pt x="22051" y="107646"/>
                    <a:pt x="22639" y="108168"/>
                  </a:cubicBezTo>
                  <a:cubicBezTo>
                    <a:pt x="23030" y="108494"/>
                    <a:pt x="23487" y="108885"/>
                    <a:pt x="23943" y="109277"/>
                  </a:cubicBezTo>
                  <a:lnTo>
                    <a:pt x="24009" y="109342"/>
                  </a:lnTo>
                  <a:cubicBezTo>
                    <a:pt x="24465" y="109668"/>
                    <a:pt x="24857" y="109994"/>
                    <a:pt x="25248" y="110386"/>
                  </a:cubicBezTo>
                  <a:lnTo>
                    <a:pt x="26488" y="111299"/>
                  </a:lnTo>
                  <a:cubicBezTo>
                    <a:pt x="27532" y="112082"/>
                    <a:pt x="28575" y="112865"/>
                    <a:pt x="29619" y="113582"/>
                  </a:cubicBezTo>
                  <a:cubicBezTo>
                    <a:pt x="30533" y="114235"/>
                    <a:pt x="31446" y="114887"/>
                    <a:pt x="32424" y="115474"/>
                  </a:cubicBezTo>
                  <a:cubicBezTo>
                    <a:pt x="33403" y="116127"/>
                    <a:pt x="34382" y="116714"/>
                    <a:pt x="35426" y="117366"/>
                  </a:cubicBezTo>
                  <a:lnTo>
                    <a:pt x="36013" y="117693"/>
                  </a:lnTo>
                  <a:lnTo>
                    <a:pt x="36208" y="117758"/>
                  </a:lnTo>
                  <a:lnTo>
                    <a:pt x="131197" y="117758"/>
                  </a:lnTo>
                  <a:lnTo>
                    <a:pt x="131393" y="117693"/>
                  </a:lnTo>
                  <a:cubicBezTo>
                    <a:pt x="132828" y="116779"/>
                    <a:pt x="134198" y="115866"/>
                    <a:pt x="135503" y="114887"/>
                  </a:cubicBezTo>
                  <a:cubicBezTo>
                    <a:pt x="135895" y="114626"/>
                    <a:pt x="136286" y="114365"/>
                    <a:pt x="136677" y="114104"/>
                  </a:cubicBezTo>
                  <a:lnTo>
                    <a:pt x="137134" y="113713"/>
                  </a:lnTo>
                  <a:lnTo>
                    <a:pt x="137330" y="113582"/>
                  </a:lnTo>
                  <a:lnTo>
                    <a:pt x="137526" y="113387"/>
                  </a:lnTo>
                  <a:cubicBezTo>
                    <a:pt x="137982" y="113061"/>
                    <a:pt x="138374" y="112734"/>
                    <a:pt x="138830" y="112408"/>
                  </a:cubicBezTo>
                  <a:cubicBezTo>
                    <a:pt x="139352" y="111951"/>
                    <a:pt x="139874" y="111495"/>
                    <a:pt x="140461" y="111038"/>
                  </a:cubicBezTo>
                  <a:cubicBezTo>
                    <a:pt x="140983" y="110581"/>
                    <a:pt x="141570" y="110060"/>
                    <a:pt x="142027" y="109668"/>
                  </a:cubicBezTo>
                  <a:cubicBezTo>
                    <a:pt x="142484" y="109277"/>
                    <a:pt x="142810" y="108885"/>
                    <a:pt x="143332" y="108429"/>
                  </a:cubicBezTo>
                  <a:cubicBezTo>
                    <a:pt x="143789" y="107972"/>
                    <a:pt x="144310" y="107515"/>
                    <a:pt x="144767" y="106993"/>
                  </a:cubicBezTo>
                  <a:cubicBezTo>
                    <a:pt x="144963" y="106798"/>
                    <a:pt x="145093" y="106602"/>
                    <a:pt x="145289" y="106471"/>
                  </a:cubicBezTo>
                  <a:cubicBezTo>
                    <a:pt x="145681" y="106080"/>
                    <a:pt x="146007" y="105688"/>
                    <a:pt x="146398" y="105232"/>
                  </a:cubicBezTo>
                  <a:cubicBezTo>
                    <a:pt x="146790" y="104840"/>
                    <a:pt x="147181" y="104384"/>
                    <a:pt x="147507" y="103927"/>
                  </a:cubicBezTo>
                  <a:cubicBezTo>
                    <a:pt x="148029" y="103405"/>
                    <a:pt x="148486" y="102818"/>
                    <a:pt x="148942" y="102166"/>
                  </a:cubicBezTo>
                  <a:lnTo>
                    <a:pt x="149008" y="102166"/>
                  </a:lnTo>
                  <a:lnTo>
                    <a:pt x="149073" y="102100"/>
                  </a:lnTo>
                  <a:cubicBezTo>
                    <a:pt x="149856" y="101056"/>
                    <a:pt x="150639" y="100013"/>
                    <a:pt x="151422" y="98904"/>
                  </a:cubicBezTo>
                  <a:cubicBezTo>
                    <a:pt x="151748" y="98382"/>
                    <a:pt x="152074" y="97860"/>
                    <a:pt x="152400" y="97338"/>
                  </a:cubicBezTo>
                  <a:lnTo>
                    <a:pt x="152531" y="97207"/>
                  </a:lnTo>
                  <a:cubicBezTo>
                    <a:pt x="152792" y="96816"/>
                    <a:pt x="153053" y="96359"/>
                    <a:pt x="153314" y="95903"/>
                  </a:cubicBezTo>
                  <a:cubicBezTo>
                    <a:pt x="153509" y="95642"/>
                    <a:pt x="153640" y="95381"/>
                    <a:pt x="153770" y="95120"/>
                  </a:cubicBezTo>
                  <a:cubicBezTo>
                    <a:pt x="153966" y="94859"/>
                    <a:pt x="154162" y="94467"/>
                    <a:pt x="154292" y="94272"/>
                  </a:cubicBezTo>
                  <a:cubicBezTo>
                    <a:pt x="154357" y="94141"/>
                    <a:pt x="154423" y="93945"/>
                    <a:pt x="154553" y="93815"/>
                  </a:cubicBezTo>
                  <a:cubicBezTo>
                    <a:pt x="154684" y="93489"/>
                    <a:pt x="154879" y="93162"/>
                    <a:pt x="155075" y="92771"/>
                  </a:cubicBezTo>
                  <a:lnTo>
                    <a:pt x="155140" y="92575"/>
                  </a:lnTo>
                  <a:lnTo>
                    <a:pt x="155271" y="92445"/>
                  </a:lnTo>
                  <a:cubicBezTo>
                    <a:pt x="155336" y="92249"/>
                    <a:pt x="155401" y="92119"/>
                    <a:pt x="155466" y="91923"/>
                  </a:cubicBezTo>
                  <a:cubicBezTo>
                    <a:pt x="155597" y="91792"/>
                    <a:pt x="155662" y="91662"/>
                    <a:pt x="155727" y="91466"/>
                  </a:cubicBezTo>
                  <a:cubicBezTo>
                    <a:pt x="155858" y="91205"/>
                    <a:pt x="155988" y="90944"/>
                    <a:pt x="156119" y="90683"/>
                  </a:cubicBezTo>
                  <a:lnTo>
                    <a:pt x="156119" y="90553"/>
                  </a:lnTo>
                  <a:cubicBezTo>
                    <a:pt x="156249" y="90227"/>
                    <a:pt x="156445" y="89835"/>
                    <a:pt x="156641" y="89444"/>
                  </a:cubicBezTo>
                  <a:cubicBezTo>
                    <a:pt x="156771" y="88987"/>
                    <a:pt x="156967" y="88661"/>
                    <a:pt x="157163" y="88204"/>
                  </a:cubicBezTo>
                  <a:cubicBezTo>
                    <a:pt x="157358" y="87682"/>
                    <a:pt x="157554" y="87160"/>
                    <a:pt x="157750" y="86638"/>
                  </a:cubicBezTo>
                  <a:cubicBezTo>
                    <a:pt x="157815" y="86378"/>
                    <a:pt x="157880" y="86117"/>
                    <a:pt x="158011" y="85856"/>
                  </a:cubicBezTo>
                  <a:cubicBezTo>
                    <a:pt x="158011" y="85790"/>
                    <a:pt x="158076" y="85660"/>
                    <a:pt x="158076" y="85595"/>
                  </a:cubicBezTo>
                  <a:cubicBezTo>
                    <a:pt x="158141" y="85529"/>
                    <a:pt x="158141" y="85464"/>
                    <a:pt x="158141" y="85399"/>
                  </a:cubicBezTo>
                  <a:cubicBezTo>
                    <a:pt x="158272" y="85073"/>
                    <a:pt x="158402" y="84812"/>
                    <a:pt x="158467" y="84486"/>
                  </a:cubicBezTo>
                  <a:lnTo>
                    <a:pt x="158728" y="83637"/>
                  </a:lnTo>
                  <a:cubicBezTo>
                    <a:pt x="158859" y="83181"/>
                    <a:pt x="158989" y="82724"/>
                    <a:pt x="159120" y="82333"/>
                  </a:cubicBezTo>
                  <a:cubicBezTo>
                    <a:pt x="159185" y="81941"/>
                    <a:pt x="159316" y="81550"/>
                    <a:pt x="159381" y="81158"/>
                  </a:cubicBezTo>
                  <a:cubicBezTo>
                    <a:pt x="159446" y="81028"/>
                    <a:pt x="159446" y="80897"/>
                    <a:pt x="159511" y="80767"/>
                  </a:cubicBezTo>
                  <a:cubicBezTo>
                    <a:pt x="159577" y="80310"/>
                    <a:pt x="159707" y="79788"/>
                    <a:pt x="159838" y="79332"/>
                  </a:cubicBezTo>
                  <a:cubicBezTo>
                    <a:pt x="159903" y="79005"/>
                    <a:pt x="159903" y="78679"/>
                    <a:pt x="160033" y="78353"/>
                  </a:cubicBezTo>
                  <a:cubicBezTo>
                    <a:pt x="160098" y="78092"/>
                    <a:pt x="160164" y="77766"/>
                    <a:pt x="160164" y="77440"/>
                  </a:cubicBezTo>
                  <a:cubicBezTo>
                    <a:pt x="160294" y="76918"/>
                    <a:pt x="160359" y="76461"/>
                    <a:pt x="160425" y="75939"/>
                  </a:cubicBezTo>
                  <a:cubicBezTo>
                    <a:pt x="160490" y="75417"/>
                    <a:pt x="160555" y="74895"/>
                    <a:pt x="160620" y="74373"/>
                  </a:cubicBezTo>
                  <a:lnTo>
                    <a:pt x="160686" y="73721"/>
                  </a:lnTo>
                  <a:lnTo>
                    <a:pt x="160686" y="73591"/>
                  </a:lnTo>
                  <a:cubicBezTo>
                    <a:pt x="160816" y="72808"/>
                    <a:pt x="160881" y="71960"/>
                    <a:pt x="160881" y="71177"/>
                  </a:cubicBezTo>
                  <a:cubicBezTo>
                    <a:pt x="160947" y="70655"/>
                    <a:pt x="160947" y="70198"/>
                    <a:pt x="160947" y="69676"/>
                  </a:cubicBezTo>
                  <a:cubicBezTo>
                    <a:pt x="160947" y="68698"/>
                    <a:pt x="160947" y="67654"/>
                    <a:pt x="160947" y="66479"/>
                  </a:cubicBezTo>
                  <a:cubicBezTo>
                    <a:pt x="160947" y="66153"/>
                    <a:pt x="160947" y="65827"/>
                    <a:pt x="160947" y="65501"/>
                  </a:cubicBezTo>
                  <a:cubicBezTo>
                    <a:pt x="160816" y="63217"/>
                    <a:pt x="160555" y="60934"/>
                    <a:pt x="160164" y="58651"/>
                  </a:cubicBezTo>
                  <a:cubicBezTo>
                    <a:pt x="160098" y="58520"/>
                    <a:pt x="160098" y="58324"/>
                    <a:pt x="160033" y="58129"/>
                  </a:cubicBezTo>
                  <a:cubicBezTo>
                    <a:pt x="159968" y="57672"/>
                    <a:pt x="159838" y="57150"/>
                    <a:pt x="159772" y="56693"/>
                  </a:cubicBezTo>
                  <a:cubicBezTo>
                    <a:pt x="159707" y="56498"/>
                    <a:pt x="159642" y="56302"/>
                    <a:pt x="159642" y="56172"/>
                  </a:cubicBezTo>
                  <a:cubicBezTo>
                    <a:pt x="159511" y="55715"/>
                    <a:pt x="159446" y="55323"/>
                    <a:pt x="159316" y="54932"/>
                  </a:cubicBezTo>
                  <a:cubicBezTo>
                    <a:pt x="159055" y="53823"/>
                    <a:pt x="158728" y="52779"/>
                    <a:pt x="158402" y="51670"/>
                  </a:cubicBezTo>
                  <a:cubicBezTo>
                    <a:pt x="158207" y="51083"/>
                    <a:pt x="158076" y="50561"/>
                    <a:pt x="157880" y="50039"/>
                  </a:cubicBezTo>
                  <a:cubicBezTo>
                    <a:pt x="157685" y="49517"/>
                    <a:pt x="157489" y="48995"/>
                    <a:pt x="157293" y="48473"/>
                  </a:cubicBezTo>
                  <a:cubicBezTo>
                    <a:pt x="157097" y="47951"/>
                    <a:pt x="156902" y="47429"/>
                    <a:pt x="156641" y="46907"/>
                  </a:cubicBezTo>
                  <a:cubicBezTo>
                    <a:pt x="156510" y="46516"/>
                    <a:pt x="156315" y="46125"/>
                    <a:pt x="156184" y="45798"/>
                  </a:cubicBezTo>
                  <a:cubicBezTo>
                    <a:pt x="156119" y="45603"/>
                    <a:pt x="156054" y="45407"/>
                    <a:pt x="155923" y="45276"/>
                  </a:cubicBezTo>
                  <a:cubicBezTo>
                    <a:pt x="155793" y="44885"/>
                    <a:pt x="155597" y="44494"/>
                    <a:pt x="155401" y="44167"/>
                  </a:cubicBezTo>
                  <a:cubicBezTo>
                    <a:pt x="155336" y="43972"/>
                    <a:pt x="155271" y="43841"/>
                    <a:pt x="155206" y="43711"/>
                  </a:cubicBezTo>
                  <a:cubicBezTo>
                    <a:pt x="155010" y="43319"/>
                    <a:pt x="154879" y="42993"/>
                    <a:pt x="154684" y="42602"/>
                  </a:cubicBezTo>
                  <a:cubicBezTo>
                    <a:pt x="154553" y="42406"/>
                    <a:pt x="154423" y="42210"/>
                    <a:pt x="154357" y="42014"/>
                  </a:cubicBezTo>
                  <a:cubicBezTo>
                    <a:pt x="154227" y="41819"/>
                    <a:pt x="154162" y="41623"/>
                    <a:pt x="154031" y="41427"/>
                  </a:cubicBezTo>
                  <a:cubicBezTo>
                    <a:pt x="153966" y="41232"/>
                    <a:pt x="153835" y="41036"/>
                    <a:pt x="153705" y="40840"/>
                  </a:cubicBezTo>
                  <a:cubicBezTo>
                    <a:pt x="153509" y="40383"/>
                    <a:pt x="153248" y="39992"/>
                    <a:pt x="152987" y="39535"/>
                  </a:cubicBezTo>
                  <a:cubicBezTo>
                    <a:pt x="152857" y="39340"/>
                    <a:pt x="152726" y="39144"/>
                    <a:pt x="152596" y="38883"/>
                  </a:cubicBezTo>
                  <a:cubicBezTo>
                    <a:pt x="152400" y="38492"/>
                    <a:pt x="152139" y="38100"/>
                    <a:pt x="151944" y="37774"/>
                  </a:cubicBezTo>
                  <a:cubicBezTo>
                    <a:pt x="151683" y="37448"/>
                    <a:pt x="151487" y="37122"/>
                    <a:pt x="151291" y="36730"/>
                  </a:cubicBezTo>
                  <a:lnTo>
                    <a:pt x="150965" y="36273"/>
                  </a:lnTo>
                  <a:cubicBezTo>
                    <a:pt x="150639" y="35817"/>
                    <a:pt x="150378" y="35491"/>
                    <a:pt x="150052" y="34969"/>
                  </a:cubicBezTo>
                  <a:cubicBezTo>
                    <a:pt x="149725" y="34512"/>
                    <a:pt x="149399" y="34055"/>
                    <a:pt x="149073" y="33599"/>
                  </a:cubicBezTo>
                  <a:lnTo>
                    <a:pt x="148747" y="33142"/>
                  </a:lnTo>
                  <a:cubicBezTo>
                    <a:pt x="148551" y="32881"/>
                    <a:pt x="148355" y="32685"/>
                    <a:pt x="148160" y="32424"/>
                  </a:cubicBezTo>
                  <a:lnTo>
                    <a:pt x="147964" y="32098"/>
                  </a:lnTo>
                  <a:cubicBezTo>
                    <a:pt x="147638" y="31772"/>
                    <a:pt x="147377" y="31380"/>
                    <a:pt x="147051" y="31054"/>
                  </a:cubicBezTo>
                  <a:lnTo>
                    <a:pt x="146659" y="30532"/>
                  </a:lnTo>
                  <a:cubicBezTo>
                    <a:pt x="146398" y="30206"/>
                    <a:pt x="146137" y="29945"/>
                    <a:pt x="145746" y="29488"/>
                  </a:cubicBezTo>
                  <a:cubicBezTo>
                    <a:pt x="145420" y="29032"/>
                    <a:pt x="145028" y="28640"/>
                    <a:pt x="144637" y="28184"/>
                  </a:cubicBezTo>
                  <a:lnTo>
                    <a:pt x="144376" y="27923"/>
                  </a:lnTo>
                  <a:cubicBezTo>
                    <a:pt x="144115" y="27597"/>
                    <a:pt x="143789" y="27270"/>
                    <a:pt x="143528" y="26944"/>
                  </a:cubicBezTo>
                  <a:lnTo>
                    <a:pt x="143397" y="26814"/>
                  </a:lnTo>
                  <a:lnTo>
                    <a:pt x="140918" y="24400"/>
                  </a:lnTo>
                  <a:lnTo>
                    <a:pt x="140722" y="24204"/>
                  </a:lnTo>
                  <a:cubicBezTo>
                    <a:pt x="140331" y="23813"/>
                    <a:pt x="139874" y="23421"/>
                    <a:pt x="139483" y="23030"/>
                  </a:cubicBezTo>
                  <a:cubicBezTo>
                    <a:pt x="139222" y="22769"/>
                    <a:pt x="138961" y="22573"/>
                    <a:pt x="138700" y="22312"/>
                  </a:cubicBezTo>
                  <a:lnTo>
                    <a:pt x="138113" y="21855"/>
                  </a:lnTo>
                  <a:cubicBezTo>
                    <a:pt x="137656" y="21464"/>
                    <a:pt x="137199" y="21073"/>
                    <a:pt x="136743" y="20681"/>
                  </a:cubicBezTo>
                  <a:lnTo>
                    <a:pt x="135307" y="19507"/>
                  </a:lnTo>
                  <a:cubicBezTo>
                    <a:pt x="134851" y="19115"/>
                    <a:pt x="134264" y="18659"/>
                    <a:pt x="133872" y="18398"/>
                  </a:cubicBezTo>
                  <a:cubicBezTo>
                    <a:pt x="133481" y="18072"/>
                    <a:pt x="133089" y="17745"/>
                    <a:pt x="132698" y="17484"/>
                  </a:cubicBezTo>
                  <a:lnTo>
                    <a:pt x="132111" y="17093"/>
                  </a:lnTo>
                  <a:lnTo>
                    <a:pt x="130936" y="16245"/>
                  </a:lnTo>
                  <a:cubicBezTo>
                    <a:pt x="130219" y="15723"/>
                    <a:pt x="129436" y="15201"/>
                    <a:pt x="128653" y="14744"/>
                  </a:cubicBezTo>
                  <a:lnTo>
                    <a:pt x="128588" y="14744"/>
                  </a:lnTo>
                  <a:cubicBezTo>
                    <a:pt x="128196" y="14483"/>
                    <a:pt x="127805" y="14222"/>
                    <a:pt x="127413" y="13961"/>
                  </a:cubicBezTo>
                  <a:lnTo>
                    <a:pt x="127348" y="13896"/>
                  </a:lnTo>
                  <a:lnTo>
                    <a:pt x="127218" y="13831"/>
                  </a:lnTo>
                  <a:lnTo>
                    <a:pt x="127022" y="13700"/>
                  </a:lnTo>
                  <a:lnTo>
                    <a:pt x="126631" y="13505"/>
                  </a:lnTo>
                  <a:cubicBezTo>
                    <a:pt x="126304" y="13309"/>
                    <a:pt x="125978" y="13113"/>
                    <a:pt x="125652" y="12918"/>
                  </a:cubicBezTo>
                  <a:cubicBezTo>
                    <a:pt x="125130" y="12591"/>
                    <a:pt x="124543" y="12265"/>
                    <a:pt x="124021" y="11939"/>
                  </a:cubicBezTo>
                  <a:cubicBezTo>
                    <a:pt x="123564" y="11678"/>
                    <a:pt x="123108" y="11482"/>
                    <a:pt x="122651" y="11221"/>
                  </a:cubicBezTo>
                  <a:cubicBezTo>
                    <a:pt x="122325" y="11026"/>
                    <a:pt x="121999" y="10830"/>
                    <a:pt x="121672" y="10699"/>
                  </a:cubicBezTo>
                  <a:lnTo>
                    <a:pt x="121477" y="10569"/>
                  </a:lnTo>
                  <a:lnTo>
                    <a:pt x="121346" y="10504"/>
                  </a:lnTo>
                  <a:lnTo>
                    <a:pt x="120563" y="10112"/>
                  </a:lnTo>
                  <a:cubicBezTo>
                    <a:pt x="120498" y="10047"/>
                    <a:pt x="120368" y="9982"/>
                    <a:pt x="120237" y="9982"/>
                  </a:cubicBezTo>
                  <a:lnTo>
                    <a:pt x="118802" y="9264"/>
                  </a:lnTo>
                  <a:lnTo>
                    <a:pt x="118606" y="9134"/>
                  </a:lnTo>
                  <a:lnTo>
                    <a:pt x="117888" y="8807"/>
                  </a:lnTo>
                  <a:lnTo>
                    <a:pt x="116649" y="8286"/>
                  </a:lnTo>
                  <a:lnTo>
                    <a:pt x="116518" y="8220"/>
                  </a:lnTo>
                  <a:lnTo>
                    <a:pt x="115475" y="7698"/>
                  </a:lnTo>
                  <a:lnTo>
                    <a:pt x="115279" y="7633"/>
                  </a:lnTo>
                  <a:lnTo>
                    <a:pt x="113778" y="7046"/>
                  </a:lnTo>
                  <a:lnTo>
                    <a:pt x="112213" y="6394"/>
                  </a:lnTo>
                  <a:lnTo>
                    <a:pt x="111364" y="6067"/>
                  </a:lnTo>
                  <a:cubicBezTo>
                    <a:pt x="110843" y="5872"/>
                    <a:pt x="110386" y="5741"/>
                    <a:pt x="109733" y="5480"/>
                  </a:cubicBezTo>
                  <a:cubicBezTo>
                    <a:pt x="109081" y="5285"/>
                    <a:pt x="108494" y="5024"/>
                    <a:pt x="107776" y="4828"/>
                  </a:cubicBezTo>
                  <a:cubicBezTo>
                    <a:pt x="107124" y="4567"/>
                    <a:pt x="106471" y="4436"/>
                    <a:pt x="105754" y="4175"/>
                  </a:cubicBezTo>
                  <a:cubicBezTo>
                    <a:pt x="104971" y="3914"/>
                    <a:pt x="104188" y="3719"/>
                    <a:pt x="103470" y="3523"/>
                  </a:cubicBezTo>
                  <a:cubicBezTo>
                    <a:pt x="102818" y="3327"/>
                    <a:pt x="102231" y="3132"/>
                    <a:pt x="101644" y="3001"/>
                  </a:cubicBezTo>
                  <a:lnTo>
                    <a:pt x="101513" y="3001"/>
                  </a:lnTo>
                  <a:lnTo>
                    <a:pt x="99687" y="2544"/>
                  </a:lnTo>
                  <a:lnTo>
                    <a:pt x="97403" y="2023"/>
                  </a:lnTo>
                  <a:cubicBezTo>
                    <a:pt x="97012" y="1957"/>
                    <a:pt x="96555" y="1827"/>
                    <a:pt x="96098" y="1762"/>
                  </a:cubicBezTo>
                  <a:lnTo>
                    <a:pt x="95707" y="1696"/>
                  </a:lnTo>
                  <a:lnTo>
                    <a:pt x="95316" y="1631"/>
                  </a:lnTo>
                  <a:lnTo>
                    <a:pt x="94076" y="1370"/>
                  </a:lnTo>
                  <a:lnTo>
                    <a:pt x="92380" y="1109"/>
                  </a:lnTo>
                  <a:lnTo>
                    <a:pt x="92119" y="1109"/>
                  </a:lnTo>
                  <a:lnTo>
                    <a:pt x="90683" y="913"/>
                  </a:lnTo>
                  <a:lnTo>
                    <a:pt x="88987" y="652"/>
                  </a:lnTo>
                  <a:lnTo>
                    <a:pt x="87878" y="522"/>
                  </a:lnTo>
                  <a:cubicBezTo>
                    <a:pt x="86769" y="392"/>
                    <a:pt x="85725" y="261"/>
                    <a:pt x="84616" y="196"/>
                  </a:cubicBezTo>
                  <a:lnTo>
                    <a:pt x="84420" y="196"/>
                  </a:lnTo>
                  <a:cubicBezTo>
                    <a:pt x="83768" y="131"/>
                    <a:pt x="83050" y="65"/>
                    <a:pt x="82398" y="65"/>
                  </a:cubicBezTo>
                  <a:cubicBezTo>
                    <a:pt x="81941" y="0"/>
                    <a:pt x="81485" y="0"/>
                    <a:pt x="81093" y="0"/>
                  </a:cubicBezTo>
                  <a:close/>
                </a:path>
              </a:pathLst>
            </a:custGeom>
            <a:solidFill>
              <a:srgbClr val="BCD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430819" y="3496466"/>
              <a:ext cx="1111808" cy="1195695"/>
            </a:xfrm>
            <a:custGeom>
              <a:avLst/>
              <a:gdLst/>
              <a:ahLst/>
              <a:cxnLst/>
              <a:rect l="l" t="t" r="r" b="b"/>
              <a:pathLst>
                <a:path w="57869" h="82790" extrusionOk="0">
                  <a:moveTo>
                    <a:pt x="57869" y="0"/>
                  </a:moveTo>
                  <a:lnTo>
                    <a:pt x="57869" y="0"/>
                  </a:lnTo>
                  <a:cubicBezTo>
                    <a:pt x="50692" y="1436"/>
                    <a:pt x="43712" y="3784"/>
                    <a:pt x="37122" y="6981"/>
                  </a:cubicBezTo>
                  <a:cubicBezTo>
                    <a:pt x="19834" y="21790"/>
                    <a:pt x="8156" y="40318"/>
                    <a:pt x="784" y="55389"/>
                  </a:cubicBezTo>
                  <a:cubicBezTo>
                    <a:pt x="1" y="64783"/>
                    <a:pt x="1632" y="74243"/>
                    <a:pt x="5546" y="82790"/>
                  </a:cubicBezTo>
                  <a:cubicBezTo>
                    <a:pt x="14876" y="43907"/>
                    <a:pt x="43059" y="13701"/>
                    <a:pt x="57869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79008" y="3468230"/>
              <a:ext cx="1294788" cy="1668658"/>
            </a:xfrm>
            <a:custGeom>
              <a:avLst/>
              <a:gdLst/>
              <a:ahLst/>
              <a:cxnLst/>
              <a:rect l="l" t="t" r="r" b="b"/>
              <a:pathLst>
                <a:path w="67393" h="115538" extrusionOk="0">
                  <a:moveTo>
                    <a:pt x="63816" y="0"/>
                  </a:moveTo>
                  <a:cubicBezTo>
                    <a:pt x="61254" y="0"/>
                    <a:pt x="58713" y="101"/>
                    <a:pt x="56172" y="324"/>
                  </a:cubicBezTo>
                  <a:cubicBezTo>
                    <a:pt x="41623" y="12328"/>
                    <a:pt x="12787" y="42078"/>
                    <a:pt x="0" y="97140"/>
                  </a:cubicBezTo>
                  <a:cubicBezTo>
                    <a:pt x="5546" y="104382"/>
                    <a:pt x="12396" y="110645"/>
                    <a:pt x="20159" y="115538"/>
                  </a:cubicBezTo>
                  <a:cubicBezTo>
                    <a:pt x="23356" y="88398"/>
                    <a:pt x="33925" y="30856"/>
                    <a:pt x="67393" y="63"/>
                  </a:cubicBezTo>
                  <a:cubicBezTo>
                    <a:pt x="66195" y="22"/>
                    <a:pt x="65003" y="0"/>
                    <a:pt x="63816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22015" y="3471970"/>
              <a:ext cx="889942" cy="1697904"/>
            </a:xfrm>
            <a:custGeom>
              <a:avLst/>
              <a:gdLst/>
              <a:ahLst/>
              <a:cxnLst/>
              <a:rect l="l" t="t" r="r" b="b"/>
              <a:pathLst>
                <a:path w="46321" h="117563" extrusionOk="0">
                  <a:moveTo>
                    <a:pt x="38753" y="0"/>
                  </a:moveTo>
                  <a:cubicBezTo>
                    <a:pt x="33273" y="9003"/>
                    <a:pt x="28380" y="18332"/>
                    <a:pt x="23943" y="27857"/>
                  </a:cubicBezTo>
                  <a:cubicBezTo>
                    <a:pt x="23552" y="28706"/>
                    <a:pt x="23095" y="29619"/>
                    <a:pt x="22769" y="30467"/>
                  </a:cubicBezTo>
                  <a:cubicBezTo>
                    <a:pt x="22378" y="31315"/>
                    <a:pt x="21921" y="32294"/>
                    <a:pt x="21595" y="33077"/>
                  </a:cubicBezTo>
                  <a:cubicBezTo>
                    <a:pt x="21203" y="33925"/>
                    <a:pt x="20877" y="34708"/>
                    <a:pt x="20551" y="35556"/>
                  </a:cubicBezTo>
                  <a:cubicBezTo>
                    <a:pt x="19377" y="38165"/>
                    <a:pt x="18267" y="40840"/>
                    <a:pt x="17158" y="43645"/>
                  </a:cubicBezTo>
                  <a:cubicBezTo>
                    <a:pt x="15854" y="46907"/>
                    <a:pt x="14549" y="50365"/>
                    <a:pt x="13309" y="53888"/>
                  </a:cubicBezTo>
                  <a:cubicBezTo>
                    <a:pt x="12983" y="54801"/>
                    <a:pt x="12657" y="55780"/>
                    <a:pt x="12396" y="56693"/>
                  </a:cubicBezTo>
                  <a:cubicBezTo>
                    <a:pt x="10830" y="61195"/>
                    <a:pt x="9395" y="65957"/>
                    <a:pt x="8025" y="70785"/>
                  </a:cubicBezTo>
                  <a:cubicBezTo>
                    <a:pt x="7829" y="71568"/>
                    <a:pt x="7568" y="72286"/>
                    <a:pt x="7372" y="73069"/>
                  </a:cubicBezTo>
                  <a:cubicBezTo>
                    <a:pt x="6851" y="75026"/>
                    <a:pt x="6329" y="77048"/>
                    <a:pt x="5872" y="79005"/>
                  </a:cubicBezTo>
                  <a:cubicBezTo>
                    <a:pt x="5350" y="81158"/>
                    <a:pt x="4828" y="83311"/>
                    <a:pt x="4371" y="85529"/>
                  </a:cubicBezTo>
                  <a:cubicBezTo>
                    <a:pt x="4241" y="86312"/>
                    <a:pt x="4045" y="87160"/>
                    <a:pt x="3915" y="87943"/>
                  </a:cubicBezTo>
                  <a:cubicBezTo>
                    <a:pt x="3719" y="88987"/>
                    <a:pt x="3523" y="90031"/>
                    <a:pt x="3328" y="91075"/>
                  </a:cubicBezTo>
                  <a:cubicBezTo>
                    <a:pt x="2740" y="93750"/>
                    <a:pt x="2349" y="96424"/>
                    <a:pt x="1958" y="99164"/>
                  </a:cubicBezTo>
                  <a:cubicBezTo>
                    <a:pt x="1240" y="103731"/>
                    <a:pt x="718" y="108363"/>
                    <a:pt x="327" y="112995"/>
                  </a:cubicBezTo>
                  <a:cubicBezTo>
                    <a:pt x="196" y="114496"/>
                    <a:pt x="66" y="115996"/>
                    <a:pt x="0" y="117432"/>
                  </a:cubicBezTo>
                  <a:lnTo>
                    <a:pt x="0" y="117562"/>
                  </a:lnTo>
                  <a:lnTo>
                    <a:pt x="27988" y="117562"/>
                  </a:lnTo>
                  <a:lnTo>
                    <a:pt x="27988" y="117432"/>
                  </a:lnTo>
                  <a:cubicBezTo>
                    <a:pt x="28053" y="115409"/>
                    <a:pt x="28053" y="113321"/>
                    <a:pt x="28119" y="111169"/>
                  </a:cubicBezTo>
                  <a:cubicBezTo>
                    <a:pt x="28249" y="108168"/>
                    <a:pt x="28380" y="105101"/>
                    <a:pt x="28510" y="101839"/>
                  </a:cubicBezTo>
                  <a:cubicBezTo>
                    <a:pt x="28510" y="101056"/>
                    <a:pt x="28575" y="100274"/>
                    <a:pt x="28575" y="99425"/>
                  </a:cubicBezTo>
                  <a:cubicBezTo>
                    <a:pt x="28836" y="94271"/>
                    <a:pt x="29162" y="88922"/>
                    <a:pt x="29554" y="83442"/>
                  </a:cubicBezTo>
                  <a:cubicBezTo>
                    <a:pt x="29684" y="82006"/>
                    <a:pt x="29750" y="80571"/>
                    <a:pt x="29880" y="79071"/>
                  </a:cubicBezTo>
                  <a:lnTo>
                    <a:pt x="30076" y="77048"/>
                  </a:lnTo>
                  <a:cubicBezTo>
                    <a:pt x="30141" y="76004"/>
                    <a:pt x="30206" y="75026"/>
                    <a:pt x="30337" y="73982"/>
                  </a:cubicBezTo>
                  <a:cubicBezTo>
                    <a:pt x="30402" y="73199"/>
                    <a:pt x="30467" y="72416"/>
                    <a:pt x="30533" y="71568"/>
                  </a:cubicBezTo>
                  <a:cubicBezTo>
                    <a:pt x="30989" y="67197"/>
                    <a:pt x="31446" y="62761"/>
                    <a:pt x="31968" y="58324"/>
                  </a:cubicBezTo>
                  <a:cubicBezTo>
                    <a:pt x="32098" y="57411"/>
                    <a:pt x="32229" y="56498"/>
                    <a:pt x="32359" y="55519"/>
                  </a:cubicBezTo>
                  <a:cubicBezTo>
                    <a:pt x="32816" y="51800"/>
                    <a:pt x="33338" y="48082"/>
                    <a:pt x="33990" y="44428"/>
                  </a:cubicBezTo>
                  <a:cubicBezTo>
                    <a:pt x="34186" y="43124"/>
                    <a:pt x="34447" y="41753"/>
                    <a:pt x="34643" y="40449"/>
                  </a:cubicBezTo>
                  <a:cubicBezTo>
                    <a:pt x="35099" y="37970"/>
                    <a:pt x="35556" y="35556"/>
                    <a:pt x="36078" y="33142"/>
                  </a:cubicBezTo>
                  <a:cubicBezTo>
                    <a:pt x="36274" y="32228"/>
                    <a:pt x="36469" y="31380"/>
                    <a:pt x="36600" y="30532"/>
                  </a:cubicBezTo>
                  <a:cubicBezTo>
                    <a:pt x="36796" y="29619"/>
                    <a:pt x="36991" y="28771"/>
                    <a:pt x="37252" y="27923"/>
                  </a:cubicBezTo>
                  <a:cubicBezTo>
                    <a:pt x="38622" y="21594"/>
                    <a:pt x="40449" y="15397"/>
                    <a:pt x="42732" y="9329"/>
                  </a:cubicBezTo>
                  <a:cubicBezTo>
                    <a:pt x="43450" y="7372"/>
                    <a:pt x="44233" y="5480"/>
                    <a:pt x="45081" y="3653"/>
                  </a:cubicBezTo>
                  <a:cubicBezTo>
                    <a:pt x="45472" y="2740"/>
                    <a:pt x="45864" y="1827"/>
                    <a:pt x="46321" y="979"/>
                  </a:cubicBezTo>
                  <a:cubicBezTo>
                    <a:pt x="45929" y="913"/>
                    <a:pt x="45407" y="848"/>
                    <a:pt x="45016" y="718"/>
                  </a:cubicBezTo>
                  <a:lnTo>
                    <a:pt x="43319" y="457"/>
                  </a:lnTo>
                  <a:lnTo>
                    <a:pt x="42210" y="326"/>
                  </a:lnTo>
                  <a:cubicBezTo>
                    <a:pt x="41101" y="196"/>
                    <a:pt x="40058" y="131"/>
                    <a:pt x="38948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081585" y="3500236"/>
              <a:ext cx="392338" cy="1669640"/>
            </a:xfrm>
            <a:custGeom>
              <a:avLst/>
              <a:gdLst/>
              <a:ahLst/>
              <a:cxnLst/>
              <a:rect l="l" t="t" r="r" b="b"/>
              <a:pathLst>
                <a:path w="20421" h="115606" extrusionOk="0">
                  <a:moveTo>
                    <a:pt x="12135" y="0"/>
                  </a:moveTo>
                  <a:cubicBezTo>
                    <a:pt x="10765" y="4763"/>
                    <a:pt x="8808" y="12461"/>
                    <a:pt x="6786" y="22443"/>
                  </a:cubicBezTo>
                  <a:cubicBezTo>
                    <a:pt x="6786" y="22638"/>
                    <a:pt x="6720" y="22769"/>
                    <a:pt x="6720" y="22899"/>
                  </a:cubicBezTo>
                  <a:cubicBezTo>
                    <a:pt x="6525" y="23878"/>
                    <a:pt x="6329" y="24922"/>
                    <a:pt x="6133" y="25900"/>
                  </a:cubicBezTo>
                  <a:cubicBezTo>
                    <a:pt x="6003" y="26814"/>
                    <a:pt x="5807" y="27727"/>
                    <a:pt x="5676" y="28575"/>
                  </a:cubicBezTo>
                  <a:cubicBezTo>
                    <a:pt x="5481" y="29423"/>
                    <a:pt x="5350" y="30271"/>
                    <a:pt x="5220" y="31185"/>
                  </a:cubicBezTo>
                  <a:cubicBezTo>
                    <a:pt x="5155" y="31576"/>
                    <a:pt x="5024" y="32033"/>
                    <a:pt x="4959" y="32424"/>
                  </a:cubicBezTo>
                  <a:cubicBezTo>
                    <a:pt x="4502" y="35230"/>
                    <a:pt x="4045" y="38100"/>
                    <a:pt x="3654" y="41167"/>
                  </a:cubicBezTo>
                  <a:cubicBezTo>
                    <a:pt x="3524" y="41884"/>
                    <a:pt x="3393" y="42732"/>
                    <a:pt x="3328" y="43515"/>
                  </a:cubicBezTo>
                  <a:cubicBezTo>
                    <a:pt x="2806" y="47169"/>
                    <a:pt x="2349" y="50887"/>
                    <a:pt x="1958" y="54802"/>
                  </a:cubicBezTo>
                  <a:cubicBezTo>
                    <a:pt x="1827" y="55650"/>
                    <a:pt x="1762" y="56563"/>
                    <a:pt x="1697" y="57476"/>
                  </a:cubicBezTo>
                  <a:cubicBezTo>
                    <a:pt x="1436" y="60217"/>
                    <a:pt x="1175" y="63022"/>
                    <a:pt x="979" y="65892"/>
                  </a:cubicBezTo>
                  <a:cubicBezTo>
                    <a:pt x="849" y="67067"/>
                    <a:pt x="783" y="68241"/>
                    <a:pt x="718" y="69415"/>
                  </a:cubicBezTo>
                  <a:cubicBezTo>
                    <a:pt x="523" y="71960"/>
                    <a:pt x="392" y="74504"/>
                    <a:pt x="327" y="77114"/>
                  </a:cubicBezTo>
                  <a:cubicBezTo>
                    <a:pt x="196" y="79267"/>
                    <a:pt x="131" y="81419"/>
                    <a:pt x="66" y="83638"/>
                  </a:cubicBezTo>
                  <a:cubicBezTo>
                    <a:pt x="1" y="84355"/>
                    <a:pt x="1" y="85203"/>
                    <a:pt x="1" y="85986"/>
                  </a:cubicBezTo>
                  <a:cubicBezTo>
                    <a:pt x="1" y="87030"/>
                    <a:pt x="1" y="88009"/>
                    <a:pt x="1" y="89052"/>
                  </a:cubicBezTo>
                  <a:lnTo>
                    <a:pt x="1" y="95185"/>
                  </a:lnTo>
                  <a:cubicBezTo>
                    <a:pt x="1" y="100535"/>
                    <a:pt x="196" y="106015"/>
                    <a:pt x="523" y="111625"/>
                  </a:cubicBezTo>
                  <a:cubicBezTo>
                    <a:pt x="588" y="112865"/>
                    <a:pt x="653" y="114170"/>
                    <a:pt x="718" y="115475"/>
                  </a:cubicBezTo>
                  <a:lnTo>
                    <a:pt x="718" y="115605"/>
                  </a:lnTo>
                  <a:lnTo>
                    <a:pt x="19246" y="115605"/>
                  </a:lnTo>
                  <a:lnTo>
                    <a:pt x="19246" y="115475"/>
                  </a:lnTo>
                  <a:cubicBezTo>
                    <a:pt x="19051" y="114300"/>
                    <a:pt x="18920" y="112930"/>
                    <a:pt x="18724" y="111495"/>
                  </a:cubicBezTo>
                  <a:cubicBezTo>
                    <a:pt x="18137" y="106732"/>
                    <a:pt x="17550" y="101383"/>
                    <a:pt x="17093" y="95576"/>
                  </a:cubicBezTo>
                  <a:cubicBezTo>
                    <a:pt x="16898" y="93554"/>
                    <a:pt x="16702" y="91532"/>
                    <a:pt x="16571" y="89379"/>
                  </a:cubicBezTo>
                  <a:cubicBezTo>
                    <a:pt x="16506" y="88270"/>
                    <a:pt x="16376" y="87095"/>
                    <a:pt x="16311" y="85921"/>
                  </a:cubicBezTo>
                  <a:cubicBezTo>
                    <a:pt x="16245" y="85203"/>
                    <a:pt x="16245" y="84355"/>
                    <a:pt x="16180" y="83572"/>
                  </a:cubicBezTo>
                  <a:cubicBezTo>
                    <a:pt x="16050" y="81354"/>
                    <a:pt x="15919" y="79201"/>
                    <a:pt x="15789" y="77048"/>
                  </a:cubicBezTo>
                  <a:cubicBezTo>
                    <a:pt x="15658" y="74178"/>
                    <a:pt x="15528" y="71307"/>
                    <a:pt x="15462" y="68371"/>
                  </a:cubicBezTo>
                  <a:cubicBezTo>
                    <a:pt x="15397" y="66219"/>
                    <a:pt x="15332" y="64000"/>
                    <a:pt x="15332" y="61848"/>
                  </a:cubicBezTo>
                  <a:lnTo>
                    <a:pt x="15332" y="57998"/>
                  </a:lnTo>
                  <a:lnTo>
                    <a:pt x="15332" y="55585"/>
                  </a:lnTo>
                  <a:cubicBezTo>
                    <a:pt x="15332" y="50170"/>
                    <a:pt x="15462" y="44689"/>
                    <a:pt x="15723" y="39209"/>
                  </a:cubicBezTo>
                  <a:cubicBezTo>
                    <a:pt x="15789" y="37187"/>
                    <a:pt x="15919" y="35164"/>
                    <a:pt x="16050" y="33142"/>
                  </a:cubicBezTo>
                  <a:cubicBezTo>
                    <a:pt x="16115" y="32490"/>
                    <a:pt x="16180" y="31772"/>
                    <a:pt x="16245" y="31120"/>
                  </a:cubicBezTo>
                  <a:cubicBezTo>
                    <a:pt x="16311" y="30271"/>
                    <a:pt x="16376" y="29358"/>
                    <a:pt x="16441" y="28510"/>
                  </a:cubicBezTo>
                  <a:cubicBezTo>
                    <a:pt x="16506" y="28053"/>
                    <a:pt x="16571" y="27662"/>
                    <a:pt x="16571" y="27205"/>
                  </a:cubicBezTo>
                  <a:cubicBezTo>
                    <a:pt x="16637" y="26749"/>
                    <a:pt x="16637" y="26292"/>
                    <a:pt x="16702" y="25900"/>
                  </a:cubicBezTo>
                  <a:cubicBezTo>
                    <a:pt x="17028" y="22508"/>
                    <a:pt x="17420" y="19115"/>
                    <a:pt x="17876" y="15854"/>
                  </a:cubicBezTo>
                  <a:lnTo>
                    <a:pt x="18137" y="14353"/>
                  </a:lnTo>
                  <a:cubicBezTo>
                    <a:pt x="18790" y="10243"/>
                    <a:pt x="19507" y="6133"/>
                    <a:pt x="20421" y="2153"/>
                  </a:cubicBezTo>
                  <a:cubicBezTo>
                    <a:pt x="19051" y="1696"/>
                    <a:pt x="17746" y="1305"/>
                    <a:pt x="16311" y="979"/>
                  </a:cubicBezTo>
                  <a:lnTo>
                    <a:pt x="16245" y="979"/>
                  </a:lnTo>
                  <a:lnTo>
                    <a:pt x="14353" y="522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581708" y="3571845"/>
              <a:ext cx="526442" cy="1598034"/>
            </a:xfrm>
            <a:custGeom>
              <a:avLst/>
              <a:gdLst/>
              <a:ahLst/>
              <a:cxnLst/>
              <a:rect l="l" t="t" r="r" b="b"/>
              <a:pathLst>
                <a:path w="27401" h="110648" extrusionOk="0">
                  <a:moveTo>
                    <a:pt x="2479" y="0"/>
                  </a:moveTo>
                  <a:cubicBezTo>
                    <a:pt x="2153" y="2871"/>
                    <a:pt x="1827" y="6590"/>
                    <a:pt x="1435" y="10896"/>
                  </a:cubicBezTo>
                  <a:cubicBezTo>
                    <a:pt x="1305" y="12526"/>
                    <a:pt x="1175" y="14288"/>
                    <a:pt x="1044" y="16180"/>
                  </a:cubicBezTo>
                  <a:cubicBezTo>
                    <a:pt x="1044" y="16767"/>
                    <a:pt x="979" y="17354"/>
                    <a:pt x="914" y="18072"/>
                  </a:cubicBezTo>
                  <a:cubicBezTo>
                    <a:pt x="914" y="18790"/>
                    <a:pt x="848" y="19507"/>
                    <a:pt x="783" y="20225"/>
                  </a:cubicBezTo>
                  <a:cubicBezTo>
                    <a:pt x="783" y="20486"/>
                    <a:pt x="783" y="20681"/>
                    <a:pt x="783" y="20877"/>
                  </a:cubicBezTo>
                  <a:cubicBezTo>
                    <a:pt x="718" y="21530"/>
                    <a:pt x="718" y="22117"/>
                    <a:pt x="653" y="22769"/>
                  </a:cubicBezTo>
                  <a:lnTo>
                    <a:pt x="587" y="23552"/>
                  </a:lnTo>
                  <a:cubicBezTo>
                    <a:pt x="587" y="24400"/>
                    <a:pt x="457" y="25313"/>
                    <a:pt x="457" y="26162"/>
                  </a:cubicBezTo>
                  <a:cubicBezTo>
                    <a:pt x="326" y="29489"/>
                    <a:pt x="196" y="32947"/>
                    <a:pt x="131" y="36535"/>
                  </a:cubicBezTo>
                  <a:cubicBezTo>
                    <a:pt x="65" y="37318"/>
                    <a:pt x="65" y="38100"/>
                    <a:pt x="65" y="38949"/>
                  </a:cubicBezTo>
                  <a:cubicBezTo>
                    <a:pt x="65" y="40123"/>
                    <a:pt x="0" y="41297"/>
                    <a:pt x="0" y="42537"/>
                  </a:cubicBezTo>
                  <a:lnTo>
                    <a:pt x="0" y="49452"/>
                  </a:lnTo>
                  <a:cubicBezTo>
                    <a:pt x="65" y="54345"/>
                    <a:pt x="196" y="59434"/>
                    <a:pt x="392" y="64588"/>
                  </a:cubicBezTo>
                  <a:lnTo>
                    <a:pt x="522" y="67002"/>
                  </a:lnTo>
                  <a:cubicBezTo>
                    <a:pt x="587" y="68046"/>
                    <a:pt x="653" y="69155"/>
                    <a:pt x="718" y="70264"/>
                  </a:cubicBezTo>
                  <a:cubicBezTo>
                    <a:pt x="783" y="70851"/>
                    <a:pt x="848" y="71503"/>
                    <a:pt x="848" y="72156"/>
                  </a:cubicBezTo>
                  <a:cubicBezTo>
                    <a:pt x="979" y="73982"/>
                    <a:pt x="1175" y="75874"/>
                    <a:pt x="1305" y="77701"/>
                  </a:cubicBezTo>
                  <a:cubicBezTo>
                    <a:pt x="1762" y="82594"/>
                    <a:pt x="2284" y="87487"/>
                    <a:pt x="3001" y="92315"/>
                  </a:cubicBezTo>
                  <a:cubicBezTo>
                    <a:pt x="3132" y="93098"/>
                    <a:pt x="3262" y="93815"/>
                    <a:pt x="3327" y="94663"/>
                  </a:cubicBezTo>
                  <a:cubicBezTo>
                    <a:pt x="3915" y="98447"/>
                    <a:pt x="4632" y="102166"/>
                    <a:pt x="5350" y="105819"/>
                  </a:cubicBezTo>
                  <a:cubicBezTo>
                    <a:pt x="5676" y="107385"/>
                    <a:pt x="6068" y="108951"/>
                    <a:pt x="6459" y="110517"/>
                  </a:cubicBezTo>
                  <a:lnTo>
                    <a:pt x="6459" y="110647"/>
                  </a:lnTo>
                  <a:lnTo>
                    <a:pt x="19833" y="110647"/>
                  </a:lnTo>
                  <a:lnTo>
                    <a:pt x="19964" y="110517"/>
                  </a:lnTo>
                  <a:cubicBezTo>
                    <a:pt x="21399" y="109603"/>
                    <a:pt x="22769" y="108690"/>
                    <a:pt x="24139" y="107711"/>
                  </a:cubicBezTo>
                  <a:cubicBezTo>
                    <a:pt x="24530" y="107450"/>
                    <a:pt x="24857" y="107189"/>
                    <a:pt x="25248" y="106928"/>
                  </a:cubicBezTo>
                  <a:lnTo>
                    <a:pt x="25770" y="106537"/>
                  </a:lnTo>
                  <a:lnTo>
                    <a:pt x="26161" y="106276"/>
                  </a:lnTo>
                  <a:cubicBezTo>
                    <a:pt x="26553" y="105950"/>
                    <a:pt x="27009" y="105558"/>
                    <a:pt x="27401" y="105232"/>
                  </a:cubicBezTo>
                  <a:cubicBezTo>
                    <a:pt x="26031" y="102231"/>
                    <a:pt x="24400" y="98512"/>
                    <a:pt x="22638" y="94076"/>
                  </a:cubicBezTo>
                  <a:cubicBezTo>
                    <a:pt x="22377" y="93359"/>
                    <a:pt x="22116" y="92576"/>
                    <a:pt x="21855" y="91858"/>
                  </a:cubicBezTo>
                  <a:cubicBezTo>
                    <a:pt x="20225" y="87487"/>
                    <a:pt x="18659" y="82529"/>
                    <a:pt x="17158" y="76983"/>
                  </a:cubicBezTo>
                  <a:cubicBezTo>
                    <a:pt x="16832" y="75809"/>
                    <a:pt x="16506" y="74635"/>
                    <a:pt x="16245" y="73395"/>
                  </a:cubicBezTo>
                  <a:cubicBezTo>
                    <a:pt x="16114" y="73004"/>
                    <a:pt x="15984" y="72547"/>
                    <a:pt x="15853" y="72090"/>
                  </a:cubicBezTo>
                  <a:cubicBezTo>
                    <a:pt x="15462" y="70329"/>
                    <a:pt x="15071" y="68502"/>
                    <a:pt x="14679" y="66675"/>
                  </a:cubicBezTo>
                  <a:cubicBezTo>
                    <a:pt x="14483" y="65762"/>
                    <a:pt x="14288" y="64914"/>
                    <a:pt x="14092" y="64001"/>
                  </a:cubicBezTo>
                  <a:cubicBezTo>
                    <a:pt x="13374" y="60217"/>
                    <a:pt x="12657" y="56302"/>
                    <a:pt x="12070" y="52127"/>
                  </a:cubicBezTo>
                  <a:lnTo>
                    <a:pt x="11743" y="49713"/>
                  </a:lnTo>
                  <a:cubicBezTo>
                    <a:pt x="11221" y="45734"/>
                    <a:pt x="10765" y="41623"/>
                    <a:pt x="10439" y="37318"/>
                  </a:cubicBezTo>
                  <a:cubicBezTo>
                    <a:pt x="10308" y="36143"/>
                    <a:pt x="10243" y="34969"/>
                    <a:pt x="10178" y="33795"/>
                  </a:cubicBezTo>
                  <a:cubicBezTo>
                    <a:pt x="10047" y="31316"/>
                    <a:pt x="9917" y="28771"/>
                    <a:pt x="9786" y="26162"/>
                  </a:cubicBezTo>
                  <a:cubicBezTo>
                    <a:pt x="9786" y="25313"/>
                    <a:pt x="9786" y="24335"/>
                    <a:pt x="9721" y="23552"/>
                  </a:cubicBezTo>
                  <a:cubicBezTo>
                    <a:pt x="9656" y="22704"/>
                    <a:pt x="9656" y="21921"/>
                    <a:pt x="9656" y="21073"/>
                  </a:cubicBezTo>
                  <a:cubicBezTo>
                    <a:pt x="9656" y="21008"/>
                    <a:pt x="9656" y="20942"/>
                    <a:pt x="9656" y="20877"/>
                  </a:cubicBezTo>
                  <a:cubicBezTo>
                    <a:pt x="9656" y="17354"/>
                    <a:pt x="9656" y="13766"/>
                    <a:pt x="9786" y="10047"/>
                  </a:cubicBezTo>
                  <a:cubicBezTo>
                    <a:pt x="9786" y="9199"/>
                    <a:pt x="9786" y="8286"/>
                    <a:pt x="9851" y="7438"/>
                  </a:cubicBezTo>
                  <a:cubicBezTo>
                    <a:pt x="9917" y="6133"/>
                    <a:pt x="9917" y="4828"/>
                    <a:pt x="9982" y="3458"/>
                  </a:cubicBezTo>
                  <a:lnTo>
                    <a:pt x="9264" y="3132"/>
                  </a:lnTo>
                  <a:cubicBezTo>
                    <a:pt x="9199" y="3067"/>
                    <a:pt x="9069" y="3001"/>
                    <a:pt x="8938" y="2936"/>
                  </a:cubicBezTo>
                  <a:lnTo>
                    <a:pt x="7503" y="2219"/>
                  </a:lnTo>
                  <a:lnTo>
                    <a:pt x="7242" y="2088"/>
                  </a:lnTo>
                  <a:lnTo>
                    <a:pt x="6589" y="1762"/>
                  </a:lnTo>
                  <a:lnTo>
                    <a:pt x="5350" y="1240"/>
                  </a:lnTo>
                  <a:lnTo>
                    <a:pt x="5219" y="1175"/>
                  </a:lnTo>
                  <a:lnTo>
                    <a:pt x="4110" y="718"/>
                  </a:lnTo>
                  <a:lnTo>
                    <a:pt x="3980" y="653"/>
                  </a:lnTo>
                  <a:lnTo>
                    <a:pt x="2479" y="0"/>
                  </a:ln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 flipH="1">
            <a:off x="-53927" y="3498550"/>
            <a:ext cx="3000126" cy="1401936"/>
          </a:xfrm>
          <a:custGeom>
            <a:avLst/>
            <a:gdLst/>
            <a:ahLst/>
            <a:cxnLst/>
            <a:rect l="l" t="t" r="r" b="b"/>
            <a:pathLst>
              <a:path w="101253" h="72970" extrusionOk="0">
                <a:moveTo>
                  <a:pt x="85650" y="1"/>
                </a:moveTo>
                <a:cubicBezTo>
                  <a:pt x="11588" y="1"/>
                  <a:pt x="1" y="72969"/>
                  <a:pt x="1" y="72969"/>
                </a:cubicBezTo>
                <a:lnTo>
                  <a:pt x="97469" y="68859"/>
                </a:lnTo>
                <a:lnTo>
                  <a:pt x="101253" y="1010"/>
                </a:lnTo>
                <a:cubicBezTo>
                  <a:pt x="95766" y="323"/>
                  <a:pt x="90570" y="1"/>
                  <a:pt x="85650" y="1"/>
                </a:cubicBezTo>
                <a:close/>
              </a:path>
            </a:pathLst>
          </a:custGeom>
          <a:solidFill>
            <a:srgbClr val="FEC5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422226" y="1358168"/>
            <a:ext cx="1034094" cy="171433"/>
          </a:xfrm>
          <a:custGeom>
            <a:avLst/>
            <a:gdLst/>
            <a:ahLst/>
            <a:cxnLst/>
            <a:rect l="l" t="t" r="r" b="b"/>
            <a:pathLst>
              <a:path w="53824" h="8923" extrusionOk="0">
                <a:moveTo>
                  <a:pt x="28422" y="1"/>
                </a:moveTo>
                <a:cubicBezTo>
                  <a:pt x="23075" y="1"/>
                  <a:pt x="17724" y="2496"/>
                  <a:pt x="14353" y="7487"/>
                </a:cubicBezTo>
                <a:cubicBezTo>
                  <a:pt x="12601" y="5355"/>
                  <a:pt x="10117" y="4321"/>
                  <a:pt x="7649" y="4321"/>
                </a:cubicBezTo>
                <a:cubicBezTo>
                  <a:pt x="4605" y="4321"/>
                  <a:pt x="1586" y="5895"/>
                  <a:pt x="1" y="8922"/>
                </a:cubicBezTo>
                <a:lnTo>
                  <a:pt x="53823" y="8922"/>
                </a:lnTo>
                <a:cubicBezTo>
                  <a:pt x="52675" y="6753"/>
                  <a:pt x="50402" y="5332"/>
                  <a:pt x="47923" y="5332"/>
                </a:cubicBezTo>
                <a:cubicBezTo>
                  <a:pt x="47867" y="5332"/>
                  <a:pt x="47812" y="5333"/>
                  <a:pt x="47756" y="5334"/>
                </a:cubicBezTo>
                <a:cubicBezTo>
                  <a:pt x="47690" y="5332"/>
                  <a:pt x="47625" y="5331"/>
                  <a:pt x="47559" y="5331"/>
                </a:cubicBezTo>
                <a:cubicBezTo>
                  <a:pt x="45673" y="5331"/>
                  <a:pt x="43863" y="6233"/>
                  <a:pt x="42602" y="7683"/>
                </a:cubicBezTo>
                <a:cubicBezTo>
                  <a:pt x="39253" y="2561"/>
                  <a:pt x="33840" y="1"/>
                  <a:pt x="28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2757" y="324881"/>
            <a:ext cx="1817464" cy="224536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110050" y="386601"/>
            <a:ext cx="1034136" cy="265808"/>
          </a:xfrm>
          <a:custGeom>
            <a:avLst/>
            <a:gdLst/>
            <a:ahLst/>
            <a:cxnLst/>
            <a:rect l="l" t="t" r="r" b="b"/>
            <a:pathLst>
              <a:path w="58716" h="15092" extrusionOk="0">
                <a:moveTo>
                  <a:pt x="40251" y="0"/>
                </a:moveTo>
                <a:cubicBezTo>
                  <a:pt x="31181" y="0"/>
                  <a:pt x="22225" y="4281"/>
                  <a:pt x="16636" y="12417"/>
                </a:cubicBezTo>
                <a:cubicBezTo>
                  <a:pt x="14546" y="10434"/>
                  <a:pt x="11918" y="9486"/>
                  <a:pt x="9319" y="9486"/>
                </a:cubicBezTo>
                <a:cubicBezTo>
                  <a:pt x="5590" y="9486"/>
                  <a:pt x="1922" y="11439"/>
                  <a:pt x="0" y="15092"/>
                </a:cubicBezTo>
                <a:lnTo>
                  <a:pt x="58716" y="15092"/>
                </a:lnTo>
                <a:lnTo>
                  <a:pt x="58716" y="6741"/>
                </a:lnTo>
                <a:cubicBezTo>
                  <a:pt x="53299" y="2195"/>
                  <a:pt x="46746" y="0"/>
                  <a:pt x="40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506441" y="1097949"/>
            <a:ext cx="637731" cy="246170"/>
          </a:xfrm>
          <a:custGeom>
            <a:avLst/>
            <a:gdLst/>
            <a:ahLst/>
            <a:cxnLst/>
            <a:rect l="l" t="t" r="r" b="b"/>
            <a:pathLst>
              <a:path w="36209" h="13977" extrusionOk="0">
                <a:moveTo>
                  <a:pt x="23335" y="0"/>
                </a:moveTo>
                <a:cubicBezTo>
                  <a:pt x="13920" y="0"/>
                  <a:pt x="4777" y="5049"/>
                  <a:pt x="1" y="13976"/>
                </a:cubicBezTo>
                <a:lnTo>
                  <a:pt x="36209" y="13976"/>
                </a:lnTo>
                <a:lnTo>
                  <a:pt x="36209" y="3342"/>
                </a:lnTo>
                <a:lnTo>
                  <a:pt x="36143" y="3342"/>
                </a:lnTo>
                <a:cubicBezTo>
                  <a:pt x="32085" y="1076"/>
                  <a:pt x="27681" y="0"/>
                  <a:pt x="233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flipH="1">
            <a:off x="-2451" y="4120818"/>
            <a:ext cx="4059429" cy="1022816"/>
          </a:xfrm>
          <a:custGeom>
            <a:avLst/>
            <a:gdLst/>
            <a:ahLst/>
            <a:cxnLst/>
            <a:rect l="l" t="t" r="r" b="b"/>
            <a:pathLst>
              <a:path w="137004" h="53237" extrusionOk="0">
                <a:moveTo>
                  <a:pt x="128547" y="0"/>
                </a:moveTo>
                <a:cubicBezTo>
                  <a:pt x="31152" y="0"/>
                  <a:pt x="0" y="53237"/>
                  <a:pt x="0" y="53237"/>
                </a:cubicBezTo>
                <a:lnTo>
                  <a:pt x="137003" y="53237"/>
                </a:lnTo>
                <a:lnTo>
                  <a:pt x="137003" y="131"/>
                </a:lnTo>
                <a:cubicBezTo>
                  <a:pt x="134131" y="43"/>
                  <a:pt x="131312" y="0"/>
                  <a:pt x="128547" y="0"/>
                </a:cubicBezTo>
                <a:close/>
              </a:path>
            </a:pathLst>
          </a:custGeom>
          <a:solidFill>
            <a:srgbClr val="95AF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713225" y="797388"/>
            <a:ext cx="67851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4800" b="1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713225" y="2423150"/>
            <a:ext cx="53793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_2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13225" y="1801225"/>
            <a:ext cx="33834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Livvic"/>
              <a:buAutoNum type="arabicPeriod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327" name="Google Shape;327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62649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8280900" y="1193500"/>
            <a:ext cx="862945" cy="1838505"/>
          </a:xfrm>
          <a:custGeom>
            <a:avLst/>
            <a:gdLst/>
            <a:ahLst/>
            <a:cxnLst/>
            <a:rect l="l" t="t" r="r" b="b"/>
            <a:pathLst>
              <a:path w="14743" h="6299" extrusionOk="0">
                <a:moveTo>
                  <a:pt x="1" y="1"/>
                </a:moveTo>
                <a:lnTo>
                  <a:pt x="1" y="6298"/>
                </a:lnTo>
                <a:lnTo>
                  <a:pt x="14743" y="6298"/>
                </a:lnTo>
                <a:lnTo>
                  <a:pt x="14743" y="1"/>
                </a:lnTo>
                <a:close/>
              </a:path>
            </a:pathLst>
          </a:custGeom>
          <a:solidFill>
            <a:srgbClr val="FBE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8534675" y="2493002"/>
            <a:ext cx="449726" cy="881896"/>
          </a:xfrm>
          <a:custGeom>
            <a:avLst/>
            <a:gdLst/>
            <a:ahLst/>
            <a:cxnLst/>
            <a:rect l="l" t="t" r="r" b="b"/>
            <a:pathLst>
              <a:path w="1619" h="3175" extrusionOk="0">
                <a:moveTo>
                  <a:pt x="815" y="0"/>
                </a:moveTo>
                <a:cubicBezTo>
                  <a:pt x="367" y="0"/>
                  <a:pt x="1" y="366"/>
                  <a:pt x="11" y="814"/>
                </a:cubicBezTo>
                <a:lnTo>
                  <a:pt x="11" y="1150"/>
                </a:lnTo>
                <a:lnTo>
                  <a:pt x="245" y="1150"/>
                </a:lnTo>
                <a:lnTo>
                  <a:pt x="245" y="814"/>
                </a:lnTo>
                <a:cubicBezTo>
                  <a:pt x="245" y="432"/>
                  <a:pt x="530" y="242"/>
                  <a:pt x="815" y="242"/>
                </a:cubicBezTo>
                <a:cubicBezTo>
                  <a:pt x="1100" y="242"/>
                  <a:pt x="1385" y="432"/>
                  <a:pt x="1385" y="814"/>
                </a:cubicBezTo>
                <a:lnTo>
                  <a:pt x="1385" y="3174"/>
                </a:lnTo>
                <a:lnTo>
                  <a:pt x="1619" y="3174"/>
                </a:lnTo>
                <a:lnTo>
                  <a:pt x="1619" y="814"/>
                </a:lnTo>
                <a:cubicBezTo>
                  <a:pt x="1619" y="366"/>
                  <a:pt x="1262" y="0"/>
                  <a:pt x="8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"/>
          <p:cNvSpPr/>
          <p:nvPr/>
        </p:nvSpPr>
        <p:spPr>
          <a:xfrm flipH="1">
            <a:off x="125" y="4489025"/>
            <a:ext cx="9144000" cy="651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7320830" y="0"/>
            <a:ext cx="64122" cy="778222"/>
          </a:xfrm>
          <a:custGeom>
            <a:avLst/>
            <a:gdLst/>
            <a:ahLst/>
            <a:cxnLst/>
            <a:rect l="l" t="t" r="r" b="b"/>
            <a:pathLst>
              <a:path w="306" h="3714" extrusionOk="0">
                <a:moveTo>
                  <a:pt x="0" y="0"/>
                </a:moveTo>
                <a:lnTo>
                  <a:pt x="0" y="3713"/>
                </a:lnTo>
                <a:lnTo>
                  <a:pt x="306" y="3713"/>
                </a:lnTo>
                <a:lnTo>
                  <a:pt x="306" y="0"/>
                </a:lnTo>
                <a:close/>
              </a:path>
            </a:pathLst>
          </a:custGeom>
          <a:solidFill>
            <a:srgbClr val="F4D1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6777250" y="447574"/>
            <a:ext cx="1153573" cy="526777"/>
          </a:xfrm>
          <a:custGeom>
            <a:avLst/>
            <a:gdLst/>
            <a:ahLst/>
            <a:cxnLst/>
            <a:rect l="l" t="t" r="r" b="b"/>
            <a:pathLst>
              <a:path w="5505" h="2514" extrusionOk="0">
                <a:moveTo>
                  <a:pt x="2747" y="1"/>
                </a:moveTo>
                <a:lnTo>
                  <a:pt x="0" y="2513"/>
                </a:lnTo>
                <a:lnTo>
                  <a:pt x="5504" y="2513"/>
                </a:lnTo>
                <a:lnTo>
                  <a:pt x="2747" y="1"/>
                </a:lnTo>
                <a:close/>
              </a:path>
            </a:pathLst>
          </a:custGeom>
          <a:solidFill>
            <a:srgbClr val="FBE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8118437" y="3030200"/>
            <a:ext cx="1025416" cy="1578384"/>
            <a:chOff x="9653601" y="2240383"/>
            <a:chExt cx="1272386" cy="1191773"/>
          </a:xfrm>
        </p:grpSpPr>
        <p:sp>
          <p:nvSpPr>
            <p:cNvPr id="334" name="Google Shape;334;p20"/>
            <p:cNvSpPr/>
            <p:nvPr/>
          </p:nvSpPr>
          <p:spPr>
            <a:xfrm>
              <a:off x="9653601" y="2344775"/>
              <a:ext cx="1272364" cy="1087381"/>
            </a:xfrm>
            <a:custGeom>
              <a:avLst/>
              <a:gdLst/>
              <a:ahLst/>
              <a:cxnLst/>
              <a:rect l="l" t="t" r="r" b="b"/>
              <a:pathLst>
                <a:path w="18528" h="8791" extrusionOk="0">
                  <a:moveTo>
                    <a:pt x="1" y="1"/>
                  </a:moveTo>
                  <a:lnTo>
                    <a:pt x="1" y="8791"/>
                  </a:lnTo>
                  <a:lnTo>
                    <a:pt x="18527" y="8791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9757072" y="2240383"/>
              <a:ext cx="1168915" cy="104518"/>
            </a:xfrm>
            <a:custGeom>
              <a:avLst/>
              <a:gdLst/>
              <a:ahLst/>
              <a:cxnLst/>
              <a:rect l="l" t="t" r="r" b="b"/>
              <a:pathLst>
                <a:path w="7051" h="845" extrusionOk="0">
                  <a:moveTo>
                    <a:pt x="0" y="0"/>
                  </a:moveTo>
                  <a:lnTo>
                    <a:pt x="0" y="845"/>
                  </a:lnTo>
                  <a:lnTo>
                    <a:pt x="7051" y="845"/>
                  </a:lnTo>
                  <a:lnTo>
                    <a:pt x="7051" y="0"/>
                  </a:ln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6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21"/>
          <p:cNvGrpSpPr/>
          <p:nvPr/>
        </p:nvGrpSpPr>
        <p:grpSpPr>
          <a:xfrm>
            <a:off x="3865300" y="662550"/>
            <a:ext cx="4961925" cy="3818400"/>
            <a:chOff x="3865300" y="662550"/>
            <a:chExt cx="4961925" cy="3818400"/>
          </a:xfrm>
        </p:grpSpPr>
        <p:grpSp>
          <p:nvGrpSpPr>
            <p:cNvPr id="338" name="Google Shape;338;p21"/>
            <p:cNvGrpSpPr/>
            <p:nvPr/>
          </p:nvGrpSpPr>
          <p:grpSpPr>
            <a:xfrm>
              <a:off x="4547466" y="2871237"/>
              <a:ext cx="4245422" cy="1252092"/>
              <a:chOff x="2430819" y="3468201"/>
              <a:chExt cx="3104740" cy="1701674"/>
            </a:xfrm>
          </p:grpSpPr>
          <p:sp>
            <p:nvSpPr>
              <p:cNvPr id="339" name="Google Shape;339;p21"/>
              <p:cNvSpPr/>
              <p:nvPr/>
            </p:nvSpPr>
            <p:spPr>
              <a:xfrm>
                <a:off x="2443365" y="3468201"/>
                <a:ext cx="3092194" cy="1700720"/>
              </a:xfrm>
              <a:custGeom>
                <a:avLst/>
                <a:gdLst/>
                <a:ahLst/>
                <a:cxnLst/>
                <a:rect l="l" t="t" r="r" b="b"/>
                <a:pathLst>
                  <a:path w="160947" h="117758" extrusionOk="0">
                    <a:moveTo>
                      <a:pt x="73982" y="0"/>
                    </a:moveTo>
                    <a:lnTo>
                      <a:pt x="72351" y="65"/>
                    </a:lnTo>
                    <a:cubicBezTo>
                      <a:pt x="71829" y="65"/>
                      <a:pt x="71373" y="131"/>
                      <a:pt x="70851" y="131"/>
                    </a:cubicBezTo>
                    <a:lnTo>
                      <a:pt x="70003" y="196"/>
                    </a:lnTo>
                    <a:lnTo>
                      <a:pt x="68437" y="326"/>
                    </a:lnTo>
                    <a:lnTo>
                      <a:pt x="67328" y="392"/>
                    </a:lnTo>
                    <a:lnTo>
                      <a:pt x="66741" y="457"/>
                    </a:lnTo>
                    <a:lnTo>
                      <a:pt x="65958" y="522"/>
                    </a:lnTo>
                    <a:lnTo>
                      <a:pt x="64457" y="718"/>
                    </a:lnTo>
                    <a:lnTo>
                      <a:pt x="64000" y="783"/>
                    </a:lnTo>
                    <a:lnTo>
                      <a:pt x="62761" y="913"/>
                    </a:lnTo>
                    <a:lnTo>
                      <a:pt x="61391" y="1109"/>
                    </a:lnTo>
                    <a:lnTo>
                      <a:pt x="60021" y="1370"/>
                    </a:lnTo>
                    <a:lnTo>
                      <a:pt x="58586" y="1631"/>
                    </a:lnTo>
                    <a:cubicBezTo>
                      <a:pt x="58129" y="1696"/>
                      <a:pt x="57672" y="1762"/>
                      <a:pt x="57216" y="1892"/>
                    </a:cubicBezTo>
                    <a:cubicBezTo>
                      <a:pt x="56563" y="2023"/>
                      <a:pt x="55911" y="2153"/>
                      <a:pt x="55324" y="2283"/>
                    </a:cubicBezTo>
                    <a:cubicBezTo>
                      <a:pt x="54671" y="2414"/>
                      <a:pt x="54084" y="2610"/>
                      <a:pt x="53562" y="2740"/>
                    </a:cubicBezTo>
                    <a:cubicBezTo>
                      <a:pt x="52975" y="2871"/>
                      <a:pt x="52388" y="3001"/>
                      <a:pt x="51801" y="3197"/>
                    </a:cubicBezTo>
                    <a:lnTo>
                      <a:pt x="51148" y="3327"/>
                    </a:lnTo>
                    <a:lnTo>
                      <a:pt x="50887" y="3458"/>
                    </a:lnTo>
                    <a:cubicBezTo>
                      <a:pt x="50365" y="3588"/>
                      <a:pt x="49974" y="3719"/>
                      <a:pt x="49387" y="3849"/>
                    </a:cubicBezTo>
                    <a:cubicBezTo>
                      <a:pt x="48734" y="4045"/>
                      <a:pt x="48017" y="4306"/>
                      <a:pt x="47560" y="4436"/>
                    </a:cubicBezTo>
                    <a:cubicBezTo>
                      <a:pt x="47103" y="4567"/>
                      <a:pt x="46581" y="4763"/>
                      <a:pt x="46125" y="4893"/>
                    </a:cubicBezTo>
                    <a:cubicBezTo>
                      <a:pt x="45864" y="5024"/>
                      <a:pt x="45538" y="5089"/>
                      <a:pt x="45211" y="5219"/>
                    </a:cubicBezTo>
                    <a:lnTo>
                      <a:pt x="44037" y="5676"/>
                    </a:lnTo>
                    <a:lnTo>
                      <a:pt x="43907" y="5676"/>
                    </a:lnTo>
                    <a:cubicBezTo>
                      <a:pt x="43580" y="5806"/>
                      <a:pt x="43254" y="5937"/>
                      <a:pt x="42928" y="6067"/>
                    </a:cubicBezTo>
                    <a:cubicBezTo>
                      <a:pt x="42015" y="6459"/>
                      <a:pt x="41101" y="6785"/>
                      <a:pt x="40188" y="7176"/>
                    </a:cubicBezTo>
                    <a:lnTo>
                      <a:pt x="39927" y="7307"/>
                    </a:lnTo>
                    <a:lnTo>
                      <a:pt x="39079" y="7698"/>
                    </a:lnTo>
                    <a:cubicBezTo>
                      <a:pt x="38166" y="8025"/>
                      <a:pt x="37383" y="8481"/>
                      <a:pt x="36535" y="8873"/>
                    </a:cubicBezTo>
                    <a:cubicBezTo>
                      <a:pt x="35947" y="9134"/>
                      <a:pt x="35295" y="9460"/>
                      <a:pt x="34708" y="9786"/>
                    </a:cubicBezTo>
                    <a:cubicBezTo>
                      <a:pt x="33468" y="10438"/>
                      <a:pt x="32294" y="11091"/>
                      <a:pt x="31120" y="11743"/>
                    </a:cubicBezTo>
                    <a:cubicBezTo>
                      <a:pt x="30533" y="12135"/>
                      <a:pt x="29880" y="12526"/>
                      <a:pt x="29358" y="12852"/>
                    </a:cubicBezTo>
                    <a:cubicBezTo>
                      <a:pt x="28836" y="13113"/>
                      <a:pt x="28380" y="13439"/>
                      <a:pt x="27858" y="13766"/>
                    </a:cubicBezTo>
                    <a:lnTo>
                      <a:pt x="27597" y="13961"/>
                    </a:lnTo>
                    <a:cubicBezTo>
                      <a:pt x="27140" y="14288"/>
                      <a:pt x="26683" y="14549"/>
                      <a:pt x="26292" y="14875"/>
                    </a:cubicBezTo>
                    <a:lnTo>
                      <a:pt x="25183" y="15658"/>
                    </a:lnTo>
                    <a:cubicBezTo>
                      <a:pt x="24857" y="15919"/>
                      <a:pt x="24400" y="16245"/>
                      <a:pt x="24009" y="16506"/>
                    </a:cubicBezTo>
                    <a:cubicBezTo>
                      <a:pt x="23487" y="16897"/>
                      <a:pt x="22965" y="17289"/>
                      <a:pt x="22443" y="17680"/>
                    </a:cubicBezTo>
                    <a:cubicBezTo>
                      <a:pt x="21986" y="18137"/>
                      <a:pt x="21464" y="18463"/>
                      <a:pt x="21008" y="18920"/>
                    </a:cubicBezTo>
                    <a:cubicBezTo>
                      <a:pt x="20486" y="19376"/>
                      <a:pt x="20029" y="19768"/>
                      <a:pt x="19507" y="20224"/>
                    </a:cubicBezTo>
                    <a:cubicBezTo>
                      <a:pt x="19050" y="20616"/>
                      <a:pt x="18594" y="21073"/>
                      <a:pt x="18137" y="21464"/>
                    </a:cubicBezTo>
                    <a:cubicBezTo>
                      <a:pt x="18072" y="21529"/>
                      <a:pt x="18072" y="21529"/>
                      <a:pt x="18072" y="21594"/>
                    </a:cubicBezTo>
                    <a:cubicBezTo>
                      <a:pt x="17550" y="21986"/>
                      <a:pt x="17224" y="22377"/>
                      <a:pt x="16767" y="22834"/>
                    </a:cubicBezTo>
                    <a:cubicBezTo>
                      <a:pt x="16310" y="23291"/>
                      <a:pt x="15919" y="23747"/>
                      <a:pt x="15462" y="24204"/>
                    </a:cubicBezTo>
                    <a:cubicBezTo>
                      <a:pt x="15005" y="24661"/>
                      <a:pt x="14549" y="25117"/>
                      <a:pt x="14157" y="25574"/>
                    </a:cubicBezTo>
                    <a:lnTo>
                      <a:pt x="13244" y="26683"/>
                    </a:lnTo>
                    <a:cubicBezTo>
                      <a:pt x="11156" y="29162"/>
                      <a:pt x="9264" y="31772"/>
                      <a:pt x="7568" y="34577"/>
                    </a:cubicBezTo>
                    <a:lnTo>
                      <a:pt x="7568" y="34642"/>
                    </a:lnTo>
                    <a:cubicBezTo>
                      <a:pt x="6981" y="35751"/>
                      <a:pt x="6394" y="36795"/>
                      <a:pt x="5807" y="37904"/>
                    </a:cubicBezTo>
                    <a:cubicBezTo>
                      <a:pt x="5285" y="38948"/>
                      <a:pt x="4763" y="39992"/>
                      <a:pt x="4306" y="41101"/>
                    </a:cubicBezTo>
                    <a:cubicBezTo>
                      <a:pt x="4176" y="41427"/>
                      <a:pt x="4045" y="41819"/>
                      <a:pt x="3850" y="42145"/>
                    </a:cubicBezTo>
                    <a:cubicBezTo>
                      <a:pt x="3719" y="42536"/>
                      <a:pt x="3589" y="42928"/>
                      <a:pt x="3393" y="43319"/>
                    </a:cubicBezTo>
                    <a:cubicBezTo>
                      <a:pt x="3132" y="44037"/>
                      <a:pt x="2871" y="44755"/>
                      <a:pt x="2675" y="45472"/>
                    </a:cubicBezTo>
                    <a:cubicBezTo>
                      <a:pt x="2545" y="45864"/>
                      <a:pt x="2414" y="46255"/>
                      <a:pt x="2284" y="46647"/>
                    </a:cubicBezTo>
                    <a:cubicBezTo>
                      <a:pt x="2153" y="46973"/>
                      <a:pt x="2088" y="47364"/>
                      <a:pt x="1958" y="47756"/>
                    </a:cubicBezTo>
                    <a:cubicBezTo>
                      <a:pt x="1566" y="49191"/>
                      <a:pt x="1240" y="50691"/>
                      <a:pt x="914" y="52127"/>
                    </a:cubicBezTo>
                    <a:cubicBezTo>
                      <a:pt x="914" y="52453"/>
                      <a:pt x="848" y="52714"/>
                      <a:pt x="783" y="53040"/>
                    </a:cubicBezTo>
                    <a:cubicBezTo>
                      <a:pt x="783" y="53040"/>
                      <a:pt x="783" y="53105"/>
                      <a:pt x="783" y="53170"/>
                    </a:cubicBezTo>
                    <a:cubicBezTo>
                      <a:pt x="718" y="53366"/>
                      <a:pt x="653" y="53562"/>
                      <a:pt x="653" y="53823"/>
                    </a:cubicBezTo>
                    <a:cubicBezTo>
                      <a:pt x="588" y="54541"/>
                      <a:pt x="457" y="55258"/>
                      <a:pt x="392" y="55976"/>
                    </a:cubicBezTo>
                    <a:cubicBezTo>
                      <a:pt x="327" y="56432"/>
                      <a:pt x="261" y="56824"/>
                      <a:pt x="261" y="57281"/>
                    </a:cubicBezTo>
                    <a:cubicBezTo>
                      <a:pt x="131" y="58846"/>
                      <a:pt x="0" y="60412"/>
                      <a:pt x="0" y="61978"/>
                    </a:cubicBezTo>
                    <a:cubicBezTo>
                      <a:pt x="0" y="62500"/>
                      <a:pt x="0" y="63022"/>
                      <a:pt x="0" y="63478"/>
                    </a:cubicBezTo>
                    <a:cubicBezTo>
                      <a:pt x="66" y="63935"/>
                      <a:pt x="66" y="64326"/>
                      <a:pt x="66" y="64783"/>
                    </a:cubicBezTo>
                    <a:cubicBezTo>
                      <a:pt x="131" y="65240"/>
                      <a:pt x="196" y="65631"/>
                      <a:pt x="196" y="66088"/>
                    </a:cubicBezTo>
                    <a:cubicBezTo>
                      <a:pt x="261" y="66349"/>
                      <a:pt x="196" y="66610"/>
                      <a:pt x="261" y="66871"/>
                    </a:cubicBezTo>
                    <a:lnTo>
                      <a:pt x="327" y="67588"/>
                    </a:lnTo>
                    <a:cubicBezTo>
                      <a:pt x="327" y="67849"/>
                      <a:pt x="392" y="68110"/>
                      <a:pt x="392" y="68371"/>
                    </a:cubicBezTo>
                    <a:cubicBezTo>
                      <a:pt x="457" y="68698"/>
                      <a:pt x="522" y="69154"/>
                      <a:pt x="522" y="69546"/>
                    </a:cubicBezTo>
                    <a:cubicBezTo>
                      <a:pt x="588" y="69676"/>
                      <a:pt x="588" y="69807"/>
                      <a:pt x="588" y="69872"/>
                    </a:cubicBezTo>
                    <a:cubicBezTo>
                      <a:pt x="653" y="70329"/>
                      <a:pt x="718" y="70720"/>
                      <a:pt x="783" y="71177"/>
                    </a:cubicBezTo>
                    <a:cubicBezTo>
                      <a:pt x="848" y="71568"/>
                      <a:pt x="979" y="72025"/>
                      <a:pt x="1044" y="72416"/>
                    </a:cubicBezTo>
                    <a:lnTo>
                      <a:pt x="1044" y="72481"/>
                    </a:lnTo>
                    <a:cubicBezTo>
                      <a:pt x="1109" y="72808"/>
                      <a:pt x="1175" y="73134"/>
                      <a:pt x="1240" y="73395"/>
                    </a:cubicBezTo>
                    <a:lnTo>
                      <a:pt x="1240" y="73525"/>
                    </a:lnTo>
                    <a:cubicBezTo>
                      <a:pt x="1240" y="73721"/>
                      <a:pt x="1305" y="73917"/>
                      <a:pt x="1370" y="74112"/>
                    </a:cubicBezTo>
                    <a:cubicBezTo>
                      <a:pt x="1436" y="74439"/>
                      <a:pt x="1501" y="74700"/>
                      <a:pt x="1566" y="75026"/>
                    </a:cubicBezTo>
                    <a:cubicBezTo>
                      <a:pt x="1697" y="75482"/>
                      <a:pt x="1762" y="75874"/>
                      <a:pt x="1892" y="76331"/>
                    </a:cubicBezTo>
                    <a:cubicBezTo>
                      <a:pt x="1958" y="76396"/>
                      <a:pt x="1958" y="76461"/>
                      <a:pt x="1958" y="76526"/>
                    </a:cubicBezTo>
                    <a:lnTo>
                      <a:pt x="2284" y="77635"/>
                    </a:lnTo>
                    <a:cubicBezTo>
                      <a:pt x="2284" y="77701"/>
                      <a:pt x="2414" y="77831"/>
                      <a:pt x="2414" y="77962"/>
                    </a:cubicBezTo>
                    <a:cubicBezTo>
                      <a:pt x="2545" y="78418"/>
                      <a:pt x="2675" y="78810"/>
                      <a:pt x="2806" y="79201"/>
                    </a:cubicBezTo>
                    <a:cubicBezTo>
                      <a:pt x="2936" y="79658"/>
                      <a:pt x="3067" y="80049"/>
                      <a:pt x="3197" y="80441"/>
                    </a:cubicBezTo>
                    <a:lnTo>
                      <a:pt x="3197" y="80571"/>
                    </a:lnTo>
                    <a:cubicBezTo>
                      <a:pt x="3262" y="80636"/>
                      <a:pt x="3328" y="80702"/>
                      <a:pt x="3328" y="80767"/>
                    </a:cubicBezTo>
                    <a:cubicBezTo>
                      <a:pt x="3458" y="81158"/>
                      <a:pt x="3589" y="81550"/>
                      <a:pt x="3784" y="81941"/>
                    </a:cubicBezTo>
                    <a:lnTo>
                      <a:pt x="3784" y="82137"/>
                    </a:lnTo>
                    <a:cubicBezTo>
                      <a:pt x="3980" y="82528"/>
                      <a:pt x="4110" y="82920"/>
                      <a:pt x="4306" y="83376"/>
                    </a:cubicBezTo>
                    <a:cubicBezTo>
                      <a:pt x="4502" y="83833"/>
                      <a:pt x="4763" y="84355"/>
                      <a:pt x="4893" y="84681"/>
                    </a:cubicBezTo>
                    <a:cubicBezTo>
                      <a:pt x="5089" y="85073"/>
                      <a:pt x="5220" y="85464"/>
                      <a:pt x="5415" y="85856"/>
                    </a:cubicBezTo>
                    <a:cubicBezTo>
                      <a:pt x="5546" y="86051"/>
                      <a:pt x="5611" y="86312"/>
                      <a:pt x="5741" y="86508"/>
                    </a:cubicBezTo>
                    <a:cubicBezTo>
                      <a:pt x="6002" y="86965"/>
                      <a:pt x="6198" y="87421"/>
                      <a:pt x="6459" y="87878"/>
                    </a:cubicBezTo>
                    <a:cubicBezTo>
                      <a:pt x="6720" y="88400"/>
                      <a:pt x="6981" y="88922"/>
                      <a:pt x="7307" y="89379"/>
                    </a:cubicBezTo>
                    <a:lnTo>
                      <a:pt x="7372" y="89509"/>
                    </a:lnTo>
                    <a:cubicBezTo>
                      <a:pt x="7568" y="89835"/>
                      <a:pt x="7764" y="90227"/>
                      <a:pt x="7960" y="90553"/>
                    </a:cubicBezTo>
                    <a:cubicBezTo>
                      <a:pt x="8416" y="91336"/>
                      <a:pt x="8873" y="92119"/>
                      <a:pt x="9395" y="92901"/>
                    </a:cubicBezTo>
                    <a:cubicBezTo>
                      <a:pt x="9591" y="93228"/>
                      <a:pt x="9786" y="93489"/>
                      <a:pt x="9982" y="93815"/>
                    </a:cubicBezTo>
                    <a:cubicBezTo>
                      <a:pt x="10700" y="94924"/>
                      <a:pt x="11483" y="95968"/>
                      <a:pt x="12265" y="97077"/>
                    </a:cubicBezTo>
                    <a:cubicBezTo>
                      <a:pt x="12592" y="97468"/>
                      <a:pt x="12918" y="97925"/>
                      <a:pt x="13244" y="98316"/>
                    </a:cubicBezTo>
                    <a:lnTo>
                      <a:pt x="13309" y="98382"/>
                    </a:lnTo>
                    <a:cubicBezTo>
                      <a:pt x="13635" y="98838"/>
                      <a:pt x="14027" y="99295"/>
                      <a:pt x="14353" y="99686"/>
                    </a:cubicBezTo>
                    <a:cubicBezTo>
                      <a:pt x="14679" y="100078"/>
                      <a:pt x="15005" y="100404"/>
                      <a:pt x="15332" y="100795"/>
                    </a:cubicBezTo>
                    <a:cubicBezTo>
                      <a:pt x="15593" y="101187"/>
                      <a:pt x="15919" y="101513"/>
                      <a:pt x="16245" y="101905"/>
                    </a:cubicBezTo>
                    <a:lnTo>
                      <a:pt x="16376" y="101970"/>
                    </a:lnTo>
                    <a:cubicBezTo>
                      <a:pt x="16571" y="102231"/>
                      <a:pt x="16702" y="102361"/>
                      <a:pt x="16963" y="102622"/>
                    </a:cubicBezTo>
                    <a:cubicBezTo>
                      <a:pt x="17158" y="102883"/>
                      <a:pt x="17354" y="103079"/>
                      <a:pt x="17615" y="103405"/>
                    </a:cubicBezTo>
                    <a:cubicBezTo>
                      <a:pt x="17941" y="103731"/>
                      <a:pt x="18267" y="103992"/>
                      <a:pt x="18594" y="104318"/>
                    </a:cubicBezTo>
                    <a:cubicBezTo>
                      <a:pt x="18920" y="104645"/>
                      <a:pt x="19181" y="104906"/>
                      <a:pt x="19507" y="105297"/>
                    </a:cubicBezTo>
                    <a:cubicBezTo>
                      <a:pt x="19898" y="105688"/>
                      <a:pt x="20290" y="106015"/>
                      <a:pt x="20681" y="106406"/>
                    </a:cubicBezTo>
                    <a:lnTo>
                      <a:pt x="20747" y="106406"/>
                    </a:lnTo>
                    <a:lnTo>
                      <a:pt x="20877" y="106602"/>
                    </a:lnTo>
                    <a:cubicBezTo>
                      <a:pt x="21464" y="107124"/>
                      <a:pt x="22051" y="107646"/>
                      <a:pt x="22639" y="108168"/>
                    </a:cubicBezTo>
                    <a:cubicBezTo>
                      <a:pt x="23030" y="108494"/>
                      <a:pt x="23487" y="108885"/>
                      <a:pt x="23943" y="109277"/>
                    </a:cubicBezTo>
                    <a:lnTo>
                      <a:pt x="24009" y="109342"/>
                    </a:lnTo>
                    <a:cubicBezTo>
                      <a:pt x="24465" y="109668"/>
                      <a:pt x="24857" y="109994"/>
                      <a:pt x="25248" y="110386"/>
                    </a:cubicBezTo>
                    <a:lnTo>
                      <a:pt x="26488" y="111299"/>
                    </a:lnTo>
                    <a:cubicBezTo>
                      <a:pt x="27532" y="112082"/>
                      <a:pt x="28575" y="112865"/>
                      <a:pt x="29619" y="113582"/>
                    </a:cubicBezTo>
                    <a:cubicBezTo>
                      <a:pt x="30533" y="114235"/>
                      <a:pt x="31446" y="114887"/>
                      <a:pt x="32424" y="115474"/>
                    </a:cubicBezTo>
                    <a:cubicBezTo>
                      <a:pt x="33403" y="116127"/>
                      <a:pt x="34382" y="116714"/>
                      <a:pt x="35426" y="117366"/>
                    </a:cubicBezTo>
                    <a:lnTo>
                      <a:pt x="36013" y="117693"/>
                    </a:lnTo>
                    <a:lnTo>
                      <a:pt x="36208" y="117758"/>
                    </a:lnTo>
                    <a:lnTo>
                      <a:pt x="131197" y="117758"/>
                    </a:lnTo>
                    <a:lnTo>
                      <a:pt x="131393" y="117693"/>
                    </a:lnTo>
                    <a:cubicBezTo>
                      <a:pt x="132828" y="116779"/>
                      <a:pt x="134198" y="115866"/>
                      <a:pt x="135503" y="114887"/>
                    </a:cubicBezTo>
                    <a:cubicBezTo>
                      <a:pt x="135895" y="114626"/>
                      <a:pt x="136286" y="114365"/>
                      <a:pt x="136677" y="114104"/>
                    </a:cubicBezTo>
                    <a:lnTo>
                      <a:pt x="137134" y="113713"/>
                    </a:lnTo>
                    <a:lnTo>
                      <a:pt x="137330" y="113582"/>
                    </a:lnTo>
                    <a:lnTo>
                      <a:pt x="137526" y="113387"/>
                    </a:lnTo>
                    <a:cubicBezTo>
                      <a:pt x="137982" y="113061"/>
                      <a:pt x="138374" y="112734"/>
                      <a:pt x="138830" y="112408"/>
                    </a:cubicBezTo>
                    <a:cubicBezTo>
                      <a:pt x="139352" y="111951"/>
                      <a:pt x="139874" y="111495"/>
                      <a:pt x="140461" y="111038"/>
                    </a:cubicBezTo>
                    <a:cubicBezTo>
                      <a:pt x="140983" y="110581"/>
                      <a:pt x="141570" y="110060"/>
                      <a:pt x="142027" y="109668"/>
                    </a:cubicBezTo>
                    <a:cubicBezTo>
                      <a:pt x="142484" y="109277"/>
                      <a:pt x="142810" y="108885"/>
                      <a:pt x="143332" y="108429"/>
                    </a:cubicBezTo>
                    <a:cubicBezTo>
                      <a:pt x="143789" y="107972"/>
                      <a:pt x="144310" y="107515"/>
                      <a:pt x="144767" y="106993"/>
                    </a:cubicBezTo>
                    <a:cubicBezTo>
                      <a:pt x="144963" y="106798"/>
                      <a:pt x="145093" y="106602"/>
                      <a:pt x="145289" y="106471"/>
                    </a:cubicBezTo>
                    <a:cubicBezTo>
                      <a:pt x="145681" y="106080"/>
                      <a:pt x="146007" y="105688"/>
                      <a:pt x="146398" y="105232"/>
                    </a:cubicBezTo>
                    <a:cubicBezTo>
                      <a:pt x="146790" y="104840"/>
                      <a:pt x="147181" y="104384"/>
                      <a:pt x="147507" y="103927"/>
                    </a:cubicBezTo>
                    <a:cubicBezTo>
                      <a:pt x="148029" y="103405"/>
                      <a:pt x="148486" y="102818"/>
                      <a:pt x="148942" y="102166"/>
                    </a:cubicBezTo>
                    <a:lnTo>
                      <a:pt x="149008" y="102166"/>
                    </a:lnTo>
                    <a:lnTo>
                      <a:pt x="149073" y="102100"/>
                    </a:lnTo>
                    <a:cubicBezTo>
                      <a:pt x="149856" y="101056"/>
                      <a:pt x="150639" y="100013"/>
                      <a:pt x="151422" y="98904"/>
                    </a:cubicBezTo>
                    <a:cubicBezTo>
                      <a:pt x="151748" y="98382"/>
                      <a:pt x="152074" y="97860"/>
                      <a:pt x="152400" y="97338"/>
                    </a:cubicBezTo>
                    <a:lnTo>
                      <a:pt x="152531" y="97207"/>
                    </a:lnTo>
                    <a:cubicBezTo>
                      <a:pt x="152792" y="96816"/>
                      <a:pt x="153053" y="96359"/>
                      <a:pt x="153314" y="95903"/>
                    </a:cubicBezTo>
                    <a:cubicBezTo>
                      <a:pt x="153509" y="95642"/>
                      <a:pt x="153640" y="95381"/>
                      <a:pt x="153770" y="95120"/>
                    </a:cubicBezTo>
                    <a:cubicBezTo>
                      <a:pt x="153966" y="94859"/>
                      <a:pt x="154162" y="94467"/>
                      <a:pt x="154292" y="94272"/>
                    </a:cubicBezTo>
                    <a:cubicBezTo>
                      <a:pt x="154357" y="94141"/>
                      <a:pt x="154423" y="93945"/>
                      <a:pt x="154553" y="93815"/>
                    </a:cubicBezTo>
                    <a:cubicBezTo>
                      <a:pt x="154684" y="93489"/>
                      <a:pt x="154879" y="93162"/>
                      <a:pt x="155075" y="92771"/>
                    </a:cubicBezTo>
                    <a:lnTo>
                      <a:pt x="155140" y="92575"/>
                    </a:lnTo>
                    <a:lnTo>
                      <a:pt x="155271" y="92445"/>
                    </a:lnTo>
                    <a:cubicBezTo>
                      <a:pt x="155336" y="92249"/>
                      <a:pt x="155401" y="92119"/>
                      <a:pt x="155466" y="91923"/>
                    </a:cubicBezTo>
                    <a:cubicBezTo>
                      <a:pt x="155597" y="91792"/>
                      <a:pt x="155662" y="91662"/>
                      <a:pt x="155727" y="91466"/>
                    </a:cubicBezTo>
                    <a:cubicBezTo>
                      <a:pt x="155858" y="91205"/>
                      <a:pt x="155988" y="90944"/>
                      <a:pt x="156119" y="90683"/>
                    </a:cubicBezTo>
                    <a:lnTo>
                      <a:pt x="156119" y="90553"/>
                    </a:lnTo>
                    <a:cubicBezTo>
                      <a:pt x="156249" y="90227"/>
                      <a:pt x="156445" y="89835"/>
                      <a:pt x="156641" y="89444"/>
                    </a:cubicBezTo>
                    <a:cubicBezTo>
                      <a:pt x="156771" y="88987"/>
                      <a:pt x="156967" y="88661"/>
                      <a:pt x="157163" y="88204"/>
                    </a:cubicBezTo>
                    <a:cubicBezTo>
                      <a:pt x="157358" y="87682"/>
                      <a:pt x="157554" y="87160"/>
                      <a:pt x="157750" y="86638"/>
                    </a:cubicBezTo>
                    <a:cubicBezTo>
                      <a:pt x="157815" y="86378"/>
                      <a:pt x="157880" y="86117"/>
                      <a:pt x="158011" y="85856"/>
                    </a:cubicBezTo>
                    <a:cubicBezTo>
                      <a:pt x="158011" y="85790"/>
                      <a:pt x="158076" y="85660"/>
                      <a:pt x="158076" y="85595"/>
                    </a:cubicBezTo>
                    <a:cubicBezTo>
                      <a:pt x="158141" y="85529"/>
                      <a:pt x="158141" y="85464"/>
                      <a:pt x="158141" y="85399"/>
                    </a:cubicBezTo>
                    <a:cubicBezTo>
                      <a:pt x="158272" y="85073"/>
                      <a:pt x="158402" y="84812"/>
                      <a:pt x="158467" y="84486"/>
                    </a:cubicBezTo>
                    <a:lnTo>
                      <a:pt x="158728" y="83637"/>
                    </a:lnTo>
                    <a:cubicBezTo>
                      <a:pt x="158859" y="83181"/>
                      <a:pt x="158989" y="82724"/>
                      <a:pt x="159120" y="82333"/>
                    </a:cubicBezTo>
                    <a:cubicBezTo>
                      <a:pt x="159185" y="81941"/>
                      <a:pt x="159316" y="81550"/>
                      <a:pt x="159381" y="81158"/>
                    </a:cubicBezTo>
                    <a:cubicBezTo>
                      <a:pt x="159446" y="81028"/>
                      <a:pt x="159446" y="80897"/>
                      <a:pt x="159511" y="80767"/>
                    </a:cubicBezTo>
                    <a:cubicBezTo>
                      <a:pt x="159577" y="80310"/>
                      <a:pt x="159707" y="79788"/>
                      <a:pt x="159838" y="79332"/>
                    </a:cubicBezTo>
                    <a:cubicBezTo>
                      <a:pt x="159903" y="79005"/>
                      <a:pt x="159903" y="78679"/>
                      <a:pt x="160033" y="78353"/>
                    </a:cubicBezTo>
                    <a:cubicBezTo>
                      <a:pt x="160098" y="78092"/>
                      <a:pt x="160164" y="77766"/>
                      <a:pt x="160164" y="77440"/>
                    </a:cubicBezTo>
                    <a:cubicBezTo>
                      <a:pt x="160294" y="76918"/>
                      <a:pt x="160359" y="76461"/>
                      <a:pt x="160425" y="75939"/>
                    </a:cubicBezTo>
                    <a:cubicBezTo>
                      <a:pt x="160490" y="75417"/>
                      <a:pt x="160555" y="74895"/>
                      <a:pt x="160620" y="74373"/>
                    </a:cubicBezTo>
                    <a:lnTo>
                      <a:pt x="160686" y="73721"/>
                    </a:lnTo>
                    <a:lnTo>
                      <a:pt x="160686" y="73591"/>
                    </a:lnTo>
                    <a:cubicBezTo>
                      <a:pt x="160816" y="72808"/>
                      <a:pt x="160881" y="71960"/>
                      <a:pt x="160881" y="71177"/>
                    </a:cubicBezTo>
                    <a:cubicBezTo>
                      <a:pt x="160947" y="70655"/>
                      <a:pt x="160947" y="70198"/>
                      <a:pt x="160947" y="69676"/>
                    </a:cubicBezTo>
                    <a:cubicBezTo>
                      <a:pt x="160947" y="68698"/>
                      <a:pt x="160947" y="67654"/>
                      <a:pt x="160947" y="66479"/>
                    </a:cubicBezTo>
                    <a:cubicBezTo>
                      <a:pt x="160947" y="66153"/>
                      <a:pt x="160947" y="65827"/>
                      <a:pt x="160947" y="65501"/>
                    </a:cubicBezTo>
                    <a:cubicBezTo>
                      <a:pt x="160816" y="63217"/>
                      <a:pt x="160555" y="60934"/>
                      <a:pt x="160164" y="58651"/>
                    </a:cubicBezTo>
                    <a:cubicBezTo>
                      <a:pt x="160098" y="58520"/>
                      <a:pt x="160098" y="58324"/>
                      <a:pt x="160033" y="58129"/>
                    </a:cubicBezTo>
                    <a:cubicBezTo>
                      <a:pt x="159968" y="57672"/>
                      <a:pt x="159838" y="57150"/>
                      <a:pt x="159772" y="56693"/>
                    </a:cubicBezTo>
                    <a:cubicBezTo>
                      <a:pt x="159707" y="56498"/>
                      <a:pt x="159642" y="56302"/>
                      <a:pt x="159642" y="56172"/>
                    </a:cubicBezTo>
                    <a:cubicBezTo>
                      <a:pt x="159511" y="55715"/>
                      <a:pt x="159446" y="55323"/>
                      <a:pt x="159316" y="54932"/>
                    </a:cubicBezTo>
                    <a:cubicBezTo>
                      <a:pt x="159055" y="53823"/>
                      <a:pt x="158728" y="52779"/>
                      <a:pt x="158402" y="51670"/>
                    </a:cubicBezTo>
                    <a:cubicBezTo>
                      <a:pt x="158207" y="51083"/>
                      <a:pt x="158076" y="50561"/>
                      <a:pt x="157880" y="50039"/>
                    </a:cubicBezTo>
                    <a:cubicBezTo>
                      <a:pt x="157685" y="49517"/>
                      <a:pt x="157489" y="48995"/>
                      <a:pt x="157293" y="48473"/>
                    </a:cubicBezTo>
                    <a:cubicBezTo>
                      <a:pt x="157097" y="47951"/>
                      <a:pt x="156902" y="47429"/>
                      <a:pt x="156641" y="46907"/>
                    </a:cubicBezTo>
                    <a:cubicBezTo>
                      <a:pt x="156510" y="46516"/>
                      <a:pt x="156315" y="46125"/>
                      <a:pt x="156184" y="45798"/>
                    </a:cubicBezTo>
                    <a:cubicBezTo>
                      <a:pt x="156119" y="45603"/>
                      <a:pt x="156054" y="45407"/>
                      <a:pt x="155923" y="45276"/>
                    </a:cubicBezTo>
                    <a:cubicBezTo>
                      <a:pt x="155793" y="44885"/>
                      <a:pt x="155597" y="44494"/>
                      <a:pt x="155401" y="44167"/>
                    </a:cubicBezTo>
                    <a:cubicBezTo>
                      <a:pt x="155336" y="43972"/>
                      <a:pt x="155271" y="43841"/>
                      <a:pt x="155206" y="43711"/>
                    </a:cubicBezTo>
                    <a:cubicBezTo>
                      <a:pt x="155010" y="43319"/>
                      <a:pt x="154879" y="42993"/>
                      <a:pt x="154684" y="42602"/>
                    </a:cubicBezTo>
                    <a:cubicBezTo>
                      <a:pt x="154553" y="42406"/>
                      <a:pt x="154423" y="42210"/>
                      <a:pt x="154357" y="42014"/>
                    </a:cubicBezTo>
                    <a:cubicBezTo>
                      <a:pt x="154227" y="41819"/>
                      <a:pt x="154162" y="41623"/>
                      <a:pt x="154031" y="41427"/>
                    </a:cubicBezTo>
                    <a:cubicBezTo>
                      <a:pt x="153966" y="41232"/>
                      <a:pt x="153835" y="41036"/>
                      <a:pt x="153705" y="40840"/>
                    </a:cubicBezTo>
                    <a:cubicBezTo>
                      <a:pt x="153509" y="40383"/>
                      <a:pt x="153248" y="39992"/>
                      <a:pt x="152987" y="39535"/>
                    </a:cubicBezTo>
                    <a:cubicBezTo>
                      <a:pt x="152857" y="39340"/>
                      <a:pt x="152726" y="39144"/>
                      <a:pt x="152596" y="38883"/>
                    </a:cubicBezTo>
                    <a:cubicBezTo>
                      <a:pt x="152400" y="38492"/>
                      <a:pt x="152139" y="38100"/>
                      <a:pt x="151944" y="37774"/>
                    </a:cubicBezTo>
                    <a:cubicBezTo>
                      <a:pt x="151683" y="37448"/>
                      <a:pt x="151487" y="37122"/>
                      <a:pt x="151291" y="36730"/>
                    </a:cubicBezTo>
                    <a:lnTo>
                      <a:pt x="150965" y="36273"/>
                    </a:lnTo>
                    <a:cubicBezTo>
                      <a:pt x="150639" y="35817"/>
                      <a:pt x="150378" y="35491"/>
                      <a:pt x="150052" y="34969"/>
                    </a:cubicBezTo>
                    <a:cubicBezTo>
                      <a:pt x="149725" y="34512"/>
                      <a:pt x="149399" y="34055"/>
                      <a:pt x="149073" y="33599"/>
                    </a:cubicBezTo>
                    <a:lnTo>
                      <a:pt x="148747" y="33142"/>
                    </a:lnTo>
                    <a:cubicBezTo>
                      <a:pt x="148551" y="32881"/>
                      <a:pt x="148355" y="32685"/>
                      <a:pt x="148160" y="32424"/>
                    </a:cubicBezTo>
                    <a:lnTo>
                      <a:pt x="147964" y="32098"/>
                    </a:lnTo>
                    <a:cubicBezTo>
                      <a:pt x="147638" y="31772"/>
                      <a:pt x="147377" y="31380"/>
                      <a:pt x="147051" y="31054"/>
                    </a:cubicBezTo>
                    <a:lnTo>
                      <a:pt x="146659" y="30532"/>
                    </a:lnTo>
                    <a:cubicBezTo>
                      <a:pt x="146398" y="30206"/>
                      <a:pt x="146137" y="29945"/>
                      <a:pt x="145746" y="29488"/>
                    </a:cubicBezTo>
                    <a:cubicBezTo>
                      <a:pt x="145420" y="29032"/>
                      <a:pt x="145028" y="28640"/>
                      <a:pt x="144637" y="28184"/>
                    </a:cubicBezTo>
                    <a:lnTo>
                      <a:pt x="144376" y="27923"/>
                    </a:lnTo>
                    <a:cubicBezTo>
                      <a:pt x="144115" y="27597"/>
                      <a:pt x="143789" y="27270"/>
                      <a:pt x="143528" y="26944"/>
                    </a:cubicBezTo>
                    <a:lnTo>
                      <a:pt x="143397" y="26814"/>
                    </a:lnTo>
                    <a:lnTo>
                      <a:pt x="140918" y="24400"/>
                    </a:lnTo>
                    <a:lnTo>
                      <a:pt x="140722" y="24204"/>
                    </a:lnTo>
                    <a:cubicBezTo>
                      <a:pt x="140331" y="23813"/>
                      <a:pt x="139874" y="23421"/>
                      <a:pt x="139483" y="23030"/>
                    </a:cubicBezTo>
                    <a:cubicBezTo>
                      <a:pt x="139222" y="22769"/>
                      <a:pt x="138961" y="22573"/>
                      <a:pt x="138700" y="22312"/>
                    </a:cubicBezTo>
                    <a:lnTo>
                      <a:pt x="138113" y="21855"/>
                    </a:lnTo>
                    <a:cubicBezTo>
                      <a:pt x="137656" y="21464"/>
                      <a:pt x="137199" y="21073"/>
                      <a:pt x="136743" y="20681"/>
                    </a:cubicBezTo>
                    <a:lnTo>
                      <a:pt x="135307" y="19507"/>
                    </a:lnTo>
                    <a:cubicBezTo>
                      <a:pt x="134851" y="19115"/>
                      <a:pt x="134264" y="18659"/>
                      <a:pt x="133872" y="18398"/>
                    </a:cubicBezTo>
                    <a:cubicBezTo>
                      <a:pt x="133481" y="18072"/>
                      <a:pt x="133089" y="17745"/>
                      <a:pt x="132698" y="17484"/>
                    </a:cubicBezTo>
                    <a:lnTo>
                      <a:pt x="132111" y="17093"/>
                    </a:lnTo>
                    <a:lnTo>
                      <a:pt x="130936" y="16245"/>
                    </a:lnTo>
                    <a:cubicBezTo>
                      <a:pt x="130219" y="15723"/>
                      <a:pt x="129436" y="15201"/>
                      <a:pt x="128653" y="14744"/>
                    </a:cubicBezTo>
                    <a:lnTo>
                      <a:pt x="128588" y="14744"/>
                    </a:lnTo>
                    <a:cubicBezTo>
                      <a:pt x="128196" y="14483"/>
                      <a:pt x="127805" y="14222"/>
                      <a:pt x="127413" y="13961"/>
                    </a:cubicBezTo>
                    <a:lnTo>
                      <a:pt x="127348" y="13896"/>
                    </a:lnTo>
                    <a:lnTo>
                      <a:pt x="127218" y="13831"/>
                    </a:lnTo>
                    <a:lnTo>
                      <a:pt x="127022" y="13700"/>
                    </a:lnTo>
                    <a:lnTo>
                      <a:pt x="126631" y="13505"/>
                    </a:lnTo>
                    <a:cubicBezTo>
                      <a:pt x="126304" y="13309"/>
                      <a:pt x="125978" y="13113"/>
                      <a:pt x="125652" y="12918"/>
                    </a:cubicBezTo>
                    <a:cubicBezTo>
                      <a:pt x="125130" y="12591"/>
                      <a:pt x="124543" y="12265"/>
                      <a:pt x="124021" y="11939"/>
                    </a:cubicBezTo>
                    <a:cubicBezTo>
                      <a:pt x="123564" y="11678"/>
                      <a:pt x="123108" y="11482"/>
                      <a:pt x="122651" y="11221"/>
                    </a:cubicBezTo>
                    <a:cubicBezTo>
                      <a:pt x="122325" y="11026"/>
                      <a:pt x="121999" y="10830"/>
                      <a:pt x="121672" y="10699"/>
                    </a:cubicBezTo>
                    <a:lnTo>
                      <a:pt x="121477" y="10569"/>
                    </a:lnTo>
                    <a:lnTo>
                      <a:pt x="121346" y="10504"/>
                    </a:lnTo>
                    <a:lnTo>
                      <a:pt x="120563" y="10112"/>
                    </a:lnTo>
                    <a:cubicBezTo>
                      <a:pt x="120498" y="10047"/>
                      <a:pt x="120368" y="9982"/>
                      <a:pt x="120237" y="9982"/>
                    </a:cubicBezTo>
                    <a:lnTo>
                      <a:pt x="118802" y="9264"/>
                    </a:lnTo>
                    <a:lnTo>
                      <a:pt x="118606" y="9134"/>
                    </a:lnTo>
                    <a:lnTo>
                      <a:pt x="117888" y="8807"/>
                    </a:lnTo>
                    <a:lnTo>
                      <a:pt x="116649" y="8286"/>
                    </a:lnTo>
                    <a:lnTo>
                      <a:pt x="116518" y="8220"/>
                    </a:lnTo>
                    <a:lnTo>
                      <a:pt x="115475" y="7698"/>
                    </a:lnTo>
                    <a:lnTo>
                      <a:pt x="115279" y="7633"/>
                    </a:lnTo>
                    <a:lnTo>
                      <a:pt x="113778" y="7046"/>
                    </a:lnTo>
                    <a:lnTo>
                      <a:pt x="112213" y="6394"/>
                    </a:lnTo>
                    <a:lnTo>
                      <a:pt x="111364" y="6067"/>
                    </a:lnTo>
                    <a:cubicBezTo>
                      <a:pt x="110843" y="5872"/>
                      <a:pt x="110386" y="5741"/>
                      <a:pt x="109733" y="5480"/>
                    </a:cubicBezTo>
                    <a:cubicBezTo>
                      <a:pt x="109081" y="5285"/>
                      <a:pt x="108494" y="5024"/>
                      <a:pt x="107776" y="4828"/>
                    </a:cubicBezTo>
                    <a:cubicBezTo>
                      <a:pt x="107124" y="4567"/>
                      <a:pt x="106471" y="4436"/>
                      <a:pt x="105754" y="4175"/>
                    </a:cubicBezTo>
                    <a:cubicBezTo>
                      <a:pt x="104971" y="3914"/>
                      <a:pt x="104188" y="3719"/>
                      <a:pt x="103470" y="3523"/>
                    </a:cubicBezTo>
                    <a:cubicBezTo>
                      <a:pt x="102818" y="3327"/>
                      <a:pt x="102231" y="3132"/>
                      <a:pt x="101644" y="3001"/>
                    </a:cubicBezTo>
                    <a:lnTo>
                      <a:pt x="101513" y="3001"/>
                    </a:lnTo>
                    <a:lnTo>
                      <a:pt x="99687" y="2544"/>
                    </a:lnTo>
                    <a:lnTo>
                      <a:pt x="97403" y="2023"/>
                    </a:lnTo>
                    <a:cubicBezTo>
                      <a:pt x="97012" y="1957"/>
                      <a:pt x="96555" y="1827"/>
                      <a:pt x="96098" y="1762"/>
                    </a:cubicBezTo>
                    <a:lnTo>
                      <a:pt x="95707" y="1696"/>
                    </a:lnTo>
                    <a:lnTo>
                      <a:pt x="95316" y="1631"/>
                    </a:lnTo>
                    <a:lnTo>
                      <a:pt x="94076" y="1370"/>
                    </a:lnTo>
                    <a:lnTo>
                      <a:pt x="92380" y="1109"/>
                    </a:lnTo>
                    <a:lnTo>
                      <a:pt x="92119" y="1109"/>
                    </a:lnTo>
                    <a:lnTo>
                      <a:pt x="90683" y="913"/>
                    </a:lnTo>
                    <a:lnTo>
                      <a:pt x="88987" y="652"/>
                    </a:lnTo>
                    <a:lnTo>
                      <a:pt x="87878" y="522"/>
                    </a:lnTo>
                    <a:cubicBezTo>
                      <a:pt x="86769" y="392"/>
                      <a:pt x="85725" y="261"/>
                      <a:pt x="84616" y="196"/>
                    </a:cubicBezTo>
                    <a:lnTo>
                      <a:pt x="84420" y="196"/>
                    </a:lnTo>
                    <a:cubicBezTo>
                      <a:pt x="83768" y="131"/>
                      <a:pt x="83050" y="65"/>
                      <a:pt x="82398" y="65"/>
                    </a:cubicBezTo>
                    <a:cubicBezTo>
                      <a:pt x="81941" y="0"/>
                      <a:pt x="81485" y="0"/>
                      <a:pt x="81093" y="0"/>
                    </a:cubicBezTo>
                    <a:close/>
                  </a:path>
                </a:pathLst>
              </a:custGeom>
              <a:solidFill>
                <a:srgbClr val="BCD7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1"/>
              <p:cNvSpPr/>
              <p:nvPr/>
            </p:nvSpPr>
            <p:spPr>
              <a:xfrm>
                <a:off x="2430819" y="3496466"/>
                <a:ext cx="1111808" cy="1195695"/>
              </a:xfrm>
              <a:custGeom>
                <a:avLst/>
                <a:gdLst/>
                <a:ahLst/>
                <a:cxnLst/>
                <a:rect l="l" t="t" r="r" b="b"/>
                <a:pathLst>
                  <a:path w="57869" h="82790" extrusionOk="0">
                    <a:moveTo>
                      <a:pt x="57869" y="0"/>
                    </a:moveTo>
                    <a:lnTo>
                      <a:pt x="57869" y="0"/>
                    </a:lnTo>
                    <a:cubicBezTo>
                      <a:pt x="50692" y="1436"/>
                      <a:pt x="43712" y="3784"/>
                      <a:pt x="37122" y="6981"/>
                    </a:cubicBezTo>
                    <a:cubicBezTo>
                      <a:pt x="19834" y="21790"/>
                      <a:pt x="8156" y="40318"/>
                      <a:pt x="784" y="55389"/>
                    </a:cubicBezTo>
                    <a:cubicBezTo>
                      <a:pt x="1" y="64783"/>
                      <a:pt x="1632" y="74243"/>
                      <a:pt x="5546" y="82790"/>
                    </a:cubicBezTo>
                    <a:cubicBezTo>
                      <a:pt x="14876" y="43907"/>
                      <a:pt x="43059" y="13701"/>
                      <a:pt x="57869" y="0"/>
                    </a:cubicBezTo>
                    <a:close/>
                  </a:path>
                </a:pathLst>
              </a:custGeom>
              <a:solidFill>
                <a:srgbClr val="CFE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1"/>
              <p:cNvSpPr/>
              <p:nvPr/>
            </p:nvSpPr>
            <p:spPr>
              <a:xfrm>
                <a:off x="2679008" y="3468230"/>
                <a:ext cx="1294788" cy="1668658"/>
              </a:xfrm>
              <a:custGeom>
                <a:avLst/>
                <a:gdLst/>
                <a:ahLst/>
                <a:cxnLst/>
                <a:rect l="l" t="t" r="r" b="b"/>
                <a:pathLst>
                  <a:path w="67393" h="115538" extrusionOk="0">
                    <a:moveTo>
                      <a:pt x="63816" y="0"/>
                    </a:moveTo>
                    <a:cubicBezTo>
                      <a:pt x="61254" y="0"/>
                      <a:pt x="58713" y="101"/>
                      <a:pt x="56172" y="324"/>
                    </a:cubicBezTo>
                    <a:cubicBezTo>
                      <a:pt x="41623" y="12328"/>
                      <a:pt x="12787" y="42078"/>
                      <a:pt x="0" y="97140"/>
                    </a:cubicBezTo>
                    <a:cubicBezTo>
                      <a:pt x="5546" y="104382"/>
                      <a:pt x="12396" y="110645"/>
                      <a:pt x="20159" y="115538"/>
                    </a:cubicBezTo>
                    <a:cubicBezTo>
                      <a:pt x="23356" y="88398"/>
                      <a:pt x="33925" y="30856"/>
                      <a:pt x="67393" y="63"/>
                    </a:cubicBezTo>
                    <a:cubicBezTo>
                      <a:pt x="66195" y="22"/>
                      <a:pt x="65003" y="0"/>
                      <a:pt x="63816" y="0"/>
                    </a:cubicBezTo>
                    <a:close/>
                  </a:path>
                </a:pathLst>
              </a:custGeom>
              <a:solidFill>
                <a:srgbClr val="CFE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1"/>
              <p:cNvSpPr/>
              <p:nvPr/>
            </p:nvSpPr>
            <p:spPr>
              <a:xfrm>
                <a:off x="3322015" y="3471970"/>
                <a:ext cx="889942" cy="1697904"/>
              </a:xfrm>
              <a:custGeom>
                <a:avLst/>
                <a:gdLst/>
                <a:ahLst/>
                <a:cxnLst/>
                <a:rect l="l" t="t" r="r" b="b"/>
                <a:pathLst>
                  <a:path w="46321" h="117563" extrusionOk="0">
                    <a:moveTo>
                      <a:pt x="38753" y="0"/>
                    </a:moveTo>
                    <a:cubicBezTo>
                      <a:pt x="33273" y="9003"/>
                      <a:pt x="28380" y="18332"/>
                      <a:pt x="23943" y="27857"/>
                    </a:cubicBezTo>
                    <a:cubicBezTo>
                      <a:pt x="23552" y="28706"/>
                      <a:pt x="23095" y="29619"/>
                      <a:pt x="22769" y="30467"/>
                    </a:cubicBezTo>
                    <a:cubicBezTo>
                      <a:pt x="22378" y="31315"/>
                      <a:pt x="21921" y="32294"/>
                      <a:pt x="21595" y="33077"/>
                    </a:cubicBezTo>
                    <a:cubicBezTo>
                      <a:pt x="21203" y="33925"/>
                      <a:pt x="20877" y="34708"/>
                      <a:pt x="20551" y="35556"/>
                    </a:cubicBezTo>
                    <a:cubicBezTo>
                      <a:pt x="19377" y="38165"/>
                      <a:pt x="18267" y="40840"/>
                      <a:pt x="17158" y="43645"/>
                    </a:cubicBezTo>
                    <a:cubicBezTo>
                      <a:pt x="15854" y="46907"/>
                      <a:pt x="14549" y="50365"/>
                      <a:pt x="13309" y="53888"/>
                    </a:cubicBezTo>
                    <a:cubicBezTo>
                      <a:pt x="12983" y="54801"/>
                      <a:pt x="12657" y="55780"/>
                      <a:pt x="12396" y="56693"/>
                    </a:cubicBezTo>
                    <a:cubicBezTo>
                      <a:pt x="10830" y="61195"/>
                      <a:pt x="9395" y="65957"/>
                      <a:pt x="8025" y="70785"/>
                    </a:cubicBezTo>
                    <a:cubicBezTo>
                      <a:pt x="7829" y="71568"/>
                      <a:pt x="7568" y="72286"/>
                      <a:pt x="7372" y="73069"/>
                    </a:cubicBezTo>
                    <a:cubicBezTo>
                      <a:pt x="6851" y="75026"/>
                      <a:pt x="6329" y="77048"/>
                      <a:pt x="5872" y="79005"/>
                    </a:cubicBezTo>
                    <a:cubicBezTo>
                      <a:pt x="5350" y="81158"/>
                      <a:pt x="4828" y="83311"/>
                      <a:pt x="4371" y="85529"/>
                    </a:cubicBezTo>
                    <a:cubicBezTo>
                      <a:pt x="4241" y="86312"/>
                      <a:pt x="4045" y="87160"/>
                      <a:pt x="3915" y="87943"/>
                    </a:cubicBezTo>
                    <a:cubicBezTo>
                      <a:pt x="3719" y="88987"/>
                      <a:pt x="3523" y="90031"/>
                      <a:pt x="3328" y="91075"/>
                    </a:cubicBezTo>
                    <a:cubicBezTo>
                      <a:pt x="2740" y="93750"/>
                      <a:pt x="2349" y="96424"/>
                      <a:pt x="1958" y="99164"/>
                    </a:cubicBezTo>
                    <a:cubicBezTo>
                      <a:pt x="1240" y="103731"/>
                      <a:pt x="718" y="108363"/>
                      <a:pt x="327" y="112995"/>
                    </a:cubicBezTo>
                    <a:cubicBezTo>
                      <a:pt x="196" y="114496"/>
                      <a:pt x="66" y="115996"/>
                      <a:pt x="0" y="117432"/>
                    </a:cubicBezTo>
                    <a:lnTo>
                      <a:pt x="0" y="117562"/>
                    </a:lnTo>
                    <a:lnTo>
                      <a:pt x="27988" y="117562"/>
                    </a:lnTo>
                    <a:lnTo>
                      <a:pt x="27988" y="117432"/>
                    </a:lnTo>
                    <a:cubicBezTo>
                      <a:pt x="28053" y="115409"/>
                      <a:pt x="28053" y="113321"/>
                      <a:pt x="28119" y="111169"/>
                    </a:cubicBezTo>
                    <a:cubicBezTo>
                      <a:pt x="28249" y="108168"/>
                      <a:pt x="28380" y="105101"/>
                      <a:pt x="28510" y="101839"/>
                    </a:cubicBezTo>
                    <a:cubicBezTo>
                      <a:pt x="28510" y="101056"/>
                      <a:pt x="28575" y="100274"/>
                      <a:pt x="28575" y="99425"/>
                    </a:cubicBezTo>
                    <a:cubicBezTo>
                      <a:pt x="28836" y="94271"/>
                      <a:pt x="29162" y="88922"/>
                      <a:pt x="29554" y="83442"/>
                    </a:cubicBezTo>
                    <a:cubicBezTo>
                      <a:pt x="29684" y="82006"/>
                      <a:pt x="29750" y="80571"/>
                      <a:pt x="29880" y="79071"/>
                    </a:cubicBezTo>
                    <a:lnTo>
                      <a:pt x="30076" y="77048"/>
                    </a:lnTo>
                    <a:cubicBezTo>
                      <a:pt x="30141" y="76004"/>
                      <a:pt x="30206" y="75026"/>
                      <a:pt x="30337" y="73982"/>
                    </a:cubicBezTo>
                    <a:cubicBezTo>
                      <a:pt x="30402" y="73199"/>
                      <a:pt x="30467" y="72416"/>
                      <a:pt x="30533" y="71568"/>
                    </a:cubicBezTo>
                    <a:cubicBezTo>
                      <a:pt x="30989" y="67197"/>
                      <a:pt x="31446" y="62761"/>
                      <a:pt x="31968" y="58324"/>
                    </a:cubicBezTo>
                    <a:cubicBezTo>
                      <a:pt x="32098" y="57411"/>
                      <a:pt x="32229" y="56498"/>
                      <a:pt x="32359" y="55519"/>
                    </a:cubicBezTo>
                    <a:cubicBezTo>
                      <a:pt x="32816" y="51800"/>
                      <a:pt x="33338" y="48082"/>
                      <a:pt x="33990" y="44428"/>
                    </a:cubicBezTo>
                    <a:cubicBezTo>
                      <a:pt x="34186" y="43124"/>
                      <a:pt x="34447" y="41753"/>
                      <a:pt x="34643" y="40449"/>
                    </a:cubicBezTo>
                    <a:cubicBezTo>
                      <a:pt x="35099" y="37970"/>
                      <a:pt x="35556" y="35556"/>
                      <a:pt x="36078" y="33142"/>
                    </a:cubicBezTo>
                    <a:cubicBezTo>
                      <a:pt x="36274" y="32228"/>
                      <a:pt x="36469" y="31380"/>
                      <a:pt x="36600" y="30532"/>
                    </a:cubicBezTo>
                    <a:cubicBezTo>
                      <a:pt x="36796" y="29619"/>
                      <a:pt x="36991" y="28771"/>
                      <a:pt x="37252" y="27923"/>
                    </a:cubicBezTo>
                    <a:cubicBezTo>
                      <a:pt x="38622" y="21594"/>
                      <a:pt x="40449" y="15397"/>
                      <a:pt x="42732" y="9329"/>
                    </a:cubicBezTo>
                    <a:cubicBezTo>
                      <a:pt x="43450" y="7372"/>
                      <a:pt x="44233" y="5480"/>
                      <a:pt x="45081" y="3653"/>
                    </a:cubicBezTo>
                    <a:cubicBezTo>
                      <a:pt x="45472" y="2740"/>
                      <a:pt x="45864" y="1827"/>
                      <a:pt x="46321" y="979"/>
                    </a:cubicBezTo>
                    <a:cubicBezTo>
                      <a:pt x="45929" y="913"/>
                      <a:pt x="45407" y="848"/>
                      <a:pt x="45016" y="718"/>
                    </a:cubicBezTo>
                    <a:lnTo>
                      <a:pt x="43319" y="457"/>
                    </a:lnTo>
                    <a:lnTo>
                      <a:pt x="42210" y="326"/>
                    </a:lnTo>
                    <a:cubicBezTo>
                      <a:pt x="41101" y="196"/>
                      <a:pt x="40058" y="131"/>
                      <a:pt x="38948" y="0"/>
                    </a:cubicBezTo>
                    <a:close/>
                  </a:path>
                </a:pathLst>
              </a:custGeom>
              <a:solidFill>
                <a:srgbClr val="CFE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1"/>
              <p:cNvSpPr/>
              <p:nvPr/>
            </p:nvSpPr>
            <p:spPr>
              <a:xfrm>
                <a:off x="4081585" y="3500236"/>
                <a:ext cx="392338" cy="1669640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115606" extrusionOk="0">
                    <a:moveTo>
                      <a:pt x="12135" y="0"/>
                    </a:moveTo>
                    <a:cubicBezTo>
                      <a:pt x="10765" y="4763"/>
                      <a:pt x="8808" y="12461"/>
                      <a:pt x="6786" y="22443"/>
                    </a:cubicBezTo>
                    <a:cubicBezTo>
                      <a:pt x="6786" y="22638"/>
                      <a:pt x="6720" y="22769"/>
                      <a:pt x="6720" y="22899"/>
                    </a:cubicBezTo>
                    <a:cubicBezTo>
                      <a:pt x="6525" y="23878"/>
                      <a:pt x="6329" y="24922"/>
                      <a:pt x="6133" y="25900"/>
                    </a:cubicBezTo>
                    <a:cubicBezTo>
                      <a:pt x="6003" y="26814"/>
                      <a:pt x="5807" y="27727"/>
                      <a:pt x="5676" y="28575"/>
                    </a:cubicBezTo>
                    <a:cubicBezTo>
                      <a:pt x="5481" y="29423"/>
                      <a:pt x="5350" y="30271"/>
                      <a:pt x="5220" y="31185"/>
                    </a:cubicBezTo>
                    <a:cubicBezTo>
                      <a:pt x="5155" y="31576"/>
                      <a:pt x="5024" y="32033"/>
                      <a:pt x="4959" y="32424"/>
                    </a:cubicBezTo>
                    <a:cubicBezTo>
                      <a:pt x="4502" y="35230"/>
                      <a:pt x="4045" y="38100"/>
                      <a:pt x="3654" y="41167"/>
                    </a:cubicBezTo>
                    <a:cubicBezTo>
                      <a:pt x="3524" y="41884"/>
                      <a:pt x="3393" y="42732"/>
                      <a:pt x="3328" y="43515"/>
                    </a:cubicBezTo>
                    <a:cubicBezTo>
                      <a:pt x="2806" y="47169"/>
                      <a:pt x="2349" y="50887"/>
                      <a:pt x="1958" y="54802"/>
                    </a:cubicBezTo>
                    <a:cubicBezTo>
                      <a:pt x="1827" y="55650"/>
                      <a:pt x="1762" y="56563"/>
                      <a:pt x="1697" y="57476"/>
                    </a:cubicBezTo>
                    <a:cubicBezTo>
                      <a:pt x="1436" y="60217"/>
                      <a:pt x="1175" y="63022"/>
                      <a:pt x="979" y="65892"/>
                    </a:cubicBezTo>
                    <a:cubicBezTo>
                      <a:pt x="849" y="67067"/>
                      <a:pt x="783" y="68241"/>
                      <a:pt x="718" y="69415"/>
                    </a:cubicBezTo>
                    <a:cubicBezTo>
                      <a:pt x="523" y="71960"/>
                      <a:pt x="392" y="74504"/>
                      <a:pt x="327" y="77114"/>
                    </a:cubicBezTo>
                    <a:cubicBezTo>
                      <a:pt x="196" y="79267"/>
                      <a:pt x="131" y="81419"/>
                      <a:pt x="66" y="83638"/>
                    </a:cubicBezTo>
                    <a:cubicBezTo>
                      <a:pt x="1" y="84355"/>
                      <a:pt x="1" y="85203"/>
                      <a:pt x="1" y="85986"/>
                    </a:cubicBezTo>
                    <a:cubicBezTo>
                      <a:pt x="1" y="87030"/>
                      <a:pt x="1" y="88009"/>
                      <a:pt x="1" y="89052"/>
                    </a:cubicBezTo>
                    <a:lnTo>
                      <a:pt x="1" y="95185"/>
                    </a:lnTo>
                    <a:cubicBezTo>
                      <a:pt x="1" y="100535"/>
                      <a:pt x="196" y="106015"/>
                      <a:pt x="523" y="111625"/>
                    </a:cubicBezTo>
                    <a:cubicBezTo>
                      <a:pt x="588" y="112865"/>
                      <a:pt x="653" y="114170"/>
                      <a:pt x="718" y="115475"/>
                    </a:cubicBezTo>
                    <a:lnTo>
                      <a:pt x="718" y="115605"/>
                    </a:lnTo>
                    <a:lnTo>
                      <a:pt x="19246" y="115605"/>
                    </a:lnTo>
                    <a:lnTo>
                      <a:pt x="19246" y="115475"/>
                    </a:lnTo>
                    <a:cubicBezTo>
                      <a:pt x="19051" y="114300"/>
                      <a:pt x="18920" y="112930"/>
                      <a:pt x="18724" y="111495"/>
                    </a:cubicBezTo>
                    <a:cubicBezTo>
                      <a:pt x="18137" y="106732"/>
                      <a:pt x="17550" y="101383"/>
                      <a:pt x="17093" y="95576"/>
                    </a:cubicBezTo>
                    <a:cubicBezTo>
                      <a:pt x="16898" y="93554"/>
                      <a:pt x="16702" y="91532"/>
                      <a:pt x="16571" y="89379"/>
                    </a:cubicBezTo>
                    <a:cubicBezTo>
                      <a:pt x="16506" y="88270"/>
                      <a:pt x="16376" y="87095"/>
                      <a:pt x="16311" y="85921"/>
                    </a:cubicBezTo>
                    <a:cubicBezTo>
                      <a:pt x="16245" y="85203"/>
                      <a:pt x="16245" y="84355"/>
                      <a:pt x="16180" y="83572"/>
                    </a:cubicBezTo>
                    <a:cubicBezTo>
                      <a:pt x="16050" y="81354"/>
                      <a:pt x="15919" y="79201"/>
                      <a:pt x="15789" y="77048"/>
                    </a:cubicBezTo>
                    <a:cubicBezTo>
                      <a:pt x="15658" y="74178"/>
                      <a:pt x="15528" y="71307"/>
                      <a:pt x="15462" y="68371"/>
                    </a:cubicBezTo>
                    <a:cubicBezTo>
                      <a:pt x="15397" y="66219"/>
                      <a:pt x="15332" y="64000"/>
                      <a:pt x="15332" y="61848"/>
                    </a:cubicBezTo>
                    <a:lnTo>
                      <a:pt x="15332" y="57998"/>
                    </a:lnTo>
                    <a:lnTo>
                      <a:pt x="15332" y="55585"/>
                    </a:lnTo>
                    <a:cubicBezTo>
                      <a:pt x="15332" y="50170"/>
                      <a:pt x="15462" y="44689"/>
                      <a:pt x="15723" y="39209"/>
                    </a:cubicBezTo>
                    <a:cubicBezTo>
                      <a:pt x="15789" y="37187"/>
                      <a:pt x="15919" y="35164"/>
                      <a:pt x="16050" y="33142"/>
                    </a:cubicBezTo>
                    <a:cubicBezTo>
                      <a:pt x="16115" y="32490"/>
                      <a:pt x="16180" y="31772"/>
                      <a:pt x="16245" y="31120"/>
                    </a:cubicBezTo>
                    <a:cubicBezTo>
                      <a:pt x="16311" y="30271"/>
                      <a:pt x="16376" y="29358"/>
                      <a:pt x="16441" y="28510"/>
                    </a:cubicBezTo>
                    <a:cubicBezTo>
                      <a:pt x="16506" y="28053"/>
                      <a:pt x="16571" y="27662"/>
                      <a:pt x="16571" y="27205"/>
                    </a:cubicBezTo>
                    <a:cubicBezTo>
                      <a:pt x="16637" y="26749"/>
                      <a:pt x="16637" y="26292"/>
                      <a:pt x="16702" y="25900"/>
                    </a:cubicBezTo>
                    <a:cubicBezTo>
                      <a:pt x="17028" y="22508"/>
                      <a:pt x="17420" y="19115"/>
                      <a:pt x="17876" y="15854"/>
                    </a:cubicBezTo>
                    <a:lnTo>
                      <a:pt x="18137" y="14353"/>
                    </a:lnTo>
                    <a:cubicBezTo>
                      <a:pt x="18790" y="10243"/>
                      <a:pt x="19507" y="6133"/>
                      <a:pt x="20421" y="2153"/>
                    </a:cubicBezTo>
                    <a:cubicBezTo>
                      <a:pt x="19051" y="1696"/>
                      <a:pt x="17746" y="1305"/>
                      <a:pt x="16311" y="979"/>
                    </a:cubicBezTo>
                    <a:lnTo>
                      <a:pt x="16245" y="979"/>
                    </a:lnTo>
                    <a:lnTo>
                      <a:pt x="14353" y="522"/>
                    </a:lnTo>
                    <a:lnTo>
                      <a:pt x="12135" y="0"/>
                    </a:lnTo>
                    <a:close/>
                  </a:path>
                </a:pathLst>
              </a:custGeom>
              <a:solidFill>
                <a:srgbClr val="CFE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4" name="Google Shape;344;p21"/>
            <p:cNvSpPr/>
            <p:nvPr/>
          </p:nvSpPr>
          <p:spPr>
            <a:xfrm>
              <a:off x="3865300" y="662550"/>
              <a:ext cx="921300" cy="381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7593925" y="662550"/>
              <a:ext cx="1233300" cy="381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21"/>
          <p:cNvGrpSpPr/>
          <p:nvPr/>
        </p:nvGrpSpPr>
        <p:grpSpPr>
          <a:xfrm rot="-741027">
            <a:off x="4380515" y="1356017"/>
            <a:ext cx="2535131" cy="2525410"/>
            <a:chOff x="8849720" y="1456067"/>
            <a:chExt cx="2535021" cy="2525300"/>
          </a:xfrm>
        </p:grpSpPr>
        <p:grpSp>
          <p:nvGrpSpPr>
            <p:cNvPr id="347" name="Google Shape;347;p21"/>
            <p:cNvGrpSpPr/>
            <p:nvPr/>
          </p:nvGrpSpPr>
          <p:grpSpPr>
            <a:xfrm rot="-2253172">
              <a:off x="10017990" y="3055882"/>
              <a:ext cx="548298" cy="731612"/>
              <a:chOff x="9726176" y="3249780"/>
              <a:chExt cx="548292" cy="731604"/>
            </a:xfrm>
          </p:grpSpPr>
          <p:sp>
            <p:nvSpPr>
              <p:cNvPr id="348" name="Google Shape;348;p21"/>
              <p:cNvSpPr/>
              <p:nvPr/>
            </p:nvSpPr>
            <p:spPr>
              <a:xfrm rot="4698597">
                <a:off x="9713409" y="3354848"/>
                <a:ext cx="573825" cy="441176"/>
              </a:xfrm>
              <a:custGeom>
                <a:avLst/>
                <a:gdLst/>
                <a:ahLst/>
                <a:cxnLst/>
                <a:rect l="l" t="t" r="r" b="b"/>
                <a:pathLst>
                  <a:path w="4447" h="3419" extrusionOk="0">
                    <a:moveTo>
                      <a:pt x="967" y="0"/>
                    </a:moveTo>
                    <a:cubicBezTo>
                      <a:pt x="1048" y="82"/>
                      <a:pt x="2503" y="1557"/>
                      <a:pt x="3297" y="2106"/>
                    </a:cubicBezTo>
                    <a:cubicBezTo>
                      <a:pt x="3663" y="2381"/>
                      <a:pt x="4050" y="2625"/>
                      <a:pt x="4446" y="2849"/>
                    </a:cubicBezTo>
                    <a:lnTo>
                      <a:pt x="4212" y="3419"/>
                    </a:lnTo>
                    <a:cubicBezTo>
                      <a:pt x="4212" y="3419"/>
                      <a:pt x="1598" y="2686"/>
                      <a:pt x="804" y="2188"/>
                    </a:cubicBezTo>
                    <a:cubicBezTo>
                      <a:pt x="0" y="1689"/>
                      <a:pt x="590" y="123"/>
                      <a:pt x="967" y="0"/>
                    </a:cubicBezTo>
                    <a:close/>
                  </a:path>
                </a:pathLst>
              </a:custGeom>
              <a:solidFill>
                <a:srgbClr val="F388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1"/>
              <p:cNvSpPr/>
              <p:nvPr/>
            </p:nvSpPr>
            <p:spPr>
              <a:xfrm rot="4698597">
                <a:off x="9790429" y="3824049"/>
                <a:ext cx="155102" cy="135359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049" extrusionOk="0">
                    <a:moveTo>
                      <a:pt x="1048" y="957"/>
                    </a:moveTo>
                    <a:cubicBezTo>
                      <a:pt x="1059" y="845"/>
                      <a:pt x="1028" y="733"/>
                      <a:pt x="967" y="651"/>
                    </a:cubicBezTo>
                    <a:cubicBezTo>
                      <a:pt x="1089" y="590"/>
                      <a:pt x="1191" y="509"/>
                      <a:pt x="1191" y="438"/>
                    </a:cubicBezTo>
                    <a:cubicBezTo>
                      <a:pt x="1201" y="326"/>
                      <a:pt x="896" y="133"/>
                      <a:pt x="784" y="61"/>
                    </a:cubicBezTo>
                    <a:cubicBezTo>
                      <a:pt x="662" y="0"/>
                      <a:pt x="519" y="0"/>
                      <a:pt x="387" y="41"/>
                    </a:cubicBezTo>
                    <a:cubicBezTo>
                      <a:pt x="133" y="143"/>
                      <a:pt x="1" y="641"/>
                      <a:pt x="163" y="865"/>
                    </a:cubicBezTo>
                    <a:cubicBezTo>
                      <a:pt x="255" y="967"/>
                      <a:pt x="377" y="1028"/>
                      <a:pt x="499" y="1048"/>
                    </a:cubicBezTo>
                    <a:cubicBezTo>
                      <a:pt x="631" y="1048"/>
                      <a:pt x="987" y="1048"/>
                      <a:pt x="1048" y="957"/>
                    </a:cubicBezTo>
                    <a:close/>
                  </a:path>
                </a:pathLst>
              </a:custGeom>
              <a:solidFill>
                <a:srgbClr val="F96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0" name="Google Shape;350;p21"/>
            <p:cNvSpPr/>
            <p:nvPr/>
          </p:nvSpPr>
          <p:spPr>
            <a:xfrm rot="4698597">
              <a:off x="9894754" y="2996469"/>
              <a:ext cx="424143" cy="204910"/>
            </a:xfrm>
            <a:custGeom>
              <a:avLst/>
              <a:gdLst/>
              <a:ahLst/>
              <a:cxnLst/>
              <a:rect l="l" t="t" r="r" b="b"/>
              <a:pathLst>
                <a:path w="3287" h="1588" extrusionOk="0">
                  <a:moveTo>
                    <a:pt x="3073" y="1232"/>
                  </a:moveTo>
                  <a:cubicBezTo>
                    <a:pt x="2696" y="1588"/>
                    <a:pt x="590" y="1588"/>
                    <a:pt x="204" y="1232"/>
                  </a:cubicBezTo>
                  <a:cubicBezTo>
                    <a:pt x="0" y="1059"/>
                    <a:pt x="0" y="519"/>
                    <a:pt x="204" y="346"/>
                  </a:cubicBezTo>
                  <a:cubicBezTo>
                    <a:pt x="590" y="1"/>
                    <a:pt x="2696" y="1"/>
                    <a:pt x="3073" y="346"/>
                  </a:cubicBezTo>
                  <a:cubicBezTo>
                    <a:pt x="3287" y="530"/>
                    <a:pt x="3287" y="1059"/>
                    <a:pt x="3073" y="1232"/>
                  </a:cubicBezTo>
                  <a:close/>
                </a:path>
              </a:pathLst>
            </a:custGeom>
            <a:solidFill>
              <a:srgbClr val="F38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 rot="4684804">
              <a:off x="9126000" y="2390083"/>
              <a:ext cx="1051805" cy="1417694"/>
            </a:xfrm>
            <a:custGeom>
              <a:avLst/>
              <a:gdLst/>
              <a:ahLst/>
              <a:cxnLst/>
              <a:rect l="l" t="t" r="r" b="b"/>
              <a:pathLst>
                <a:path w="8151" h="9025" extrusionOk="0">
                  <a:moveTo>
                    <a:pt x="7753" y="4446"/>
                  </a:moveTo>
                  <a:cubicBezTo>
                    <a:pt x="6258" y="0"/>
                    <a:pt x="1893" y="194"/>
                    <a:pt x="469" y="4446"/>
                  </a:cubicBezTo>
                  <a:cubicBezTo>
                    <a:pt x="92" y="5535"/>
                    <a:pt x="214" y="6278"/>
                    <a:pt x="316" y="6593"/>
                  </a:cubicBezTo>
                  <a:lnTo>
                    <a:pt x="296" y="6593"/>
                  </a:lnTo>
                  <a:cubicBezTo>
                    <a:pt x="1" y="8160"/>
                    <a:pt x="2025" y="8913"/>
                    <a:pt x="4091" y="9024"/>
                  </a:cubicBezTo>
                  <a:cubicBezTo>
                    <a:pt x="6125" y="8913"/>
                    <a:pt x="8150" y="8170"/>
                    <a:pt x="7896" y="6623"/>
                  </a:cubicBezTo>
                  <a:cubicBezTo>
                    <a:pt x="7997" y="6318"/>
                    <a:pt x="8140" y="5576"/>
                    <a:pt x="7753" y="4446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2" name="Google Shape;352;p21"/>
            <p:cNvGrpSpPr/>
            <p:nvPr/>
          </p:nvGrpSpPr>
          <p:grpSpPr>
            <a:xfrm rot="-1663399">
              <a:off x="9624138" y="3164041"/>
              <a:ext cx="548027" cy="731862"/>
              <a:chOff x="9504745" y="2743215"/>
              <a:chExt cx="548030" cy="731865"/>
            </a:xfrm>
          </p:grpSpPr>
          <p:sp>
            <p:nvSpPr>
              <p:cNvPr id="353" name="Google Shape;353;p21"/>
              <p:cNvSpPr/>
              <p:nvPr/>
            </p:nvSpPr>
            <p:spPr>
              <a:xfrm rot="4698597">
                <a:off x="9492492" y="2847651"/>
                <a:ext cx="572535" cy="441176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3419" extrusionOk="0">
                    <a:moveTo>
                      <a:pt x="967" y="1"/>
                    </a:moveTo>
                    <a:cubicBezTo>
                      <a:pt x="1049" y="82"/>
                      <a:pt x="2504" y="1567"/>
                      <a:pt x="3297" y="2107"/>
                    </a:cubicBezTo>
                    <a:cubicBezTo>
                      <a:pt x="3663" y="2381"/>
                      <a:pt x="4040" y="2625"/>
                      <a:pt x="4437" y="2849"/>
                    </a:cubicBezTo>
                    <a:lnTo>
                      <a:pt x="4203" y="3419"/>
                    </a:lnTo>
                    <a:cubicBezTo>
                      <a:pt x="4203" y="3419"/>
                      <a:pt x="1588" y="2697"/>
                      <a:pt x="794" y="2198"/>
                    </a:cubicBezTo>
                    <a:cubicBezTo>
                      <a:pt x="1" y="1689"/>
                      <a:pt x="591" y="123"/>
                      <a:pt x="967" y="1"/>
                    </a:cubicBezTo>
                    <a:close/>
                  </a:path>
                </a:pathLst>
              </a:custGeom>
              <a:solidFill>
                <a:srgbClr val="F7AF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1"/>
              <p:cNvSpPr/>
              <p:nvPr/>
            </p:nvSpPr>
            <p:spPr>
              <a:xfrm rot="4698597">
                <a:off x="9567590" y="3316337"/>
                <a:ext cx="156392" cy="136650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1059" extrusionOk="0">
                    <a:moveTo>
                      <a:pt x="1049" y="957"/>
                    </a:moveTo>
                    <a:cubicBezTo>
                      <a:pt x="1069" y="855"/>
                      <a:pt x="1039" y="743"/>
                      <a:pt x="967" y="652"/>
                    </a:cubicBezTo>
                    <a:cubicBezTo>
                      <a:pt x="1100" y="601"/>
                      <a:pt x="1191" y="509"/>
                      <a:pt x="1191" y="448"/>
                    </a:cubicBezTo>
                    <a:cubicBezTo>
                      <a:pt x="1211" y="336"/>
                      <a:pt x="896" y="133"/>
                      <a:pt x="784" y="62"/>
                    </a:cubicBezTo>
                    <a:cubicBezTo>
                      <a:pt x="662" y="11"/>
                      <a:pt x="520" y="0"/>
                      <a:pt x="398" y="51"/>
                    </a:cubicBezTo>
                    <a:cubicBezTo>
                      <a:pt x="143" y="143"/>
                      <a:pt x="1" y="652"/>
                      <a:pt x="174" y="875"/>
                    </a:cubicBezTo>
                    <a:cubicBezTo>
                      <a:pt x="255" y="977"/>
                      <a:pt x="377" y="1038"/>
                      <a:pt x="509" y="1059"/>
                    </a:cubicBezTo>
                    <a:cubicBezTo>
                      <a:pt x="632" y="1059"/>
                      <a:pt x="998" y="1059"/>
                      <a:pt x="1049" y="957"/>
                    </a:cubicBezTo>
                    <a:close/>
                  </a:path>
                </a:pathLst>
              </a:custGeom>
              <a:solidFill>
                <a:srgbClr val="F96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" name="Google Shape;355;p21"/>
            <p:cNvGrpSpPr/>
            <p:nvPr/>
          </p:nvGrpSpPr>
          <p:grpSpPr>
            <a:xfrm>
              <a:off x="9060913" y="1456067"/>
              <a:ext cx="2323828" cy="2336836"/>
              <a:chOff x="9385488" y="1644542"/>
              <a:chExt cx="2323828" cy="2336836"/>
            </a:xfrm>
          </p:grpSpPr>
          <p:grpSp>
            <p:nvGrpSpPr>
              <p:cNvPr id="356" name="Google Shape;356;p21"/>
              <p:cNvGrpSpPr/>
              <p:nvPr/>
            </p:nvGrpSpPr>
            <p:grpSpPr>
              <a:xfrm rot="-3599956">
                <a:off x="9685559" y="1968887"/>
                <a:ext cx="1723686" cy="1688145"/>
                <a:chOff x="9810538" y="2045748"/>
                <a:chExt cx="1723724" cy="1688183"/>
              </a:xfrm>
            </p:grpSpPr>
            <p:sp>
              <p:nvSpPr>
                <p:cNvPr id="357" name="Google Shape;357;p21"/>
                <p:cNvSpPr/>
                <p:nvPr/>
              </p:nvSpPr>
              <p:spPr>
                <a:xfrm rot="4698597">
                  <a:off x="11025870" y="3009166"/>
                  <a:ext cx="467499" cy="379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3" h="2941" extrusionOk="0">
                      <a:moveTo>
                        <a:pt x="672" y="1150"/>
                      </a:moveTo>
                      <a:cubicBezTo>
                        <a:pt x="672" y="1150"/>
                        <a:pt x="1364" y="845"/>
                        <a:pt x="1567" y="427"/>
                      </a:cubicBezTo>
                      <a:cubicBezTo>
                        <a:pt x="1771" y="0"/>
                        <a:pt x="2442" y="173"/>
                        <a:pt x="2992" y="773"/>
                      </a:cubicBezTo>
                      <a:cubicBezTo>
                        <a:pt x="3531" y="1374"/>
                        <a:pt x="3622" y="2361"/>
                        <a:pt x="3612" y="2554"/>
                      </a:cubicBezTo>
                      <a:cubicBezTo>
                        <a:pt x="3612" y="2757"/>
                        <a:pt x="2503" y="2940"/>
                        <a:pt x="1537" y="2849"/>
                      </a:cubicBezTo>
                      <a:cubicBezTo>
                        <a:pt x="570" y="2757"/>
                        <a:pt x="0" y="1506"/>
                        <a:pt x="672" y="1150"/>
                      </a:cubicBezTo>
                      <a:close/>
                    </a:path>
                  </a:pathLst>
                </a:custGeom>
                <a:solidFill>
                  <a:srgbClr val="F966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1"/>
                <p:cNvSpPr/>
                <p:nvPr/>
              </p:nvSpPr>
              <p:spPr>
                <a:xfrm rot="4698597">
                  <a:off x="9990959" y="2177744"/>
                  <a:ext cx="1362883" cy="147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2" h="11456" extrusionOk="0">
                      <a:moveTo>
                        <a:pt x="10276" y="7295"/>
                      </a:moveTo>
                      <a:cubicBezTo>
                        <a:pt x="9737" y="9757"/>
                        <a:pt x="3490" y="11456"/>
                        <a:pt x="1771" y="9614"/>
                      </a:cubicBezTo>
                      <a:cubicBezTo>
                        <a:pt x="886" y="8668"/>
                        <a:pt x="1" y="5443"/>
                        <a:pt x="286" y="4161"/>
                      </a:cubicBezTo>
                      <a:cubicBezTo>
                        <a:pt x="825" y="1699"/>
                        <a:pt x="7072" y="0"/>
                        <a:pt x="8781" y="1841"/>
                      </a:cubicBezTo>
                      <a:cubicBezTo>
                        <a:pt x="9676" y="2808"/>
                        <a:pt x="10561" y="6013"/>
                        <a:pt x="10276" y="7295"/>
                      </a:cubicBezTo>
                      <a:close/>
                    </a:path>
                  </a:pathLst>
                </a:custGeom>
                <a:solidFill>
                  <a:srgbClr val="F59C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1"/>
                <p:cNvSpPr/>
                <p:nvPr/>
              </p:nvSpPr>
              <p:spPr>
                <a:xfrm rot="4698597">
                  <a:off x="10610401" y="3405732"/>
                  <a:ext cx="111617" cy="96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" h="744" extrusionOk="0">
                      <a:moveTo>
                        <a:pt x="336" y="62"/>
                      </a:moveTo>
                      <a:cubicBezTo>
                        <a:pt x="122" y="113"/>
                        <a:pt x="0" y="326"/>
                        <a:pt x="51" y="540"/>
                      </a:cubicBezTo>
                      <a:cubicBezTo>
                        <a:pt x="112" y="743"/>
                        <a:pt x="224" y="499"/>
                        <a:pt x="438" y="438"/>
                      </a:cubicBezTo>
                      <a:cubicBezTo>
                        <a:pt x="651" y="387"/>
                        <a:pt x="865" y="540"/>
                        <a:pt x="814" y="326"/>
                      </a:cubicBezTo>
                      <a:cubicBezTo>
                        <a:pt x="763" y="123"/>
                        <a:pt x="549" y="1"/>
                        <a:pt x="336" y="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1"/>
                <p:cNvSpPr/>
                <p:nvPr/>
              </p:nvSpPr>
              <p:spPr>
                <a:xfrm rot="4698597">
                  <a:off x="10373363" y="2939884"/>
                  <a:ext cx="113036" cy="9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754" extrusionOk="0">
                      <a:moveTo>
                        <a:pt x="346" y="62"/>
                      </a:moveTo>
                      <a:cubicBezTo>
                        <a:pt x="133" y="113"/>
                        <a:pt x="0" y="326"/>
                        <a:pt x="61" y="540"/>
                      </a:cubicBezTo>
                      <a:cubicBezTo>
                        <a:pt x="122" y="754"/>
                        <a:pt x="234" y="499"/>
                        <a:pt x="448" y="438"/>
                      </a:cubicBezTo>
                      <a:cubicBezTo>
                        <a:pt x="651" y="387"/>
                        <a:pt x="875" y="540"/>
                        <a:pt x="824" y="347"/>
                      </a:cubicBezTo>
                      <a:cubicBezTo>
                        <a:pt x="774" y="133"/>
                        <a:pt x="560" y="1"/>
                        <a:pt x="346" y="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21"/>
                <p:cNvSpPr/>
                <p:nvPr/>
              </p:nvSpPr>
              <p:spPr>
                <a:xfrm rot="4698597">
                  <a:off x="10533453" y="2081974"/>
                  <a:ext cx="421562" cy="426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7" h="3308" extrusionOk="0">
                      <a:moveTo>
                        <a:pt x="2371" y="428"/>
                      </a:moveTo>
                      <a:cubicBezTo>
                        <a:pt x="2371" y="428"/>
                        <a:pt x="1628" y="499"/>
                        <a:pt x="1242" y="255"/>
                      </a:cubicBezTo>
                      <a:cubicBezTo>
                        <a:pt x="845" y="1"/>
                        <a:pt x="346" y="469"/>
                        <a:pt x="173" y="1283"/>
                      </a:cubicBezTo>
                      <a:cubicBezTo>
                        <a:pt x="1" y="2096"/>
                        <a:pt x="438" y="2971"/>
                        <a:pt x="560" y="3144"/>
                      </a:cubicBezTo>
                      <a:cubicBezTo>
                        <a:pt x="672" y="3307"/>
                        <a:pt x="1700" y="2890"/>
                        <a:pt x="2483" y="2330"/>
                      </a:cubicBezTo>
                      <a:cubicBezTo>
                        <a:pt x="3266" y="1781"/>
                        <a:pt x="3124" y="387"/>
                        <a:pt x="2371" y="428"/>
                      </a:cubicBezTo>
                      <a:close/>
                    </a:path>
                  </a:pathLst>
                </a:custGeom>
                <a:solidFill>
                  <a:srgbClr val="F966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1"/>
                <p:cNvSpPr/>
                <p:nvPr/>
              </p:nvSpPr>
              <p:spPr>
                <a:xfrm rot="4698597">
                  <a:off x="10165376" y="3122623"/>
                  <a:ext cx="429304" cy="365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7" h="2829" extrusionOk="0">
                      <a:moveTo>
                        <a:pt x="3195" y="1679"/>
                      </a:moveTo>
                      <a:cubicBezTo>
                        <a:pt x="2971" y="2279"/>
                        <a:pt x="967" y="2828"/>
                        <a:pt x="458" y="2421"/>
                      </a:cubicBezTo>
                      <a:cubicBezTo>
                        <a:pt x="204" y="2208"/>
                        <a:pt x="0" y="1465"/>
                        <a:pt x="112" y="1150"/>
                      </a:cubicBezTo>
                      <a:cubicBezTo>
                        <a:pt x="346" y="549"/>
                        <a:pt x="2360" y="0"/>
                        <a:pt x="2859" y="407"/>
                      </a:cubicBezTo>
                      <a:cubicBezTo>
                        <a:pt x="3113" y="621"/>
                        <a:pt x="3327" y="1353"/>
                        <a:pt x="3195" y="1679"/>
                      </a:cubicBezTo>
                      <a:close/>
                    </a:path>
                  </a:pathLst>
                </a:custGeom>
                <a:solidFill>
                  <a:srgbClr val="F966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1"/>
                <p:cNvSpPr/>
                <p:nvPr/>
              </p:nvSpPr>
              <p:spPr>
                <a:xfrm rot="4698597">
                  <a:off x="10313004" y="3334395"/>
                  <a:ext cx="114326" cy="111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66" extrusionOk="0">
                      <a:moveTo>
                        <a:pt x="866" y="529"/>
                      </a:moveTo>
                      <a:cubicBezTo>
                        <a:pt x="815" y="713"/>
                        <a:pt x="265" y="865"/>
                        <a:pt x="133" y="723"/>
                      </a:cubicBezTo>
                      <a:cubicBezTo>
                        <a:pt x="41" y="611"/>
                        <a:pt x="1" y="479"/>
                        <a:pt x="21" y="336"/>
                      </a:cubicBezTo>
                      <a:cubicBezTo>
                        <a:pt x="72" y="153"/>
                        <a:pt x="621" y="0"/>
                        <a:pt x="764" y="143"/>
                      </a:cubicBezTo>
                      <a:cubicBezTo>
                        <a:pt x="845" y="255"/>
                        <a:pt x="886" y="387"/>
                        <a:pt x="866" y="529"/>
                      </a:cubicBezTo>
                      <a:close/>
                    </a:path>
                  </a:pathLst>
                </a:custGeom>
                <a:solidFill>
                  <a:srgbClr val="A444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21"/>
                <p:cNvSpPr/>
                <p:nvPr/>
              </p:nvSpPr>
              <p:spPr>
                <a:xfrm rot="4698597">
                  <a:off x="10807327" y="3315214"/>
                  <a:ext cx="113036" cy="94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" h="734" extrusionOk="0">
                      <a:moveTo>
                        <a:pt x="346" y="52"/>
                      </a:moveTo>
                      <a:cubicBezTo>
                        <a:pt x="133" y="102"/>
                        <a:pt x="0" y="316"/>
                        <a:pt x="62" y="520"/>
                      </a:cubicBezTo>
                      <a:cubicBezTo>
                        <a:pt x="123" y="733"/>
                        <a:pt x="194" y="336"/>
                        <a:pt x="397" y="286"/>
                      </a:cubicBezTo>
                      <a:cubicBezTo>
                        <a:pt x="601" y="235"/>
                        <a:pt x="875" y="540"/>
                        <a:pt x="814" y="326"/>
                      </a:cubicBezTo>
                      <a:cubicBezTo>
                        <a:pt x="764" y="123"/>
                        <a:pt x="550" y="1"/>
                        <a:pt x="346" y="52"/>
                      </a:cubicBezTo>
                      <a:close/>
                    </a:path>
                  </a:pathLst>
                </a:custGeom>
                <a:solidFill>
                  <a:srgbClr val="F966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1"/>
                <p:cNvSpPr/>
                <p:nvPr/>
              </p:nvSpPr>
              <p:spPr>
                <a:xfrm rot="4698597">
                  <a:off x="10541138" y="2857008"/>
                  <a:ext cx="111617" cy="96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" h="744" extrusionOk="0">
                      <a:moveTo>
                        <a:pt x="336" y="62"/>
                      </a:moveTo>
                      <a:cubicBezTo>
                        <a:pt x="122" y="123"/>
                        <a:pt x="0" y="337"/>
                        <a:pt x="51" y="550"/>
                      </a:cubicBezTo>
                      <a:cubicBezTo>
                        <a:pt x="112" y="744"/>
                        <a:pt x="183" y="357"/>
                        <a:pt x="387" y="296"/>
                      </a:cubicBezTo>
                      <a:cubicBezTo>
                        <a:pt x="590" y="235"/>
                        <a:pt x="865" y="550"/>
                        <a:pt x="804" y="337"/>
                      </a:cubicBezTo>
                      <a:cubicBezTo>
                        <a:pt x="753" y="123"/>
                        <a:pt x="539" y="1"/>
                        <a:pt x="336" y="62"/>
                      </a:cubicBezTo>
                      <a:close/>
                    </a:path>
                  </a:pathLst>
                </a:custGeom>
                <a:solidFill>
                  <a:srgbClr val="F966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6" name="Google Shape;366;p21"/>
              <p:cNvSpPr/>
              <p:nvPr/>
            </p:nvSpPr>
            <p:spPr>
              <a:xfrm rot="1098620">
                <a:off x="10625045" y="3269037"/>
                <a:ext cx="114323" cy="111743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66" extrusionOk="0">
                    <a:moveTo>
                      <a:pt x="866" y="529"/>
                    </a:moveTo>
                    <a:cubicBezTo>
                      <a:pt x="815" y="713"/>
                      <a:pt x="265" y="865"/>
                      <a:pt x="133" y="723"/>
                    </a:cubicBezTo>
                    <a:cubicBezTo>
                      <a:pt x="41" y="611"/>
                      <a:pt x="1" y="479"/>
                      <a:pt x="21" y="336"/>
                    </a:cubicBezTo>
                    <a:cubicBezTo>
                      <a:pt x="72" y="153"/>
                      <a:pt x="621" y="0"/>
                      <a:pt x="764" y="143"/>
                    </a:cubicBezTo>
                    <a:cubicBezTo>
                      <a:pt x="845" y="255"/>
                      <a:pt x="886" y="387"/>
                      <a:pt x="866" y="529"/>
                    </a:cubicBezTo>
                    <a:close/>
                  </a:path>
                </a:pathLst>
              </a:custGeom>
              <a:solidFill>
                <a:srgbClr val="A44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7" name="Google Shape;367;p21"/>
          <p:cNvSpPr/>
          <p:nvPr/>
        </p:nvSpPr>
        <p:spPr>
          <a:xfrm flipH="1">
            <a:off x="4974137" y="1288225"/>
            <a:ext cx="604041" cy="155259"/>
          </a:xfrm>
          <a:custGeom>
            <a:avLst/>
            <a:gdLst/>
            <a:ahLst/>
            <a:cxnLst/>
            <a:rect l="l" t="t" r="r" b="b"/>
            <a:pathLst>
              <a:path w="58716" h="15092" extrusionOk="0">
                <a:moveTo>
                  <a:pt x="40251" y="0"/>
                </a:moveTo>
                <a:cubicBezTo>
                  <a:pt x="31181" y="0"/>
                  <a:pt x="22225" y="4281"/>
                  <a:pt x="16636" y="12417"/>
                </a:cubicBezTo>
                <a:cubicBezTo>
                  <a:pt x="14546" y="10434"/>
                  <a:pt x="11918" y="9486"/>
                  <a:pt x="9319" y="9486"/>
                </a:cubicBezTo>
                <a:cubicBezTo>
                  <a:pt x="5590" y="9486"/>
                  <a:pt x="1922" y="11439"/>
                  <a:pt x="0" y="15092"/>
                </a:cubicBezTo>
                <a:lnTo>
                  <a:pt x="58716" y="15092"/>
                </a:lnTo>
                <a:lnTo>
                  <a:pt x="58716" y="6741"/>
                </a:lnTo>
                <a:cubicBezTo>
                  <a:pt x="53299" y="2195"/>
                  <a:pt x="46746" y="0"/>
                  <a:pt x="40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7001870" y="1504149"/>
            <a:ext cx="402191" cy="155250"/>
          </a:xfrm>
          <a:custGeom>
            <a:avLst/>
            <a:gdLst/>
            <a:ahLst/>
            <a:cxnLst/>
            <a:rect l="l" t="t" r="r" b="b"/>
            <a:pathLst>
              <a:path w="36209" h="13977" extrusionOk="0">
                <a:moveTo>
                  <a:pt x="23335" y="0"/>
                </a:moveTo>
                <a:cubicBezTo>
                  <a:pt x="13920" y="0"/>
                  <a:pt x="4777" y="5049"/>
                  <a:pt x="1" y="13976"/>
                </a:cubicBezTo>
                <a:lnTo>
                  <a:pt x="36209" y="13976"/>
                </a:lnTo>
                <a:lnTo>
                  <a:pt x="36209" y="3342"/>
                </a:lnTo>
                <a:lnTo>
                  <a:pt x="36143" y="3342"/>
                </a:lnTo>
                <a:cubicBezTo>
                  <a:pt x="32085" y="1076"/>
                  <a:pt x="27681" y="0"/>
                  <a:pt x="233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1"/>
          <p:cNvSpPr txBox="1">
            <a:spLocks noGrp="1"/>
          </p:cNvSpPr>
          <p:nvPr>
            <p:ph type="ctrTitle"/>
          </p:nvPr>
        </p:nvSpPr>
        <p:spPr>
          <a:xfrm>
            <a:off x="836975" y="1750313"/>
            <a:ext cx="28212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70" name="Google Shape;370;p21"/>
          <p:cNvSpPr txBox="1">
            <a:spLocks noGrp="1"/>
          </p:cNvSpPr>
          <p:nvPr>
            <p:ph type="subTitle" idx="1"/>
          </p:nvPr>
        </p:nvSpPr>
        <p:spPr>
          <a:xfrm>
            <a:off x="837025" y="2641538"/>
            <a:ext cx="2821200" cy="7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1"/>
          <p:cNvSpPr/>
          <p:nvPr/>
        </p:nvSpPr>
        <p:spPr>
          <a:xfrm flipH="1">
            <a:off x="125" y="4719225"/>
            <a:ext cx="9144000" cy="421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21"/>
          <p:cNvGrpSpPr/>
          <p:nvPr/>
        </p:nvGrpSpPr>
        <p:grpSpPr>
          <a:xfrm>
            <a:off x="4139768" y="920035"/>
            <a:ext cx="4104708" cy="3209224"/>
            <a:chOff x="4139768" y="920035"/>
            <a:chExt cx="4104708" cy="3209224"/>
          </a:xfrm>
        </p:grpSpPr>
        <p:sp>
          <p:nvSpPr>
            <p:cNvPr id="373" name="Google Shape;373;p21"/>
            <p:cNvSpPr/>
            <p:nvPr/>
          </p:nvSpPr>
          <p:spPr>
            <a:xfrm>
              <a:off x="7570375" y="1114125"/>
              <a:ext cx="515700" cy="2835300"/>
            </a:xfrm>
            <a:prstGeom prst="rect">
              <a:avLst/>
            </a:prstGeom>
            <a:solidFill>
              <a:srgbClr val="F4D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4267300" y="1114125"/>
              <a:ext cx="562500" cy="2835300"/>
            </a:xfrm>
            <a:prstGeom prst="rect">
              <a:avLst/>
            </a:prstGeom>
            <a:solidFill>
              <a:srgbClr val="F4D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21"/>
            <p:cNvGrpSpPr/>
            <p:nvPr/>
          </p:nvGrpSpPr>
          <p:grpSpPr>
            <a:xfrm>
              <a:off x="4139768" y="920035"/>
              <a:ext cx="4104708" cy="3209224"/>
              <a:chOff x="4139768" y="920035"/>
              <a:chExt cx="4104708" cy="3209224"/>
            </a:xfrm>
          </p:grpSpPr>
          <p:grpSp>
            <p:nvGrpSpPr>
              <p:cNvPr id="376" name="Google Shape;376;p21"/>
              <p:cNvGrpSpPr/>
              <p:nvPr/>
            </p:nvGrpSpPr>
            <p:grpSpPr>
              <a:xfrm>
                <a:off x="4786737" y="920035"/>
                <a:ext cx="2807186" cy="3203205"/>
                <a:chOff x="671805" y="1392208"/>
                <a:chExt cx="1467120" cy="1674090"/>
              </a:xfrm>
            </p:grpSpPr>
            <p:sp>
              <p:nvSpPr>
                <p:cNvPr id="377" name="Google Shape;377;p21"/>
                <p:cNvSpPr/>
                <p:nvPr/>
              </p:nvSpPr>
              <p:spPr>
                <a:xfrm>
                  <a:off x="672025" y="2951399"/>
                  <a:ext cx="1466700" cy="114900"/>
                </a:xfrm>
                <a:prstGeom prst="rect">
                  <a:avLst/>
                </a:prstGeom>
                <a:solidFill>
                  <a:srgbClr val="FBE6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21"/>
                <p:cNvSpPr/>
                <p:nvPr/>
              </p:nvSpPr>
              <p:spPr>
                <a:xfrm flipH="1">
                  <a:off x="671805" y="1507225"/>
                  <a:ext cx="107700" cy="1444200"/>
                </a:xfrm>
                <a:prstGeom prst="rect">
                  <a:avLst/>
                </a:prstGeom>
                <a:solidFill>
                  <a:srgbClr val="FBE6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21"/>
                <p:cNvSpPr/>
                <p:nvPr/>
              </p:nvSpPr>
              <p:spPr>
                <a:xfrm>
                  <a:off x="672031" y="1392208"/>
                  <a:ext cx="1466700" cy="114900"/>
                </a:xfrm>
                <a:prstGeom prst="rect">
                  <a:avLst/>
                </a:prstGeom>
                <a:solidFill>
                  <a:srgbClr val="FBE6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1"/>
                <p:cNvSpPr/>
                <p:nvPr/>
              </p:nvSpPr>
              <p:spPr>
                <a:xfrm flipH="1">
                  <a:off x="2031225" y="1507225"/>
                  <a:ext cx="107700" cy="1444200"/>
                </a:xfrm>
                <a:prstGeom prst="rect">
                  <a:avLst/>
                </a:prstGeom>
                <a:solidFill>
                  <a:srgbClr val="FBE6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1" name="Google Shape;381;p21"/>
              <p:cNvGrpSpPr/>
              <p:nvPr/>
            </p:nvGrpSpPr>
            <p:grpSpPr>
              <a:xfrm>
                <a:off x="7509606" y="926054"/>
                <a:ext cx="734871" cy="3203205"/>
                <a:chOff x="7481031" y="926054"/>
                <a:chExt cx="734871" cy="3203205"/>
              </a:xfrm>
            </p:grpSpPr>
            <p:sp>
              <p:nvSpPr>
                <p:cNvPr id="382" name="Google Shape;382;p21"/>
                <p:cNvSpPr/>
                <p:nvPr/>
              </p:nvSpPr>
              <p:spPr>
                <a:xfrm rot="5400000" flipH="1">
                  <a:off x="7713175" y="2195175"/>
                  <a:ext cx="270600" cy="664800"/>
                </a:xfrm>
                <a:prstGeom prst="rect">
                  <a:avLst/>
                </a:prstGeom>
                <a:solidFill>
                  <a:srgbClr val="FBE6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83" name="Google Shape;383;p21"/>
                <p:cNvGrpSpPr/>
                <p:nvPr/>
              </p:nvGrpSpPr>
              <p:grpSpPr>
                <a:xfrm flipH="1">
                  <a:off x="7481031" y="926054"/>
                  <a:ext cx="734871" cy="3203205"/>
                  <a:chOff x="671825" y="1392208"/>
                  <a:chExt cx="1467100" cy="1674090"/>
                </a:xfrm>
              </p:grpSpPr>
              <p:sp>
                <p:nvSpPr>
                  <p:cNvPr id="384" name="Google Shape;384;p21"/>
                  <p:cNvSpPr/>
                  <p:nvPr/>
                </p:nvSpPr>
                <p:spPr>
                  <a:xfrm>
                    <a:off x="672025" y="2951399"/>
                    <a:ext cx="1466700" cy="114900"/>
                  </a:xfrm>
                  <a:prstGeom prst="rect">
                    <a:avLst/>
                  </a:prstGeom>
                  <a:solidFill>
                    <a:srgbClr val="FBE6C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21"/>
                  <p:cNvSpPr/>
                  <p:nvPr/>
                </p:nvSpPr>
                <p:spPr>
                  <a:xfrm flipH="1">
                    <a:off x="671825" y="1507224"/>
                    <a:ext cx="332400" cy="1444200"/>
                  </a:xfrm>
                  <a:prstGeom prst="rect">
                    <a:avLst/>
                  </a:prstGeom>
                  <a:solidFill>
                    <a:srgbClr val="FBE6C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21"/>
                  <p:cNvSpPr/>
                  <p:nvPr/>
                </p:nvSpPr>
                <p:spPr>
                  <a:xfrm>
                    <a:off x="672031" y="1392208"/>
                    <a:ext cx="1466700" cy="114900"/>
                  </a:xfrm>
                  <a:prstGeom prst="rect">
                    <a:avLst/>
                  </a:prstGeom>
                  <a:solidFill>
                    <a:srgbClr val="FBE6C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21"/>
                  <p:cNvSpPr/>
                  <p:nvPr/>
                </p:nvSpPr>
                <p:spPr>
                  <a:xfrm flipH="1">
                    <a:off x="2031225" y="1507225"/>
                    <a:ext cx="107700" cy="1444200"/>
                  </a:xfrm>
                  <a:prstGeom prst="rect">
                    <a:avLst/>
                  </a:prstGeom>
                  <a:solidFill>
                    <a:srgbClr val="FBE6C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88" name="Google Shape;388;p21"/>
              <p:cNvGrpSpPr/>
              <p:nvPr/>
            </p:nvGrpSpPr>
            <p:grpSpPr>
              <a:xfrm flipH="1">
                <a:off x="4139768" y="926054"/>
                <a:ext cx="734871" cy="3203205"/>
                <a:chOff x="7481031" y="926054"/>
                <a:chExt cx="734871" cy="3203205"/>
              </a:xfrm>
            </p:grpSpPr>
            <p:sp>
              <p:nvSpPr>
                <p:cNvPr id="389" name="Google Shape;389;p21"/>
                <p:cNvSpPr/>
                <p:nvPr/>
              </p:nvSpPr>
              <p:spPr>
                <a:xfrm rot="5400000" flipH="1">
                  <a:off x="7713175" y="2195175"/>
                  <a:ext cx="270600" cy="664800"/>
                </a:xfrm>
                <a:prstGeom prst="rect">
                  <a:avLst/>
                </a:prstGeom>
                <a:solidFill>
                  <a:srgbClr val="FBE6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0" name="Google Shape;390;p21"/>
                <p:cNvGrpSpPr/>
                <p:nvPr/>
              </p:nvGrpSpPr>
              <p:grpSpPr>
                <a:xfrm flipH="1">
                  <a:off x="7481031" y="926054"/>
                  <a:ext cx="734871" cy="3203205"/>
                  <a:chOff x="671825" y="1392208"/>
                  <a:chExt cx="1467100" cy="1674090"/>
                </a:xfrm>
              </p:grpSpPr>
              <p:sp>
                <p:nvSpPr>
                  <p:cNvPr id="391" name="Google Shape;391;p21"/>
                  <p:cNvSpPr/>
                  <p:nvPr/>
                </p:nvSpPr>
                <p:spPr>
                  <a:xfrm>
                    <a:off x="672025" y="2951399"/>
                    <a:ext cx="1466700" cy="114900"/>
                  </a:xfrm>
                  <a:prstGeom prst="rect">
                    <a:avLst/>
                  </a:prstGeom>
                  <a:solidFill>
                    <a:srgbClr val="FBE6C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21"/>
                  <p:cNvSpPr/>
                  <p:nvPr/>
                </p:nvSpPr>
                <p:spPr>
                  <a:xfrm flipH="1">
                    <a:off x="671825" y="1507224"/>
                    <a:ext cx="332400" cy="1444200"/>
                  </a:xfrm>
                  <a:prstGeom prst="rect">
                    <a:avLst/>
                  </a:prstGeom>
                  <a:solidFill>
                    <a:srgbClr val="FBE6C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21"/>
                  <p:cNvSpPr/>
                  <p:nvPr/>
                </p:nvSpPr>
                <p:spPr>
                  <a:xfrm>
                    <a:off x="672031" y="1392208"/>
                    <a:ext cx="1466700" cy="114900"/>
                  </a:xfrm>
                  <a:prstGeom prst="rect">
                    <a:avLst/>
                  </a:prstGeom>
                  <a:solidFill>
                    <a:srgbClr val="FBE6C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" name="Google Shape;394;p21"/>
                  <p:cNvSpPr/>
                  <p:nvPr/>
                </p:nvSpPr>
                <p:spPr>
                  <a:xfrm flipH="1">
                    <a:off x="2031225" y="1507225"/>
                    <a:ext cx="107700" cy="1444200"/>
                  </a:xfrm>
                  <a:prstGeom prst="rect">
                    <a:avLst/>
                  </a:prstGeom>
                  <a:solidFill>
                    <a:srgbClr val="FBE6C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4"/>
          <p:cNvSpPr/>
          <p:nvPr/>
        </p:nvSpPr>
        <p:spPr>
          <a:xfrm>
            <a:off x="178163" y="1287689"/>
            <a:ext cx="857438" cy="261526"/>
          </a:xfrm>
          <a:custGeom>
            <a:avLst/>
            <a:gdLst/>
            <a:ahLst/>
            <a:cxnLst/>
            <a:rect l="l" t="t" r="r" b="b"/>
            <a:pathLst>
              <a:path w="7108" h="2168" extrusionOk="0">
                <a:moveTo>
                  <a:pt x="0" y="1"/>
                </a:moveTo>
                <a:lnTo>
                  <a:pt x="0" y="2167"/>
                </a:lnTo>
                <a:lnTo>
                  <a:pt x="7108" y="2167"/>
                </a:lnTo>
                <a:lnTo>
                  <a:pt x="7108" y="1"/>
                </a:lnTo>
                <a:close/>
              </a:path>
            </a:pathLst>
          </a:custGeom>
          <a:solidFill>
            <a:srgbClr val="FBE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2001790" y="1792891"/>
            <a:ext cx="857438" cy="261405"/>
          </a:xfrm>
          <a:custGeom>
            <a:avLst/>
            <a:gdLst/>
            <a:ahLst/>
            <a:cxnLst/>
            <a:rect l="l" t="t" r="r" b="b"/>
            <a:pathLst>
              <a:path w="7108" h="2167" extrusionOk="0">
                <a:moveTo>
                  <a:pt x="0" y="0"/>
                </a:moveTo>
                <a:lnTo>
                  <a:pt x="0" y="2167"/>
                </a:lnTo>
                <a:lnTo>
                  <a:pt x="7108" y="2167"/>
                </a:lnTo>
                <a:lnTo>
                  <a:pt x="7108" y="0"/>
                </a:lnTo>
                <a:close/>
              </a:path>
            </a:pathLst>
          </a:custGeom>
          <a:solidFill>
            <a:srgbClr val="FBE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570025" y="2771086"/>
            <a:ext cx="857559" cy="260440"/>
          </a:xfrm>
          <a:custGeom>
            <a:avLst/>
            <a:gdLst/>
            <a:ahLst/>
            <a:cxnLst/>
            <a:rect l="l" t="t" r="r" b="b"/>
            <a:pathLst>
              <a:path w="7109" h="2159" extrusionOk="0">
                <a:moveTo>
                  <a:pt x="1" y="1"/>
                </a:moveTo>
                <a:lnTo>
                  <a:pt x="1" y="2158"/>
                </a:lnTo>
                <a:lnTo>
                  <a:pt x="7108" y="2158"/>
                </a:lnTo>
                <a:lnTo>
                  <a:pt x="7108" y="1"/>
                </a:lnTo>
                <a:close/>
              </a:path>
            </a:pathLst>
          </a:custGeom>
          <a:solidFill>
            <a:srgbClr val="FBE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1674278" y="3103665"/>
            <a:ext cx="857438" cy="260440"/>
          </a:xfrm>
          <a:custGeom>
            <a:avLst/>
            <a:gdLst/>
            <a:ahLst/>
            <a:cxnLst/>
            <a:rect l="l" t="t" r="r" b="b"/>
            <a:pathLst>
              <a:path w="7108" h="2159" extrusionOk="0">
                <a:moveTo>
                  <a:pt x="1" y="1"/>
                </a:moveTo>
                <a:lnTo>
                  <a:pt x="1" y="2159"/>
                </a:lnTo>
                <a:lnTo>
                  <a:pt x="7108" y="2159"/>
                </a:lnTo>
                <a:lnTo>
                  <a:pt x="7108" y="1"/>
                </a:lnTo>
                <a:close/>
              </a:path>
            </a:pathLst>
          </a:custGeom>
          <a:solidFill>
            <a:srgbClr val="FBE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4793478" y="1489089"/>
            <a:ext cx="856473" cy="261526"/>
          </a:xfrm>
          <a:custGeom>
            <a:avLst/>
            <a:gdLst/>
            <a:ahLst/>
            <a:cxnLst/>
            <a:rect l="l" t="t" r="r" b="b"/>
            <a:pathLst>
              <a:path w="7100" h="2168" extrusionOk="0">
                <a:moveTo>
                  <a:pt x="1" y="1"/>
                </a:moveTo>
                <a:lnTo>
                  <a:pt x="1" y="2167"/>
                </a:lnTo>
                <a:lnTo>
                  <a:pt x="7100" y="2167"/>
                </a:lnTo>
                <a:lnTo>
                  <a:pt x="7100" y="1"/>
                </a:lnTo>
                <a:close/>
              </a:path>
            </a:pathLst>
          </a:custGeom>
          <a:solidFill>
            <a:srgbClr val="FBE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4663182" y="3324820"/>
            <a:ext cx="857438" cy="260440"/>
          </a:xfrm>
          <a:custGeom>
            <a:avLst/>
            <a:gdLst/>
            <a:ahLst/>
            <a:cxnLst/>
            <a:rect l="l" t="t" r="r" b="b"/>
            <a:pathLst>
              <a:path w="7108" h="2159" extrusionOk="0">
                <a:moveTo>
                  <a:pt x="1" y="0"/>
                </a:moveTo>
                <a:lnTo>
                  <a:pt x="1" y="2158"/>
                </a:lnTo>
                <a:lnTo>
                  <a:pt x="7108" y="2158"/>
                </a:lnTo>
                <a:lnTo>
                  <a:pt x="7108" y="0"/>
                </a:lnTo>
                <a:close/>
              </a:path>
            </a:pathLst>
          </a:custGeom>
          <a:solidFill>
            <a:srgbClr val="FBE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7654348" y="1323825"/>
            <a:ext cx="857438" cy="260440"/>
          </a:xfrm>
          <a:custGeom>
            <a:avLst/>
            <a:gdLst/>
            <a:ahLst/>
            <a:cxnLst/>
            <a:rect l="l" t="t" r="r" b="b"/>
            <a:pathLst>
              <a:path w="7108" h="2159" extrusionOk="0">
                <a:moveTo>
                  <a:pt x="0" y="1"/>
                </a:moveTo>
                <a:lnTo>
                  <a:pt x="0" y="2159"/>
                </a:lnTo>
                <a:lnTo>
                  <a:pt x="7108" y="2159"/>
                </a:lnTo>
                <a:lnTo>
                  <a:pt x="7108" y="1"/>
                </a:lnTo>
                <a:close/>
              </a:path>
            </a:pathLst>
          </a:custGeom>
          <a:solidFill>
            <a:srgbClr val="FBE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4"/>
          <p:cNvSpPr/>
          <p:nvPr/>
        </p:nvSpPr>
        <p:spPr>
          <a:xfrm flipH="1">
            <a:off x="7261504" y="2028922"/>
            <a:ext cx="857438" cy="260440"/>
          </a:xfrm>
          <a:custGeom>
            <a:avLst/>
            <a:gdLst/>
            <a:ahLst/>
            <a:cxnLst/>
            <a:rect l="l" t="t" r="r" b="b"/>
            <a:pathLst>
              <a:path w="7108" h="2159" extrusionOk="0">
                <a:moveTo>
                  <a:pt x="0" y="0"/>
                </a:moveTo>
                <a:lnTo>
                  <a:pt x="0" y="2158"/>
                </a:lnTo>
                <a:lnTo>
                  <a:pt x="7108" y="2158"/>
                </a:lnTo>
                <a:lnTo>
                  <a:pt x="7108" y="0"/>
                </a:lnTo>
                <a:close/>
              </a:path>
            </a:pathLst>
          </a:custGeom>
          <a:solidFill>
            <a:srgbClr val="FBE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5794336" y="3662586"/>
            <a:ext cx="856473" cy="260440"/>
          </a:xfrm>
          <a:custGeom>
            <a:avLst/>
            <a:gdLst/>
            <a:ahLst/>
            <a:cxnLst/>
            <a:rect l="l" t="t" r="r" b="b"/>
            <a:pathLst>
              <a:path w="7100" h="2159" extrusionOk="0">
                <a:moveTo>
                  <a:pt x="0" y="1"/>
                </a:moveTo>
                <a:lnTo>
                  <a:pt x="0" y="2158"/>
                </a:lnTo>
                <a:lnTo>
                  <a:pt x="7099" y="2158"/>
                </a:lnTo>
                <a:lnTo>
                  <a:pt x="7099" y="1"/>
                </a:lnTo>
                <a:close/>
              </a:path>
            </a:pathLst>
          </a:custGeom>
          <a:solidFill>
            <a:srgbClr val="FBE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6481207" y="4249334"/>
            <a:ext cx="857559" cy="260440"/>
          </a:xfrm>
          <a:custGeom>
            <a:avLst/>
            <a:gdLst/>
            <a:ahLst/>
            <a:cxnLst/>
            <a:rect l="l" t="t" r="r" b="b"/>
            <a:pathLst>
              <a:path w="7109" h="2159" extrusionOk="0">
                <a:moveTo>
                  <a:pt x="1" y="0"/>
                </a:moveTo>
                <a:lnTo>
                  <a:pt x="1" y="2158"/>
                </a:lnTo>
                <a:lnTo>
                  <a:pt x="7108" y="2158"/>
                </a:lnTo>
                <a:lnTo>
                  <a:pt x="7108" y="0"/>
                </a:lnTo>
                <a:close/>
              </a:path>
            </a:pathLst>
          </a:custGeom>
          <a:solidFill>
            <a:srgbClr val="FBE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4"/>
          <p:cNvSpPr/>
          <p:nvPr/>
        </p:nvSpPr>
        <p:spPr>
          <a:xfrm flipH="1">
            <a:off x="8576423" y="1023213"/>
            <a:ext cx="151786" cy="579621"/>
          </a:xfrm>
          <a:custGeom>
            <a:avLst/>
            <a:gdLst/>
            <a:ahLst/>
            <a:cxnLst/>
            <a:rect l="l" t="t" r="r" b="b"/>
            <a:pathLst>
              <a:path w="1097" h="4189" extrusionOk="0">
                <a:moveTo>
                  <a:pt x="1" y="1"/>
                </a:moveTo>
                <a:lnTo>
                  <a:pt x="1" y="4188"/>
                </a:lnTo>
                <a:lnTo>
                  <a:pt x="1097" y="4188"/>
                </a:lnTo>
                <a:lnTo>
                  <a:pt x="10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4"/>
          <p:cNvSpPr/>
          <p:nvPr/>
        </p:nvSpPr>
        <p:spPr>
          <a:xfrm flipH="1">
            <a:off x="8576423" y="1120348"/>
            <a:ext cx="151786" cy="384108"/>
          </a:xfrm>
          <a:custGeom>
            <a:avLst/>
            <a:gdLst/>
            <a:ahLst/>
            <a:cxnLst/>
            <a:rect l="l" t="t" r="r" b="b"/>
            <a:pathLst>
              <a:path w="1097" h="2776" extrusionOk="0">
                <a:moveTo>
                  <a:pt x="1" y="1"/>
                </a:moveTo>
                <a:lnTo>
                  <a:pt x="1" y="2775"/>
                </a:lnTo>
                <a:lnTo>
                  <a:pt x="1097" y="2775"/>
                </a:lnTo>
                <a:lnTo>
                  <a:pt x="10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4"/>
          <p:cNvSpPr/>
          <p:nvPr/>
        </p:nvSpPr>
        <p:spPr>
          <a:xfrm flipH="1">
            <a:off x="8780236" y="1023213"/>
            <a:ext cx="188453" cy="579621"/>
          </a:xfrm>
          <a:custGeom>
            <a:avLst/>
            <a:gdLst/>
            <a:ahLst/>
            <a:cxnLst/>
            <a:rect l="l" t="t" r="r" b="b"/>
            <a:pathLst>
              <a:path w="1362" h="4189" extrusionOk="0">
                <a:moveTo>
                  <a:pt x="0" y="1"/>
                </a:moveTo>
                <a:lnTo>
                  <a:pt x="0" y="4188"/>
                </a:lnTo>
                <a:lnTo>
                  <a:pt x="1362" y="4188"/>
                </a:lnTo>
                <a:lnTo>
                  <a:pt x="13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4"/>
          <p:cNvSpPr/>
          <p:nvPr/>
        </p:nvSpPr>
        <p:spPr>
          <a:xfrm flipH="1">
            <a:off x="8780236" y="1086032"/>
            <a:ext cx="188453" cy="181400"/>
          </a:xfrm>
          <a:custGeom>
            <a:avLst/>
            <a:gdLst/>
            <a:ahLst/>
            <a:cxnLst/>
            <a:rect l="l" t="t" r="r" b="b"/>
            <a:pathLst>
              <a:path w="1362" h="1311" extrusionOk="0">
                <a:moveTo>
                  <a:pt x="0" y="0"/>
                </a:moveTo>
                <a:lnTo>
                  <a:pt x="0" y="1311"/>
                </a:lnTo>
                <a:lnTo>
                  <a:pt x="1362" y="1311"/>
                </a:lnTo>
                <a:lnTo>
                  <a:pt x="1362" y="0"/>
                </a:lnTo>
                <a:close/>
              </a:path>
            </a:pathLst>
          </a:custGeom>
          <a:solidFill>
            <a:srgbClr val="A44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 flipH="1">
            <a:off x="8376208" y="1023213"/>
            <a:ext cx="152893" cy="579621"/>
          </a:xfrm>
          <a:custGeom>
            <a:avLst/>
            <a:gdLst/>
            <a:ahLst/>
            <a:cxnLst/>
            <a:rect l="l" t="t" r="r" b="b"/>
            <a:pathLst>
              <a:path w="1105" h="4189" extrusionOk="0">
                <a:moveTo>
                  <a:pt x="0" y="1"/>
                </a:moveTo>
                <a:lnTo>
                  <a:pt x="0" y="4188"/>
                </a:lnTo>
                <a:lnTo>
                  <a:pt x="1105" y="4188"/>
                </a:lnTo>
                <a:lnTo>
                  <a:pt x="110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/>
          <p:nvPr/>
        </p:nvSpPr>
        <p:spPr>
          <a:xfrm flipH="1">
            <a:off x="8411629" y="1104989"/>
            <a:ext cx="81912" cy="414826"/>
          </a:xfrm>
          <a:custGeom>
            <a:avLst/>
            <a:gdLst/>
            <a:ahLst/>
            <a:cxnLst/>
            <a:rect l="l" t="t" r="r" b="b"/>
            <a:pathLst>
              <a:path w="592" h="2998" extrusionOk="0">
                <a:moveTo>
                  <a:pt x="0" y="1"/>
                </a:moveTo>
                <a:lnTo>
                  <a:pt x="0" y="2998"/>
                </a:lnTo>
                <a:lnTo>
                  <a:pt x="591" y="2998"/>
                </a:lnTo>
                <a:lnTo>
                  <a:pt x="591" y="1"/>
                </a:lnTo>
                <a:close/>
              </a:path>
            </a:pathLst>
          </a:custGeom>
          <a:solidFill>
            <a:srgbClr val="A44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7905904" y="1203369"/>
            <a:ext cx="348403" cy="270232"/>
          </a:xfrm>
          <a:custGeom>
            <a:avLst/>
            <a:gdLst/>
            <a:ahLst/>
            <a:cxnLst/>
            <a:rect l="l" t="t" r="r" b="b"/>
            <a:pathLst>
              <a:path w="2518" h="1953" extrusionOk="0">
                <a:moveTo>
                  <a:pt x="1941" y="1"/>
                </a:moveTo>
                <a:cubicBezTo>
                  <a:pt x="1317" y="1"/>
                  <a:pt x="362" y="265"/>
                  <a:pt x="0" y="1773"/>
                </a:cubicBezTo>
                <a:lnTo>
                  <a:pt x="865" y="1953"/>
                </a:lnTo>
                <a:cubicBezTo>
                  <a:pt x="865" y="1953"/>
                  <a:pt x="1216" y="257"/>
                  <a:pt x="2518" y="77"/>
                </a:cubicBezTo>
                <a:cubicBezTo>
                  <a:pt x="2518" y="77"/>
                  <a:pt x="2278" y="1"/>
                  <a:pt x="19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7863288" y="1108586"/>
            <a:ext cx="267875" cy="408876"/>
          </a:xfrm>
          <a:custGeom>
            <a:avLst/>
            <a:gdLst/>
            <a:ahLst/>
            <a:cxnLst/>
            <a:rect l="l" t="t" r="r" b="b"/>
            <a:pathLst>
              <a:path w="1936" h="2955" extrusionOk="0">
                <a:moveTo>
                  <a:pt x="86" y="0"/>
                </a:moveTo>
                <a:lnTo>
                  <a:pt x="86" y="0"/>
                </a:lnTo>
                <a:cubicBezTo>
                  <a:pt x="908" y="1019"/>
                  <a:pt x="0" y="2492"/>
                  <a:pt x="0" y="2492"/>
                </a:cubicBezTo>
                <a:lnTo>
                  <a:pt x="745" y="2954"/>
                </a:lnTo>
                <a:cubicBezTo>
                  <a:pt x="1935" y="891"/>
                  <a:pt x="86" y="0"/>
                  <a:pt x="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7692545" y="1236577"/>
            <a:ext cx="348541" cy="270232"/>
          </a:xfrm>
          <a:custGeom>
            <a:avLst/>
            <a:gdLst/>
            <a:ahLst/>
            <a:cxnLst/>
            <a:rect l="l" t="t" r="r" b="b"/>
            <a:pathLst>
              <a:path w="2519" h="1953" extrusionOk="0">
                <a:moveTo>
                  <a:pt x="578" y="0"/>
                </a:moveTo>
                <a:cubicBezTo>
                  <a:pt x="241" y="0"/>
                  <a:pt x="1" y="77"/>
                  <a:pt x="1" y="77"/>
                </a:cubicBezTo>
                <a:cubicBezTo>
                  <a:pt x="1303" y="257"/>
                  <a:pt x="1654" y="1952"/>
                  <a:pt x="1654" y="1952"/>
                </a:cubicBezTo>
                <a:lnTo>
                  <a:pt x="2519" y="1773"/>
                </a:lnTo>
                <a:cubicBezTo>
                  <a:pt x="2157" y="264"/>
                  <a:pt x="1202" y="0"/>
                  <a:pt x="5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7755363" y="1382280"/>
            <a:ext cx="373447" cy="251275"/>
          </a:xfrm>
          <a:custGeom>
            <a:avLst/>
            <a:gdLst/>
            <a:ahLst/>
            <a:cxnLst/>
            <a:rect l="l" t="t" r="r" b="b"/>
            <a:pathLst>
              <a:path w="2699" h="1816" extrusionOk="0">
                <a:moveTo>
                  <a:pt x="1" y="0"/>
                </a:moveTo>
                <a:lnTo>
                  <a:pt x="369" y="1816"/>
                </a:lnTo>
                <a:lnTo>
                  <a:pt x="2321" y="1816"/>
                </a:lnTo>
                <a:lnTo>
                  <a:pt x="269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7731702" y="1347826"/>
            <a:ext cx="425472" cy="68907"/>
          </a:xfrm>
          <a:custGeom>
            <a:avLst/>
            <a:gdLst/>
            <a:ahLst/>
            <a:cxnLst/>
            <a:rect l="l" t="t" r="r" b="b"/>
            <a:pathLst>
              <a:path w="3075" h="498" extrusionOk="0">
                <a:moveTo>
                  <a:pt x="1" y="1"/>
                </a:moveTo>
                <a:lnTo>
                  <a:pt x="1" y="498"/>
                </a:lnTo>
                <a:lnTo>
                  <a:pt x="3075" y="498"/>
                </a:lnTo>
                <a:lnTo>
                  <a:pt x="3075" y="1"/>
                </a:lnTo>
                <a:close/>
              </a:path>
            </a:pathLst>
          </a:custGeom>
          <a:solidFill>
            <a:srgbClr val="A44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4"/>
          <p:cNvSpPr/>
          <p:nvPr/>
        </p:nvSpPr>
        <p:spPr>
          <a:xfrm flipH="1">
            <a:off x="7534952" y="1602701"/>
            <a:ext cx="1609047" cy="105574"/>
          </a:xfrm>
          <a:custGeom>
            <a:avLst/>
            <a:gdLst/>
            <a:ahLst/>
            <a:cxnLst/>
            <a:rect l="l" t="t" r="r" b="b"/>
            <a:pathLst>
              <a:path w="11629" h="763" extrusionOk="0">
                <a:moveTo>
                  <a:pt x="0" y="0"/>
                </a:moveTo>
                <a:lnTo>
                  <a:pt x="0" y="762"/>
                </a:lnTo>
                <a:lnTo>
                  <a:pt x="11629" y="762"/>
                </a:lnTo>
                <a:lnTo>
                  <a:pt x="11629" y="0"/>
                </a:lnTo>
                <a:close/>
              </a:path>
            </a:pathLst>
          </a:custGeom>
          <a:solidFill>
            <a:srgbClr val="A44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4"/>
          <p:cNvSpPr/>
          <p:nvPr/>
        </p:nvSpPr>
        <p:spPr>
          <a:xfrm flipH="1">
            <a:off x="8787292" y="1671332"/>
            <a:ext cx="181397" cy="142380"/>
          </a:xfrm>
          <a:custGeom>
            <a:avLst/>
            <a:gdLst/>
            <a:ahLst/>
            <a:cxnLst/>
            <a:rect l="l" t="t" r="r" b="b"/>
            <a:pathLst>
              <a:path w="1311" h="1029" extrusionOk="0">
                <a:moveTo>
                  <a:pt x="0" y="1"/>
                </a:moveTo>
                <a:lnTo>
                  <a:pt x="0" y="1028"/>
                </a:lnTo>
                <a:lnTo>
                  <a:pt x="1311" y="1028"/>
                </a:lnTo>
                <a:lnTo>
                  <a:pt x="1311" y="1"/>
                </a:lnTo>
                <a:close/>
              </a:path>
            </a:pathLst>
          </a:custGeom>
          <a:solidFill>
            <a:srgbClr val="A44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4"/>
          <p:cNvSpPr/>
          <p:nvPr/>
        </p:nvSpPr>
        <p:spPr>
          <a:xfrm flipH="1">
            <a:off x="7739865" y="1671332"/>
            <a:ext cx="181397" cy="142380"/>
          </a:xfrm>
          <a:custGeom>
            <a:avLst/>
            <a:gdLst/>
            <a:ahLst/>
            <a:cxnLst/>
            <a:rect l="l" t="t" r="r" b="b"/>
            <a:pathLst>
              <a:path w="1311" h="1029" extrusionOk="0">
                <a:moveTo>
                  <a:pt x="0" y="1"/>
                </a:moveTo>
                <a:lnTo>
                  <a:pt x="0" y="1028"/>
                </a:lnTo>
                <a:lnTo>
                  <a:pt x="1310" y="1028"/>
                </a:lnTo>
                <a:lnTo>
                  <a:pt x="1310" y="1"/>
                </a:lnTo>
                <a:close/>
              </a:path>
            </a:pathLst>
          </a:custGeom>
          <a:solidFill>
            <a:srgbClr val="A44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-2662" y="1566181"/>
            <a:ext cx="1431762" cy="93944"/>
          </a:xfrm>
          <a:custGeom>
            <a:avLst/>
            <a:gdLst/>
            <a:ahLst/>
            <a:cxnLst/>
            <a:rect l="l" t="t" r="r" b="b"/>
            <a:pathLst>
              <a:path w="11629" h="763" extrusionOk="0">
                <a:moveTo>
                  <a:pt x="0" y="0"/>
                </a:moveTo>
                <a:lnTo>
                  <a:pt x="0" y="762"/>
                </a:lnTo>
                <a:lnTo>
                  <a:pt x="11629" y="762"/>
                </a:lnTo>
                <a:lnTo>
                  <a:pt x="11629" y="0"/>
                </a:lnTo>
                <a:close/>
              </a:path>
            </a:pathLst>
          </a:custGeom>
          <a:solidFill>
            <a:srgbClr val="A44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153333" y="1627251"/>
            <a:ext cx="161410" cy="126696"/>
          </a:xfrm>
          <a:custGeom>
            <a:avLst/>
            <a:gdLst/>
            <a:ahLst/>
            <a:cxnLst/>
            <a:rect l="l" t="t" r="r" b="b"/>
            <a:pathLst>
              <a:path w="1311" h="1029" extrusionOk="0">
                <a:moveTo>
                  <a:pt x="0" y="1"/>
                </a:moveTo>
                <a:lnTo>
                  <a:pt x="0" y="1028"/>
                </a:lnTo>
                <a:lnTo>
                  <a:pt x="1311" y="1028"/>
                </a:lnTo>
                <a:lnTo>
                  <a:pt x="1311" y="1"/>
                </a:lnTo>
                <a:close/>
              </a:path>
            </a:pathLst>
          </a:custGeom>
          <a:solidFill>
            <a:srgbClr val="A44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1085369" y="1627251"/>
            <a:ext cx="161410" cy="126696"/>
          </a:xfrm>
          <a:custGeom>
            <a:avLst/>
            <a:gdLst/>
            <a:ahLst/>
            <a:cxnLst/>
            <a:rect l="l" t="t" r="r" b="b"/>
            <a:pathLst>
              <a:path w="1311" h="1029" extrusionOk="0">
                <a:moveTo>
                  <a:pt x="0" y="1"/>
                </a:moveTo>
                <a:lnTo>
                  <a:pt x="0" y="1028"/>
                </a:lnTo>
                <a:lnTo>
                  <a:pt x="1310" y="1028"/>
                </a:lnTo>
                <a:lnTo>
                  <a:pt x="1310" y="1"/>
                </a:lnTo>
                <a:close/>
              </a:path>
            </a:pathLst>
          </a:custGeom>
          <a:solidFill>
            <a:srgbClr val="A44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137451" y="1421630"/>
            <a:ext cx="515750" cy="144672"/>
          </a:xfrm>
          <a:custGeom>
            <a:avLst/>
            <a:gdLst/>
            <a:ahLst/>
            <a:cxnLst/>
            <a:rect l="l" t="t" r="r" b="b"/>
            <a:pathLst>
              <a:path w="4189" h="1175" extrusionOk="0">
                <a:moveTo>
                  <a:pt x="1" y="1"/>
                </a:moveTo>
                <a:lnTo>
                  <a:pt x="1" y="1174"/>
                </a:lnTo>
                <a:lnTo>
                  <a:pt x="4188" y="1174"/>
                </a:lnTo>
                <a:lnTo>
                  <a:pt x="418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435899" y="1421630"/>
            <a:ext cx="161410" cy="144672"/>
          </a:xfrm>
          <a:custGeom>
            <a:avLst/>
            <a:gdLst/>
            <a:ahLst/>
            <a:cxnLst/>
            <a:rect l="l" t="t" r="r" b="b"/>
            <a:pathLst>
              <a:path w="1311" h="1175" extrusionOk="0">
                <a:moveTo>
                  <a:pt x="0" y="1"/>
                </a:moveTo>
                <a:lnTo>
                  <a:pt x="0" y="1174"/>
                </a:lnTo>
                <a:lnTo>
                  <a:pt x="1310" y="1174"/>
                </a:lnTo>
                <a:lnTo>
                  <a:pt x="131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109009" y="1276217"/>
            <a:ext cx="516735" cy="145534"/>
          </a:xfrm>
          <a:custGeom>
            <a:avLst/>
            <a:gdLst/>
            <a:ahLst/>
            <a:cxnLst/>
            <a:rect l="l" t="t" r="r" b="b"/>
            <a:pathLst>
              <a:path w="4197" h="1182" extrusionOk="0">
                <a:moveTo>
                  <a:pt x="1" y="0"/>
                </a:moveTo>
                <a:lnTo>
                  <a:pt x="1" y="1182"/>
                </a:lnTo>
                <a:lnTo>
                  <a:pt x="4197" y="1182"/>
                </a:lnTo>
                <a:lnTo>
                  <a:pt x="419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350452" y="1276217"/>
            <a:ext cx="66608" cy="145534"/>
          </a:xfrm>
          <a:custGeom>
            <a:avLst/>
            <a:gdLst/>
            <a:ahLst/>
            <a:cxnLst/>
            <a:rect l="l" t="t" r="r" b="b"/>
            <a:pathLst>
              <a:path w="541" h="1182" extrusionOk="0">
                <a:moveTo>
                  <a:pt x="1" y="0"/>
                </a:moveTo>
                <a:lnTo>
                  <a:pt x="1" y="1182"/>
                </a:lnTo>
                <a:lnTo>
                  <a:pt x="540" y="1182"/>
                </a:lnTo>
                <a:lnTo>
                  <a:pt x="5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480100" y="1291608"/>
            <a:ext cx="132970" cy="114383"/>
          </a:xfrm>
          <a:custGeom>
            <a:avLst/>
            <a:gdLst/>
            <a:ahLst/>
            <a:cxnLst/>
            <a:rect l="l" t="t" r="r" b="b"/>
            <a:pathLst>
              <a:path w="1080" h="929" extrusionOk="0">
                <a:moveTo>
                  <a:pt x="465" y="0"/>
                </a:moveTo>
                <a:cubicBezTo>
                  <a:pt x="228" y="0"/>
                  <a:pt x="1" y="188"/>
                  <a:pt x="1" y="466"/>
                </a:cubicBezTo>
                <a:cubicBezTo>
                  <a:pt x="1" y="723"/>
                  <a:pt x="206" y="928"/>
                  <a:pt x="463" y="928"/>
                </a:cubicBezTo>
                <a:cubicBezTo>
                  <a:pt x="874" y="928"/>
                  <a:pt x="1080" y="432"/>
                  <a:pt x="789" y="141"/>
                </a:cubicBezTo>
                <a:cubicBezTo>
                  <a:pt x="694" y="44"/>
                  <a:pt x="578" y="0"/>
                  <a:pt x="4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720558" y="1421630"/>
            <a:ext cx="516735" cy="144672"/>
          </a:xfrm>
          <a:custGeom>
            <a:avLst/>
            <a:gdLst/>
            <a:ahLst/>
            <a:cxnLst/>
            <a:rect l="l" t="t" r="r" b="b"/>
            <a:pathLst>
              <a:path w="4197" h="1175" extrusionOk="0">
                <a:moveTo>
                  <a:pt x="0" y="1"/>
                </a:moveTo>
                <a:lnTo>
                  <a:pt x="0" y="1174"/>
                </a:lnTo>
                <a:lnTo>
                  <a:pt x="4196" y="1174"/>
                </a:lnTo>
                <a:lnTo>
                  <a:pt x="419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799602" y="1421630"/>
            <a:ext cx="35951" cy="144672"/>
          </a:xfrm>
          <a:custGeom>
            <a:avLst/>
            <a:gdLst/>
            <a:ahLst/>
            <a:cxnLst/>
            <a:rect l="l" t="t" r="r" b="b"/>
            <a:pathLst>
              <a:path w="292" h="1175" extrusionOk="0">
                <a:moveTo>
                  <a:pt x="1" y="1"/>
                </a:moveTo>
                <a:lnTo>
                  <a:pt x="1" y="1174"/>
                </a:lnTo>
                <a:lnTo>
                  <a:pt x="292" y="1174"/>
                </a:lnTo>
                <a:lnTo>
                  <a:pt x="29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874460" y="1421630"/>
            <a:ext cx="125582" cy="144672"/>
          </a:xfrm>
          <a:custGeom>
            <a:avLst/>
            <a:gdLst/>
            <a:ahLst/>
            <a:cxnLst/>
            <a:rect l="l" t="t" r="r" b="b"/>
            <a:pathLst>
              <a:path w="1020" h="1175" extrusionOk="0">
                <a:moveTo>
                  <a:pt x="1" y="1"/>
                </a:moveTo>
                <a:lnTo>
                  <a:pt x="1" y="1174"/>
                </a:lnTo>
                <a:lnTo>
                  <a:pt x="1020" y="1174"/>
                </a:lnTo>
                <a:lnTo>
                  <a:pt x="10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4"/>
          <p:cNvSpPr txBox="1">
            <a:spLocks noGrp="1"/>
          </p:cNvSpPr>
          <p:nvPr>
            <p:ph type="subTitle" idx="1"/>
          </p:nvPr>
        </p:nvSpPr>
        <p:spPr>
          <a:xfrm>
            <a:off x="1399738" y="37299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7" name="Google Shape;457;p24"/>
          <p:cNvSpPr txBox="1">
            <a:spLocks noGrp="1"/>
          </p:cNvSpPr>
          <p:nvPr>
            <p:ph type="subTitle" idx="2"/>
          </p:nvPr>
        </p:nvSpPr>
        <p:spPr>
          <a:xfrm>
            <a:off x="1399738" y="29681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20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458" name="Google Shape;458;p24"/>
          <p:cNvSpPr txBox="1">
            <a:spLocks noGrp="1"/>
          </p:cNvSpPr>
          <p:nvPr>
            <p:ph type="subTitle" idx="3"/>
          </p:nvPr>
        </p:nvSpPr>
        <p:spPr>
          <a:xfrm>
            <a:off x="3700650" y="37299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9" name="Google Shape;459;p24"/>
          <p:cNvSpPr txBox="1">
            <a:spLocks noGrp="1"/>
          </p:cNvSpPr>
          <p:nvPr>
            <p:ph type="subTitle" idx="4"/>
          </p:nvPr>
        </p:nvSpPr>
        <p:spPr>
          <a:xfrm>
            <a:off x="3700650" y="29681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20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460" name="Google Shape;460;p24"/>
          <p:cNvSpPr txBox="1">
            <a:spLocks noGrp="1"/>
          </p:cNvSpPr>
          <p:nvPr>
            <p:ph type="subTitle" idx="5"/>
          </p:nvPr>
        </p:nvSpPr>
        <p:spPr>
          <a:xfrm>
            <a:off x="6001563" y="37299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1" name="Google Shape;461;p24"/>
          <p:cNvSpPr txBox="1">
            <a:spLocks noGrp="1"/>
          </p:cNvSpPr>
          <p:nvPr>
            <p:ph type="subTitle" idx="6"/>
          </p:nvPr>
        </p:nvSpPr>
        <p:spPr>
          <a:xfrm>
            <a:off x="6001563" y="29681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ibeye"/>
              <a:buNone/>
              <a:defRPr sz="20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ibeye"/>
              <a:buNone/>
              <a:defRPr sz="3000"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462" name="Google Shape;462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4"/>
          <p:cNvSpPr/>
          <p:nvPr/>
        </p:nvSpPr>
        <p:spPr>
          <a:xfrm flipH="1">
            <a:off x="125" y="4836075"/>
            <a:ext cx="9144000" cy="304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>
            <a:spLocks noGrp="1"/>
          </p:cNvSpPr>
          <p:nvPr>
            <p:ph type="title"/>
          </p:nvPr>
        </p:nvSpPr>
        <p:spPr>
          <a:xfrm>
            <a:off x="785399" y="3120375"/>
            <a:ext cx="33900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23"/>
          <p:cNvSpPr txBox="1">
            <a:spLocks noGrp="1"/>
          </p:cNvSpPr>
          <p:nvPr>
            <p:ph type="subTitle" idx="1"/>
          </p:nvPr>
        </p:nvSpPr>
        <p:spPr>
          <a:xfrm>
            <a:off x="785424" y="3782500"/>
            <a:ext cx="33900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4" name="Google Shape;414;p23"/>
          <p:cNvSpPr txBox="1">
            <a:spLocks noGrp="1"/>
          </p:cNvSpPr>
          <p:nvPr>
            <p:ph type="subTitle" idx="2"/>
          </p:nvPr>
        </p:nvSpPr>
        <p:spPr>
          <a:xfrm>
            <a:off x="4968601" y="3782500"/>
            <a:ext cx="33900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5" name="Google Shape;415;p23"/>
          <p:cNvSpPr txBox="1">
            <a:spLocks noGrp="1"/>
          </p:cNvSpPr>
          <p:nvPr>
            <p:ph type="subTitle" idx="3"/>
          </p:nvPr>
        </p:nvSpPr>
        <p:spPr>
          <a:xfrm>
            <a:off x="4968599" y="3120375"/>
            <a:ext cx="33900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160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6" name="Google Shape;416;p23"/>
          <p:cNvSpPr/>
          <p:nvPr/>
        </p:nvSpPr>
        <p:spPr>
          <a:xfrm flipH="1">
            <a:off x="125" y="4688675"/>
            <a:ext cx="9144000" cy="451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23"/>
          <p:cNvGrpSpPr/>
          <p:nvPr/>
        </p:nvGrpSpPr>
        <p:grpSpPr>
          <a:xfrm>
            <a:off x="3995213" y="-1"/>
            <a:ext cx="1153573" cy="698127"/>
            <a:chOff x="3995213" y="-1"/>
            <a:chExt cx="1153573" cy="698127"/>
          </a:xfrm>
        </p:grpSpPr>
        <p:sp>
          <p:nvSpPr>
            <p:cNvPr id="418" name="Google Shape;418;p23"/>
            <p:cNvSpPr/>
            <p:nvPr/>
          </p:nvSpPr>
          <p:spPr>
            <a:xfrm>
              <a:off x="4538800" y="-1"/>
              <a:ext cx="64125" cy="502003"/>
            </a:xfrm>
            <a:custGeom>
              <a:avLst/>
              <a:gdLst/>
              <a:ahLst/>
              <a:cxnLst/>
              <a:rect l="l" t="t" r="r" b="b"/>
              <a:pathLst>
                <a:path w="306" h="3714" extrusionOk="0">
                  <a:moveTo>
                    <a:pt x="0" y="0"/>
                  </a:moveTo>
                  <a:lnTo>
                    <a:pt x="0" y="3713"/>
                  </a:lnTo>
                  <a:lnTo>
                    <a:pt x="306" y="3713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4D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3995213" y="171349"/>
              <a:ext cx="1153573" cy="526777"/>
            </a:xfrm>
            <a:custGeom>
              <a:avLst/>
              <a:gdLst/>
              <a:ahLst/>
              <a:cxnLst/>
              <a:rect l="l" t="t" r="r" b="b"/>
              <a:pathLst>
                <a:path w="5505" h="2514" extrusionOk="0">
                  <a:moveTo>
                    <a:pt x="2747" y="1"/>
                  </a:moveTo>
                  <a:lnTo>
                    <a:pt x="0" y="2513"/>
                  </a:lnTo>
                  <a:lnTo>
                    <a:pt x="5504" y="2513"/>
                  </a:lnTo>
                  <a:lnTo>
                    <a:pt x="2747" y="1"/>
                  </a:lnTo>
                  <a:close/>
                </a:path>
              </a:pathLst>
            </a:custGeom>
            <a:solidFill>
              <a:srgbClr val="FB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095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172650" y="2493625"/>
            <a:ext cx="33144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5172643" y="1675213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5172650" y="3135675"/>
            <a:ext cx="33144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125" y="49"/>
            <a:ext cx="9144000" cy="5140001"/>
            <a:chOff x="125" y="49"/>
            <a:chExt cx="9144000" cy="5140001"/>
          </a:xfrm>
        </p:grpSpPr>
        <p:sp>
          <p:nvSpPr>
            <p:cNvPr id="30" name="Google Shape;30;p3"/>
            <p:cNvSpPr/>
            <p:nvPr/>
          </p:nvSpPr>
          <p:spPr>
            <a:xfrm flipH="1">
              <a:off x="125" y="4528350"/>
              <a:ext cx="9144000" cy="6117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242206" y="1136860"/>
              <a:ext cx="875368" cy="266871"/>
            </a:xfrm>
            <a:custGeom>
              <a:avLst/>
              <a:gdLst/>
              <a:ahLst/>
              <a:cxnLst/>
              <a:rect l="l" t="t" r="r" b="b"/>
              <a:pathLst>
                <a:path w="7108" h="2167" extrusionOk="0">
                  <a:moveTo>
                    <a:pt x="0" y="0"/>
                  </a:moveTo>
                  <a:lnTo>
                    <a:pt x="0" y="2167"/>
                  </a:lnTo>
                  <a:lnTo>
                    <a:pt x="7108" y="2167"/>
                  </a:lnTo>
                  <a:lnTo>
                    <a:pt x="7108" y="0"/>
                  </a:lnTo>
                  <a:close/>
                </a:path>
              </a:pathLst>
            </a:custGeom>
            <a:solidFill>
              <a:srgbClr val="FB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907850" y="2475024"/>
              <a:ext cx="875368" cy="265886"/>
            </a:xfrm>
            <a:custGeom>
              <a:avLst/>
              <a:gdLst/>
              <a:ahLst/>
              <a:cxnLst/>
              <a:rect l="l" t="t" r="r" b="b"/>
              <a:pathLst>
                <a:path w="7108" h="2159" extrusionOk="0">
                  <a:moveTo>
                    <a:pt x="1" y="1"/>
                  </a:moveTo>
                  <a:lnTo>
                    <a:pt x="1" y="2159"/>
                  </a:lnTo>
                  <a:lnTo>
                    <a:pt x="7108" y="2159"/>
                  </a:lnTo>
                  <a:lnTo>
                    <a:pt x="7108" y="1"/>
                  </a:lnTo>
                  <a:close/>
                </a:path>
              </a:pathLst>
            </a:custGeom>
            <a:solidFill>
              <a:srgbClr val="FB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226793" y="621102"/>
              <a:ext cx="874383" cy="266995"/>
            </a:xfrm>
            <a:custGeom>
              <a:avLst/>
              <a:gdLst/>
              <a:ahLst/>
              <a:cxnLst/>
              <a:rect l="l" t="t" r="r" b="b"/>
              <a:pathLst>
                <a:path w="7100" h="2168" extrusionOk="0">
                  <a:moveTo>
                    <a:pt x="1" y="1"/>
                  </a:moveTo>
                  <a:lnTo>
                    <a:pt x="1" y="2167"/>
                  </a:lnTo>
                  <a:lnTo>
                    <a:pt x="7100" y="2167"/>
                  </a:lnTo>
                  <a:lnTo>
                    <a:pt x="7100" y="1"/>
                  </a:lnTo>
                  <a:close/>
                </a:path>
              </a:pathLst>
            </a:custGeom>
            <a:solidFill>
              <a:srgbClr val="FB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447234" y="1790672"/>
              <a:ext cx="875368" cy="265886"/>
            </a:xfrm>
            <a:custGeom>
              <a:avLst/>
              <a:gdLst/>
              <a:ahLst/>
              <a:cxnLst/>
              <a:rect l="l" t="t" r="r" b="b"/>
              <a:pathLst>
                <a:path w="7108" h="2159" extrusionOk="0">
                  <a:moveTo>
                    <a:pt x="1" y="0"/>
                  </a:moveTo>
                  <a:lnTo>
                    <a:pt x="1" y="2158"/>
                  </a:lnTo>
                  <a:lnTo>
                    <a:pt x="7108" y="2158"/>
                  </a:lnTo>
                  <a:lnTo>
                    <a:pt x="7108" y="0"/>
                  </a:lnTo>
                  <a:close/>
                </a:path>
              </a:pathLst>
            </a:custGeom>
            <a:solidFill>
              <a:srgbClr val="FB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836905" y="49"/>
              <a:ext cx="2048149" cy="2873764"/>
            </a:xfrm>
            <a:custGeom>
              <a:avLst/>
              <a:gdLst/>
              <a:ahLst/>
              <a:cxnLst/>
              <a:rect l="l" t="t" r="r" b="b"/>
              <a:pathLst>
                <a:path w="16631" h="23335" extrusionOk="0">
                  <a:moveTo>
                    <a:pt x="1867" y="0"/>
                  </a:moveTo>
                  <a:lnTo>
                    <a:pt x="1" y="23335"/>
                  </a:lnTo>
                  <a:lnTo>
                    <a:pt x="16630" y="23335"/>
                  </a:lnTo>
                  <a:lnTo>
                    <a:pt x="14764" y="0"/>
                  </a:lnTo>
                  <a:close/>
                </a:path>
              </a:pathLst>
            </a:custGeom>
            <a:solidFill>
              <a:srgbClr val="F4D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525824" y="3192135"/>
              <a:ext cx="2670316" cy="1400613"/>
            </a:xfrm>
            <a:custGeom>
              <a:avLst/>
              <a:gdLst/>
              <a:ahLst/>
              <a:cxnLst/>
              <a:rect l="l" t="t" r="r" b="b"/>
              <a:pathLst>
                <a:path w="21683" h="11373" extrusionOk="0">
                  <a:moveTo>
                    <a:pt x="1" y="1"/>
                  </a:moveTo>
                  <a:lnTo>
                    <a:pt x="2218" y="11373"/>
                  </a:lnTo>
                  <a:lnTo>
                    <a:pt x="18531" y="11373"/>
                  </a:lnTo>
                  <a:lnTo>
                    <a:pt x="21682" y="1"/>
                  </a:lnTo>
                  <a:close/>
                </a:path>
              </a:pathLst>
            </a:custGeom>
            <a:solidFill>
              <a:srgbClr val="F4D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174719" y="2918000"/>
              <a:ext cx="3371546" cy="339655"/>
            </a:xfrm>
            <a:custGeom>
              <a:avLst/>
              <a:gdLst/>
              <a:ahLst/>
              <a:cxnLst/>
              <a:rect l="l" t="t" r="r" b="b"/>
              <a:pathLst>
                <a:path w="27377" h="2758" extrusionOk="0">
                  <a:moveTo>
                    <a:pt x="0" y="0"/>
                  </a:moveTo>
                  <a:lnTo>
                    <a:pt x="0" y="2758"/>
                  </a:lnTo>
                  <a:lnTo>
                    <a:pt x="27376" y="2758"/>
                  </a:lnTo>
                  <a:lnTo>
                    <a:pt x="273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295900" y="2843619"/>
              <a:ext cx="3130167" cy="108750"/>
            </a:xfrm>
            <a:custGeom>
              <a:avLst/>
              <a:gdLst/>
              <a:ahLst/>
              <a:cxnLst/>
              <a:rect l="l" t="t" r="r" b="b"/>
              <a:pathLst>
                <a:path w="25417" h="1791" extrusionOk="0">
                  <a:moveTo>
                    <a:pt x="1" y="0"/>
                  </a:moveTo>
                  <a:lnTo>
                    <a:pt x="1" y="1790"/>
                  </a:lnTo>
                  <a:lnTo>
                    <a:pt x="25416" y="1790"/>
                  </a:lnTo>
                  <a:lnTo>
                    <a:pt x="25416" y="0"/>
                  </a:ln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2074218" y="3238564"/>
              <a:ext cx="1541869" cy="1354185"/>
            </a:xfrm>
            <a:custGeom>
              <a:avLst/>
              <a:gdLst/>
              <a:ahLst/>
              <a:cxnLst/>
              <a:rect l="l" t="t" r="r" b="b"/>
              <a:pathLst>
                <a:path w="12520" h="10996" extrusionOk="0">
                  <a:moveTo>
                    <a:pt x="0" y="1"/>
                  </a:moveTo>
                  <a:lnTo>
                    <a:pt x="0" y="10996"/>
                  </a:lnTo>
                  <a:lnTo>
                    <a:pt x="12520" y="10996"/>
                  </a:lnTo>
                  <a:lnTo>
                    <a:pt x="12520" y="1"/>
                  </a:ln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266088" y="3429448"/>
              <a:ext cx="1159111" cy="1157018"/>
            </a:xfrm>
            <a:custGeom>
              <a:avLst/>
              <a:gdLst/>
              <a:ahLst/>
              <a:cxnLst/>
              <a:rect l="l" t="t" r="r" b="b"/>
              <a:pathLst>
                <a:path w="9412" h="9395" extrusionOk="0">
                  <a:moveTo>
                    <a:pt x="1" y="1"/>
                  </a:moveTo>
                  <a:lnTo>
                    <a:pt x="1" y="9394"/>
                  </a:lnTo>
                  <a:lnTo>
                    <a:pt x="9412" y="9394"/>
                  </a:lnTo>
                  <a:lnTo>
                    <a:pt x="9412" y="1"/>
                  </a:lnTo>
                  <a:close/>
                </a:path>
              </a:pathLst>
            </a:custGeom>
            <a:solidFill>
              <a:srgbClr val="550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816575" y="3650875"/>
              <a:ext cx="391379" cy="533743"/>
            </a:xfrm>
            <a:custGeom>
              <a:avLst/>
              <a:gdLst/>
              <a:ahLst/>
              <a:cxnLst/>
              <a:rect l="l" t="t" r="r" b="b"/>
              <a:pathLst>
                <a:path w="3178" h="4334" extrusionOk="0">
                  <a:moveTo>
                    <a:pt x="463" y="1"/>
                  </a:moveTo>
                  <a:cubicBezTo>
                    <a:pt x="1414" y="1037"/>
                    <a:pt x="917" y="2407"/>
                    <a:pt x="917" y="2407"/>
                  </a:cubicBezTo>
                  <a:cubicBezTo>
                    <a:pt x="1131" y="1731"/>
                    <a:pt x="515" y="1114"/>
                    <a:pt x="515" y="1114"/>
                  </a:cubicBezTo>
                  <a:lnTo>
                    <a:pt x="515" y="1114"/>
                  </a:lnTo>
                  <a:cubicBezTo>
                    <a:pt x="1131" y="2193"/>
                    <a:pt x="241" y="2459"/>
                    <a:pt x="121" y="3358"/>
                  </a:cubicBezTo>
                  <a:cubicBezTo>
                    <a:pt x="1" y="4257"/>
                    <a:pt x="1054" y="4334"/>
                    <a:pt x="1054" y="4334"/>
                  </a:cubicBezTo>
                  <a:cubicBezTo>
                    <a:pt x="3178" y="2792"/>
                    <a:pt x="472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841944" y="3875503"/>
              <a:ext cx="214162" cy="309113"/>
            </a:xfrm>
            <a:custGeom>
              <a:avLst/>
              <a:gdLst/>
              <a:ahLst/>
              <a:cxnLst/>
              <a:rect l="l" t="t" r="r" b="b"/>
              <a:pathLst>
                <a:path w="1739" h="2510" extrusionOk="0">
                  <a:moveTo>
                    <a:pt x="1199" y="1"/>
                  </a:moveTo>
                  <a:cubicBezTo>
                    <a:pt x="1199" y="1"/>
                    <a:pt x="1285" y="652"/>
                    <a:pt x="1037" y="1105"/>
                  </a:cubicBezTo>
                  <a:cubicBezTo>
                    <a:pt x="1054" y="934"/>
                    <a:pt x="1054" y="763"/>
                    <a:pt x="1037" y="600"/>
                  </a:cubicBezTo>
                  <a:cubicBezTo>
                    <a:pt x="977" y="840"/>
                    <a:pt x="848" y="1063"/>
                    <a:pt x="668" y="1234"/>
                  </a:cubicBezTo>
                  <a:cubicBezTo>
                    <a:pt x="429" y="1448"/>
                    <a:pt x="0" y="2125"/>
                    <a:pt x="848" y="2510"/>
                  </a:cubicBezTo>
                  <a:cubicBezTo>
                    <a:pt x="848" y="2510"/>
                    <a:pt x="1739" y="1799"/>
                    <a:pt x="1199" y="1"/>
                  </a:cubicBezTo>
                  <a:close/>
                </a:path>
              </a:pathLst>
            </a:custGeom>
            <a:solidFill>
              <a:srgbClr val="F79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875688" y="4045329"/>
              <a:ext cx="120320" cy="139285"/>
            </a:xfrm>
            <a:custGeom>
              <a:avLst/>
              <a:gdLst/>
              <a:ahLst/>
              <a:cxnLst/>
              <a:rect l="l" t="t" r="r" b="b"/>
              <a:pathLst>
                <a:path w="977" h="1131" extrusionOk="0">
                  <a:moveTo>
                    <a:pt x="959" y="1"/>
                  </a:moveTo>
                  <a:lnTo>
                    <a:pt x="959" y="1"/>
                  </a:lnTo>
                  <a:cubicBezTo>
                    <a:pt x="865" y="155"/>
                    <a:pt x="754" y="300"/>
                    <a:pt x="643" y="437"/>
                  </a:cubicBezTo>
                  <a:cubicBezTo>
                    <a:pt x="643" y="437"/>
                    <a:pt x="557" y="326"/>
                    <a:pt x="634" y="78"/>
                  </a:cubicBezTo>
                  <a:lnTo>
                    <a:pt x="634" y="78"/>
                  </a:lnTo>
                  <a:cubicBezTo>
                    <a:pt x="634" y="78"/>
                    <a:pt x="0" y="823"/>
                    <a:pt x="574" y="1131"/>
                  </a:cubicBezTo>
                  <a:cubicBezTo>
                    <a:pt x="574" y="1131"/>
                    <a:pt x="977" y="583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518179" y="3701490"/>
              <a:ext cx="344950" cy="471551"/>
            </a:xfrm>
            <a:custGeom>
              <a:avLst/>
              <a:gdLst/>
              <a:ahLst/>
              <a:cxnLst/>
              <a:rect l="l" t="t" r="r" b="b"/>
              <a:pathLst>
                <a:path w="2801" h="3829" extrusionOk="0">
                  <a:moveTo>
                    <a:pt x="2398" y="1"/>
                  </a:moveTo>
                  <a:cubicBezTo>
                    <a:pt x="2397" y="2"/>
                    <a:pt x="1" y="2467"/>
                    <a:pt x="1876" y="3829"/>
                  </a:cubicBezTo>
                  <a:cubicBezTo>
                    <a:pt x="1876" y="3829"/>
                    <a:pt x="2801" y="3760"/>
                    <a:pt x="2698" y="2964"/>
                  </a:cubicBezTo>
                  <a:cubicBezTo>
                    <a:pt x="2587" y="2167"/>
                    <a:pt x="1799" y="1936"/>
                    <a:pt x="2355" y="986"/>
                  </a:cubicBezTo>
                  <a:lnTo>
                    <a:pt x="2355" y="986"/>
                  </a:lnTo>
                  <a:cubicBezTo>
                    <a:pt x="2355" y="986"/>
                    <a:pt x="1807" y="1525"/>
                    <a:pt x="1996" y="2125"/>
                  </a:cubicBezTo>
                  <a:cubicBezTo>
                    <a:pt x="1996" y="2125"/>
                    <a:pt x="1559" y="917"/>
                    <a:pt x="2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652168" y="3899764"/>
              <a:ext cx="188793" cy="273275"/>
            </a:xfrm>
            <a:custGeom>
              <a:avLst/>
              <a:gdLst/>
              <a:ahLst/>
              <a:cxnLst/>
              <a:rect l="l" t="t" r="r" b="b"/>
              <a:pathLst>
                <a:path w="1533" h="2219" extrusionOk="0">
                  <a:moveTo>
                    <a:pt x="471" y="1"/>
                  </a:moveTo>
                  <a:cubicBezTo>
                    <a:pt x="0" y="1594"/>
                    <a:pt x="788" y="2219"/>
                    <a:pt x="788" y="2219"/>
                  </a:cubicBezTo>
                  <a:cubicBezTo>
                    <a:pt x="1533" y="1876"/>
                    <a:pt x="1156" y="1277"/>
                    <a:pt x="951" y="1088"/>
                  </a:cubicBezTo>
                  <a:cubicBezTo>
                    <a:pt x="788" y="934"/>
                    <a:pt x="676" y="737"/>
                    <a:pt x="617" y="523"/>
                  </a:cubicBezTo>
                  <a:cubicBezTo>
                    <a:pt x="608" y="677"/>
                    <a:pt x="608" y="831"/>
                    <a:pt x="617" y="977"/>
                  </a:cubicBezTo>
                  <a:cubicBezTo>
                    <a:pt x="403" y="575"/>
                    <a:pt x="471" y="1"/>
                    <a:pt x="4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704877" y="4049516"/>
              <a:ext cx="106650" cy="123522"/>
            </a:xfrm>
            <a:custGeom>
              <a:avLst/>
              <a:gdLst/>
              <a:ahLst/>
              <a:cxnLst/>
              <a:rect l="l" t="t" r="r" b="b"/>
              <a:pathLst>
                <a:path w="866" h="1003" extrusionOk="0">
                  <a:moveTo>
                    <a:pt x="17" y="1"/>
                  </a:moveTo>
                  <a:lnTo>
                    <a:pt x="17" y="1"/>
                  </a:lnTo>
                  <a:cubicBezTo>
                    <a:pt x="0" y="515"/>
                    <a:pt x="360" y="1003"/>
                    <a:pt x="360" y="1003"/>
                  </a:cubicBezTo>
                  <a:cubicBezTo>
                    <a:pt x="865" y="729"/>
                    <a:pt x="308" y="69"/>
                    <a:pt x="300" y="69"/>
                  </a:cubicBezTo>
                  <a:lnTo>
                    <a:pt x="300" y="69"/>
                  </a:lnTo>
                  <a:cubicBezTo>
                    <a:pt x="377" y="292"/>
                    <a:pt x="291" y="386"/>
                    <a:pt x="291" y="386"/>
                  </a:cubicBezTo>
                  <a:cubicBezTo>
                    <a:pt x="197" y="266"/>
                    <a:pt x="103" y="138"/>
                    <a:pt x="17" y="1"/>
                  </a:cubicBez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702783" y="3549644"/>
              <a:ext cx="457758" cy="625492"/>
            </a:xfrm>
            <a:custGeom>
              <a:avLst/>
              <a:gdLst/>
              <a:ahLst/>
              <a:cxnLst/>
              <a:rect l="l" t="t" r="r" b="b"/>
              <a:pathLst>
                <a:path w="3717" h="5079" extrusionOk="0">
                  <a:moveTo>
                    <a:pt x="540" y="1"/>
                  </a:moveTo>
                  <a:cubicBezTo>
                    <a:pt x="1653" y="1217"/>
                    <a:pt x="1070" y="2827"/>
                    <a:pt x="1070" y="2827"/>
                  </a:cubicBezTo>
                  <a:cubicBezTo>
                    <a:pt x="1319" y="2030"/>
                    <a:pt x="600" y="1311"/>
                    <a:pt x="599" y="1311"/>
                  </a:cubicBezTo>
                  <a:lnTo>
                    <a:pt x="599" y="1311"/>
                  </a:lnTo>
                  <a:cubicBezTo>
                    <a:pt x="1327" y="2570"/>
                    <a:pt x="283" y="2878"/>
                    <a:pt x="146" y="3931"/>
                  </a:cubicBezTo>
                  <a:cubicBezTo>
                    <a:pt x="0" y="4985"/>
                    <a:pt x="1233" y="5079"/>
                    <a:pt x="1233" y="5079"/>
                  </a:cubicBezTo>
                  <a:cubicBezTo>
                    <a:pt x="3716" y="3272"/>
                    <a:pt x="541" y="2"/>
                    <a:pt x="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732216" y="3813312"/>
              <a:ext cx="251108" cy="361822"/>
            </a:xfrm>
            <a:custGeom>
              <a:avLst/>
              <a:gdLst/>
              <a:ahLst/>
              <a:cxnLst/>
              <a:rect l="l" t="t" r="r" b="b"/>
              <a:pathLst>
                <a:path w="2039" h="2938" extrusionOk="0">
                  <a:moveTo>
                    <a:pt x="1405" y="1"/>
                  </a:moveTo>
                  <a:cubicBezTo>
                    <a:pt x="1405" y="1"/>
                    <a:pt x="1508" y="763"/>
                    <a:pt x="1217" y="1294"/>
                  </a:cubicBezTo>
                  <a:cubicBezTo>
                    <a:pt x="1234" y="1088"/>
                    <a:pt x="1234" y="891"/>
                    <a:pt x="1217" y="694"/>
                  </a:cubicBezTo>
                  <a:cubicBezTo>
                    <a:pt x="1140" y="977"/>
                    <a:pt x="994" y="1234"/>
                    <a:pt x="789" y="1439"/>
                  </a:cubicBezTo>
                  <a:cubicBezTo>
                    <a:pt x="506" y="1688"/>
                    <a:pt x="1" y="2484"/>
                    <a:pt x="994" y="2938"/>
                  </a:cubicBezTo>
                  <a:cubicBezTo>
                    <a:pt x="994" y="2938"/>
                    <a:pt x="2039" y="2099"/>
                    <a:pt x="1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772364" y="4011586"/>
              <a:ext cx="140394" cy="163547"/>
            </a:xfrm>
            <a:custGeom>
              <a:avLst/>
              <a:gdLst/>
              <a:ahLst/>
              <a:cxnLst/>
              <a:rect l="l" t="t" r="r" b="b"/>
              <a:pathLst>
                <a:path w="1140" h="1328" extrusionOk="0">
                  <a:moveTo>
                    <a:pt x="1122" y="0"/>
                  </a:moveTo>
                  <a:cubicBezTo>
                    <a:pt x="1011" y="180"/>
                    <a:pt x="882" y="352"/>
                    <a:pt x="745" y="514"/>
                  </a:cubicBezTo>
                  <a:cubicBezTo>
                    <a:pt x="745" y="514"/>
                    <a:pt x="642" y="377"/>
                    <a:pt x="737" y="86"/>
                  </a:cubicBezTo>
                  <a:lnTo>
                    <a:pt x="737" y="86"/>
                  </a:lnTo>
                  <a:cubicBezTo>
                    <a:pt x="736" y="86"/>
                    <a:pt x="0" y="960"/>
                    <a:pt x="668" y="1328"/>
                  </a:cubicBezTo>
                  <a:cubicBezTo>
                    <a:pt x="668" y="1328"/>
                    <a:pt x="1139" y="686"/>
                    <a:pt x="1122" y="0"/>
                  </a:cubicBez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266088" y="4160229"/>
              <a:ext cx="1159111" cy="55049"/>
            </a:xfrm>
            <a:custGeom>
              <a:avLst/>
              <a:gdLst/>
              <a:ahLst/>
              <a:cxnLst/>
              <a:rect l="l" t="t" r="r" b="b"/>
              <a:pathLst>
                <a:path w="9412" h="447" extrusionOk="0">
                  <a:moveTo>
                    <a:pt x="1" y="1"/>
                  </a:moveTo>
                  <a:lnTo>
                    <a:pt x="1" y="446"/>
                  </a:lnTo>
                  <a:lnTo>
                    <a:pt x="9412" y="446"/>
                  </a:lnTo>
                  <a:lnTo>
                    <a:pt x="9412" y="1"/>
                  </a:ln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429889" y="4272051"/>
              <a:ext cx="2884355" cy="336576"/>
            </a:xfrm>
            <a:custGeom>
              <a:avLst/>
              <a:gdLst/>
              <a:ahLst/>
              <a:cxnLst/>
              <a:rect l="l" t="t" r="r" b="b"/>
              <a:pathLst>
                <a:path w="23421" h="2733" extrusionOk="0">
                  <a:moveTo>
                    <a:pt x="0" y="1"/>
                  </a:moveTo>
                  <a:lnTo>
                    <a:pt x="0" y="2732"/>
                  </a:lnTo>
                  <a:lnTo>
                    <a:pt x="23420" y="2732"/>
                  </a:lnTo>
                  <a:lnTo>
                    <a:pt x="23420" y="1"/>
                  </a:lnTo>
                  <a:close/>
                </a:path>
              </a:pathLst>
            </a:custGeom>
            <a:solidFill>
              <a:srgbClr val="F6D0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345530" y="4215155"/>
              <a:ext cx="3080537" cy="115024"/>
            </a:xfrm>
            <a:custGeom>
              <a:avLst/>
              <a:gdLst/>
              <a:ahLst/>
              <a:cxnLst/>
              <a:rect l="l" t="t" r="r" b="b"/>
              <a:pathLst>
                <a:path w="25014" h="934" extrusionOk="0">
                  <a:moveTo>
                    <a:pt x="0" y="0"/>
                  </a:moveTo>
                  <a:lnTo>
                    <a:pt x="0" y="934"/>
                  </a:lnTo>
                  <a:lnTo>
                    <a:pt x="25013" y="934"/>
                  </a:lnTo>
                  <a:lnTo>
                    <a:pt x="25013" y="0"/>
                  </a:ln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569902" y="1205333"/>
              <a:ext cx="604309" cy="718349"/>
            </a:xfrm>
            <a:custGeom>
              <a:avLst/>
              <a:gdLst/>
              <a:ahLst/>
              <a:cxnLst/>
              <a:rect l="l" t="t" r="r" b="b"/>
              <a:pathLst>
                <a:path w="4907" h="5833" extrusionOk="0">
                  <a:moveTo>
                    <a:pt x="0" y="1"/>
                  </a:moveTo>
                  <a:lnTo>
                    <a:pt x="0" y="5832"/>
                  </a:lnTo>
                  <a:lnTo>
                    <a:pt x="4907" y="5832"/>
                  </a:lnTo>
                  <a:lnTo>
                    <a:pt x="4907" y="1"/>
                  </a:ln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618301" y="1258041"/>
              <a:ext cx="508497" cy="611822"/>
            </a:xfrm>
            <a:custGeom>
              <a:avLst/>
              <a:gdLst/>
              <a:ahLst/>
              <a:cxnLst/>
              <a:rect l="l" t="t" r="r" b="b"/>
              <a:pathLst>
                <a:path w="4129" h="4968" extrusionOk="0">
                  <a:moveTo>
                    <a:pt x="1" y="1"/>
                  </a:moveTo>
                  <a:lnTo>
                    <a:pt x="1" y="4968"/>
                  </a:lnTo>
                  <a:lnTo>
                    <a:pt x="4128" y="4968"/>
                  </a:lnTo>
                  <a:lnTo>
                    <a:pt x="4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719655" y="1374050"/>
              <a:ext cx="305911" cy="379802"/>
            </a:xfrm>
            <a:custGeom>
              <a:avLst/>
              <a:gdLst/>
              <a:ahLst/>
              <a:cxnLst/>
              <a:rect l="l" t="t" r="r" b="b"/>
              <a:pathLst>
                <a:path w="2484" h="3084" extrusionOk="0">
                  <a:moveTo>
                    <a:pt x="0" y="1"/>
                  </a:moveTo>
                  <a:lnTo>
                    <a:pt x="0" y="3084"/>
                  </a:lnTo>
                  <a:lnTo>
                    <a:pt x="2483" y="3084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151187" y="2014192"/>
              <a:ext cx="539038" cy="641378"/>
            </a:xfrm>
            <a:custGeom>
              <a:avLst/>
              <a:gdLst/>
              <a:ahLst/>
              <a:cxnLst/>
              <a:rect l="l" t="t" r="r" b="b"/>
              <a:pathLst>
                <a:path w="4377" h="5208" extrusionOk="0">
                  <a:moveTo>
                    <a:pt x="1" y="1"/>
                  </a:moveTo>
                  <a:lnTo>
                    <a:pt x="1" y="5207"/>
                  </a:lnTo>
                  <a:lnTo>
                    <a:pt x="4376" y="5207"/>
                  </a:lnTo>
                  <a:lnTo>
                    <a:pt x="4376" y="1"/>
                  </a:ln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194414" y="2061728"/>
              <a:ext cx="452585" cy="546304"/>
            </a:xfrm>
            <a:custGeom>
              <a:avLst/>
              <a:gdLst/>
              <a:ahLst/>
              <a:cxnLst/>
              <a:rect l="l" t="t" r="r" b="b"/>
              <a:pathLst>
                <a:path w="3675" h="4436" extrusionOk="0">
                  <a:moveTo>
                    <a:pt x="1" y="0"/>
                  </a:moveTo>
                  <a:lnTo>
                    <a:pt x="1" y="4436"/>
                  </a:lnTo>
                  <a:lnTo>
                    <a:pt x="3674" y="4436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84068" y="2165052"/>
              <a:ext cx="273275" cy="338669"/>
            </a:xfrm>
            <a:custGeom>
              <a:avLst/>
              <a:gdLst/>
              <a:ahLst/>
              <a:cxnLst/>
              <a:rect l="l" t="t" r="r" b="b"/>
              <a:pathLst>
                <a:path w="2219" h="2750" extrusionOk="0">
                  <a:moveTo>
                    <a:pt x="0" y="0"/>
                  </a:moveTo>
                  <a:lnTo>
                    <a:pt x="0" y="2749"/>
                  </a:lnTo>
                  <a:lnTo>
                    <a:pt x="2218" y="2749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956844" y="2064807"/>
              <a:ext cx="640270" cy="539038"/>
            </a:xfrm>
            <a:custGeom>
              <a:avLst/>
              <a:gdLst/>
              <a:ahLst/>
              <a:cxnLst/>
              <a:rect l="l" t="t" r="r" b="b"/>
              <a:pathLst>
                <a:path w="5199" h="4377" extrusionOk="0">
                  <a:moveTo>
                    <a:pt x="1" y="1"/>
                  </a:moveTo>
                  <a:lnTo>
                    <a:pt x="1" y="4377"/>
                  </a:lnTo>
                  <a:lnTo>
                    <a:pt x="5199" y="4377"/>
                  </a:lnTo>
                  <a:lnTo>
                    <a:pt x="5199" y="1"/>
                  </a:ln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004381" y="2108033"/>
              <a:ext cx="546304" cy="453694"/>
            </a:xfrm>
            <a:custGeom>
              <a:avLst/>
              <a:gdLst/>
              <a:ahLst/>
              <a:cxnLst/>
              <a:rect l="l" t="t" r="r" b="b"/>
              <a:pathLst>
                <a:path w="4436" h="3684" extrusionOk="0">
                  <a:moveTo>
                    <a:pt x="0" y="1"/>
                  </a:moveTo>
                  <a:lnTo>
                    <a:pt x="0" y="3683"/>
                  </a:lnTo>
                  <a:lnTo>
                    <a:pt x="4436" y="3683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108690" y="2197687"/>
              <a:ext cx="337684" cy="273275"/>
            </a:xfrm>
            <a:custGeom>
              <a:avLst/>
              <a:gdLst/>
              <a:ahLst/>
              <a:cxnLst/>
              <a:rect l="l" t="t" r="r" b="b"/>
              <a:pathLst>
                <a:path w="2742" h="2219" extrusionOk="0">
                  <a:moveTo>
                    <a:pt x="1" y="1"/>
                  </a:moveTo>
                  <a:lnTo>
                    <a:pt x="1" y="2219"/>
                  </a:lnTo>
                  <a:lnTo>
                    <a:pt x="2741" y="2219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564607" y="410267"/>
              <a:ext cx="639161" cy="640270"/>
            </a:xfrm>
            <a:custGeom>
              <a:avLst/>
              <a:gdLst/>
              <a:ahLst/>
              <a:cxnLst/>
              <a:rect l="l" t="t" r="r" b="b"/>
              <a:pathLst>
                <a:path w="5190" h="5199" extrusionOk="0">
                  <a:moveTo>
                    <a:pt x="2595" y="0"/>
                  </a:moveTo>
                  <a:cubicBezTo>
                    <a:pt x="1165" y="0"/>
                    <a:pt x="0" y="1165"/>
                    <a:pt x="0" y="2603"/>
                  </a:cubicBezTo>
                  <a:cubicBezTo>
                    <a:pt x="0" y="4033"/>
                    <a:pt x="1165" y="5198"/>
                    <a:pt x="2595" y="5198"/>
                  </a:cubicBezTo>
                  <a:cubicBezTo>
                    <a:pt x="4025" y="5198"/>
                    <a:pt x="5190" y="4033"/>
                    <a:pt x="5190" y="2603"/>
                  </a:cubicBezTo>
                  <a:cubicBezTo>
                    <a:pt x="5190" y="1165"/>
                    <a:pt x="4025" y="0"/>
                    <a:pt x="25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646872" y="493517"/>
              <a:ext cx="474630" cy="474753"/>
            </a:xfrm>
            <a:custGeom>
              <a:avLst/>
              <a:gdLst/>
              <a:ahLst/>
              <a:cxnLst/>
              <a:rect l="l" t="t" r="r" b="b"/>
              <a:pathLst>
                <a:path w="3854" h="3855" extrusionOk="0">
                  <a:moveTo>
                    <a:pt x="1927" y="1"/>
                  </a:moveTo>
                  <a:cubicBezTo>
                    <a:pt x="865" y="1"/>
                    <a:pt x="0" y="857"/>
                    <a:pt x="0" y="1927"/>
                  </a:cubicBezTo>
                  <a:cubicBezTo>
                    <a:pt x="0" y="2989"/>
                    <a:pt x="865" y="3854"/>
                    <a:pt x="1927" y="3854"/>
                  </a:cubicBezTo>
                  <a:cubicBezTo>
                    <a:pt x="2989" y="3854"/>
                    <a:pt x="3854" y="2989"/>
                    <a:pt x="3854" y="1927"/>
                  </a:cubicBezTo>
                  <a:cubicBezTo>
                    <a:pt x="3854" y="857"/>
                    <a:pt x="2989" y="1"/>
                    <a:pt x="19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829260" y="676027"/>
              <a:ext cx="109852" cy="108744"/>
            </a:xfrm>
            <a:custGeom>
              <a:avLst/>
              <a:gdLst/>
              <a:ahLst/>
              <a:cxnLst/>
              <a:rect l="l" t="t" r="r" b="b"/>
              <a:pathLst>
                <a:path w="892" h="883" extrusionOk="0">
                  <a:moveTo>
                    <a:pt x="446" y="0"/>
                  </a:moveTo>
                  <a:cubicBezTo>
                    <a:pt x="198" y="0"/>
                    <a:pt x="1" y="197"/>
                    <a:pt x="1" y="445"/>
                  </a:cubicBezTo>
                  <a:cubicBezTo>
                    <a:pt x="1" y="685"/>
                    <a:pt x="198" y="882"/>
                    <a:pt x="446" y="882"/>
                  </a:cubicBezTo>
                  <a:cubicBezTo>
                    <a:pt x="694" y="882"/>
                    <a:pt x="891" y="685"/>
                    <a:pt x="891" y="445"/>
                  </a:cubicBezTo>
                  <a:cubicBezTo>
                    <a:pt x="891" y="197"/>
                    <a:pt x="694" y="0"/>
                    <a:pt x="446" y="0"/>
                  </a:cubicBezTo>
                  <a:close/>
                </a:path>
              </a:pathLst>
            </a:custGeom>
            <a:solidFill>
              <a:srgbClr val="550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75688" y="525167"/>
              <a:ext cx="16995" cy="193103"/>
            </a:xfrm>
            <a:custGeom>
              <a:avLst/>
              <a:gdLst/>
              <a:ahLst/>
              <a:cxnLst/>
              <a:rect l="l" t="t" r="r" b="b"/>
              <a:pathLst>
                <a:path w="138" h="1568" extrusionOk="0">
                  <a:moveTo>
                    <a:pt x="0" y="1"/>
                  </a:moveTo>
                  <a:lnTo>
                    <a:pt x="0" y="1568"/>
                  </a:lnTo>
                  <a:lnTo>
                    <a:pt x="137" y="1568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550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884062" y="721347"/>
              <a:ext cx="193103" cy="17980"/>
            </a:xfrm>
            <a:custGeom>
              <a:avLst/>
              <a:gdLst/>
              <a:ahLst/>
              <a:cxnLst/>
              <a:rect l="l" t="t" r="r" b="b"/>
              <a:pathLst>
                <a:path w="1568" h="146" extrusionOk="0">
                  <a:moveTo>
                    <a:pt x="1" y="0"/>
                  </a:moveTo>
                  <a:lnTo>
                    <a:pt x="1" y="146"/>
                  </a:lnTo>
                  <a:lnTo>
                    <a:pt x="1568" y="146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550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/>
          <p:nvPr/>
        </p:nvSpPr>
        <p:spPr>
          <a:xfrm>
            <a:off x="125" y="4736300"/>
            <a:ext cx="9144000" cy="404100"/>
          </a:xfrm>
          <a:prstGeom prst="rect">
            <a:avLst/>
          </a:prstGeom>
          <a:solidFill>
            <a:srgbClr val="BCD7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2002425" y="4374350"/>
            <a:ext cx="7141374" cy="572085"/>
          </a:xfrm>
          <a:custGeom>
            <a:avLst/>
            <a:gdLst/>
            <a:ahLst/>
            <a:cxnLst/>
            <a:rect l="l" t="t" r="r" b="b"/>
            <a:pathLst>
              <a:path w="101253" h="72970" extrusionOk="0">
                <a:moveTo>
                  <a:pt x="85650" y="1"/>
                </a:moveTo>
                <a:cubicBezTo>
                  <a:pt x="11588" y="1"/>
                  <a:pt x="1" y="72969"/>
                  <a:pt x="1" y="72969"/>
                </a:cubicBezTo>
                <a:lnTo>
                  <a:pt x="97469" y="68859"/>
                </a:lnTo>
                <a:lnTo>
                  <a:pt x="101253" y="1010"/>
                </a:lnTo>
                <a:cubicBezTo>
                  <a:pt x="95766" y="323"/>
                  <a:pt x="90570" y="1"/>
                  <a:pt x="85650" y="1"/>
                </a:cubicBezTo>
                <a:close/>
              </a:path>
            </a:pathLst>
          </a:custGeom>
          <a:solidFill>
            <a:srgbClr val="FEC5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770235">
            <a:off x="119260" y="4537830"/>
            <a:ext cx="3066085" cy="604655"/>
          </a:xfrm>
          <a:custGeom>
            <a:avLst/>
            <a:gdLst/>
            <a:ahLst/>
            <a:cxnLst/>
            <a:rect l="l" t="t" r="r" b="b"/>
            <a:pathLst>
              <a:path w="101449" h="47467" extrusionOk="0">
                <a:moveTo>
                  <a:pt x="69819" y="1"/>
                </a:moveTo>
                <a:cubicBezTo>
                  <a:pt x="18703" y="1"/>
                  <a:pt x="1" y="47362"/>
                  <a:pt x="1" y="47362"/>
                </a:cubicBezTo>
                <a:cubicBezTo>
                  <a:pt x="2168" y="47433"/>
                  <a:pt x="4293" y="47467"/>
                  <a:pt x="6376" y="47467"/>
                </a:cubicBezTo>
                <a:cubicBezTo>
                  <a:pt x="79250" y="47467"/>
                  <a:pt x="101448" y="5413"/>
                  <a:pt x="101448" y="5413"/>
                </a:cubicBezTo>
                <a:cubicBezTo>
                  <a:pt x="89749" y="1608"/>
                  <a:pt x="79234" y="1"/>
                  <a:pt x="69819" y="1"/>
                </a:cubicBezTo>
                <a:close/>
              </a:path>
            </a:pathLst>
          </a:custGeom>
          <a:solidFill>
            <a:srgbClr val="BCD7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1595323" y="620168"/>
            <a:ext cx="1034094" cy="171433"/>
          </a:xfrm>
          <a:custGeom>
            <a:avLst/>
            <a:gdLst/>
            <a:ahLst/>
            <a:cxnLst/>
            <a:rect l="l" t="t" r="r" b="b"/>
            <a:pathLst>
              <a:path w="53824" h="8923" extrusionOk="0">
                <a:moveTo>
                  <a:pt x="28422" y="1"/>
                </a:moveTo>
                <a:cubicBezTo>
                  <a:pt x="23075" y="1"/>
                  <a:pt x="17724" y="2496"/>
                  <a:pt x="14353" y="7487"/>
                </a:cubicBezTo>
                <a:cubicBezTo>
                  <a:pt x="12601" y="5355"/>
                  <a:pt x="10117" y="4321"/>
                  <a:pt x="7649" y="4321"/>
                </a:cubicBezTo>
                <a:cubicBezTo>
                  <a:pt x="4605" y="4321"/>
                  <a:pt x="1586" y="5895"/>
                  <a:pt x="1" y="8922"/>
                </a:cubicBezTo>
                <a:lnTo>
                  <a:pt x="53823" y="8922"/>
                </a:lnTo>
                <a:cubicBezTo>
                  <a:pt x="52675" y="6753"/>
                  <a:pt x="50402" y="5332"/>
                  <a:pt x="47923" y="5332"/>
                </a:cubicBezTo>
                <a:cubicBezTo>
                  <a:pt x="47867" y="5332"/>
                  <a:pt x="47812" y="5333"/>
                  <a:pt x="47756" y="5334"/>
                </a:cubicBezTo>
                <a:cubicBezTo>
                  <a:pt x="47690" y="5332"/>
                  <a:pt x="47625" y="5331"/>
                  <a:pt x="47559" y="5331"/>
                </a:cubicBezTo>
                <a:cubicBezTo>
                  <a:pt x="45673" y="5331"/>
                  <a:pt x="43863" y="6233"/>
                  <a:pt x="42602" y="7683"/>
                </a:cubicBezTo>
                <a:cubicBezTo>
                  <a:pt x="39253" y="2561"/>
                  <a:pt x="33840" y="1"/>
                  <a:pt x="28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246203" y="199906"/>
            <a:ext cx="1817464" cy="224536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subTitle" idx="1"/>
          </p:nvPr>
        </p:nvSpPr>
        <p:spPr>
          <a:xfrm>
            <a:off x="713225" y="1435300"/>
            <a:ext cx="4157100" cy="25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 flipH="1">
            <a:off x="5028075" y="896213"/>
            <a:ext cx="3276300" cy="21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 flipH="1">
            <a:off x="5028075" y="3249613"/>
            <a:ext cx="3038100" cy="9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365104" y="1139578"/>
            <a:ext cx="1001793" cy="123765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 flipH="1">
            <a:off x="12" y="859600"/>
            <a:ext cx="604041" cy="155259"/>
          </a:xfrm>
          <a:custGeom>
            <a:avLst/>
            <a:gdLst/>
            <a:ahLst/>
            <a:cxnLst/>
            <a:rect l="l" t="t" r="r" b="b"/>
            <a:pathLst>
              <a:path w="58716" h="15092" extrusionOk="0">
                <a:moveTo>
                  <a:pt x="40251" y="0"/>
                </a:moveTo>
                <a:cubicBezTo>
                  <a:pt x="31181" y="0"/>
                  <a:pt x="22225" y="4281"/>
                  <a:pt x="16636" y="12417"/>
                </a:cubicBezTo>
                <a:cubicBezTo>
                  <a:pt x="14546" y="10434"/>
                  <a:pt x="11918" y="9486"/>
                  <a:pt x="9319" y="9486"/>
                </a:cubicBezTo>
                <a:cubicBezTo>
                  <a:pt x="5590" y="9486"/>
                  <a:pt x="1922" y="11439"/>
                  <a:pt x="0" y="15092"/>
                </a:cubicBezTo>
                <a:lnTo>
                  <a:pt x="58716" y="15092"/>
                </a:lnTo>
                <a:lnTo>
                  <a:pt x="58716" y="6741"/>
                </a:lnTo>
                <a:cubicBezTo>
                  <a:pt x="53299" y="2195"/>
                  <a:pt x="46746" y="0"/>
                  <a:pt x="40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8741820" y="1123837"/>
            <a:ext cx="402191" cy="155250"/>
          </a:xfrm>
          <a:custGeom>
            <a:avLst/>
            <a:gdLst/>
            <a:ahLst/>
            <a:cxnLst/>
            <a:rect l="l" t="t" r="r" b="b"/>
            <a:pathLst>
              <a:path w="36209" h="13977" extrusionOk="0">
                <a:moveTo>
                  <a:pt x="23335" y="0"/>
                </a:moveTo>
                <a:cubicBezTo>
                  <a:pt x="13920" y="0"/>
                  <a:pt x="4777" y="5049"/>
                  <a:pt x="1" y="13976"/>
                </a:cubicBezTo>
                <a:lnTo>
                  <a:pt x="36209" y="13976"/>
                </a:lnTo>
                <a:lnTo>
                  <a:pt x="36209" y="3342"/>
                </a:lnTo>
                <a:lnTo>
                  <a:pt x="36143" y="3342"/>
                </a:lnTo>
                <a:cubicBezTo>
                  <a:pt x="32085" y="1076"/>
                  <a:pt x="27681" y="0"/>
                  <a:pt x="233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3072129" y="477616"/>
            <a:ext cx="1001793" cy="123765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3891279" y="875341"/>
            <a:ext cx="1001793" cy="123765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rot="-601175" flipH="1">
            <a:off x="1110208" y="4349908"/>
            <a:ext cx="1886300" cy="418355"/>
          </a:xfrm>
          <a:custGeom>
            <a:avLst/>
            <a:gdLst/>
            <a:ahLst/>
            <a:cxnLst/>
            <a:rect l="l" t="t" r="r" b="b"/>
            <a:pathLst>
              <a:path w="101449" h="47467" extrusionOk="0">
                <a:moveTo>
                  <a:pt x="69819" y="1"/>
                </a:moveTo>
                <a:cubicBezTo>
                  <a:pt x="18703" y="1"/>
                  <a:pt x="1" y="47362"/>
                  <a:pt x="1" y="47362"/>
                </a:cubicBezTo>
                <a:cubicBezTo>
                  <a:pt x="2168" y="47433"/>
                  <a:pt x="4293" y="47467"/>
                  <a:pt x="6376" y="47467"/>
                </a:cubicBezTo>
                <a:cubicBezTo>
                  <a:pt x="79250" y="47467"/>
                  <a:pt x="101448" y="5413"/>
                  <a:pt x="101448" y="5413"/>
                </a:cubicBezTo>
                <a:cubicBezTo>
                  <a:pt x="89749" y="1608"/>
                  <a:pt x="79234" y="1"/>
                  <a:pt x="698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9"/>
          <p:cNvGrpSpPr/>
          <p:nvPr/>
        </p:nvGrpSpPr>
        <p:grpSpPr>
          <a:xfrm flipH="1">
            <a:off x="1334159" y="4399754"/>
            <a:ext cx="6785099" cy="743633"/>
            <a:chOff x="2430819" y="3468201"/>
            <a:chExt cx="3104740" cy="1701678"/>
          </a:xfrm>
        </p:grpSpPr>
        <p:sp>
          <p:nvSpPr>
            <p:cNvPr id="133" name="Google Shape;133;p9"/>
            <p:cNvSpPr/>
            <p:nvPr/>
          </p:nvSpPr>
          <p:spPr>
            <a:xfrm>
              <a:off x="2443365" y="3468201"/>
              <a:ext cx="3092194" cy="1700720"/>
            </a:xfrm>
            <a:custGeom>
              <a:avLst/>
              <a:gdLst/>
              <a:ahLst/>
              <a:cxnLst/>
              <a:rect l="l" t="t" r="r" b="b"/>
              <a:pathLst>
                <a:path w="160947" h="117758" extrusionOk="0">
                  <a:moveTo>
                    <a:pt x="73982" y="0"/>
                  </a:moveTo>
                  <a:lnTo>
                    <a:pt x="72351" y="65"/>
                  </a:lnTo>
                  <a:cubicBezTo>
                    <a:pt x="71829" y="65"/>
                    <a:pt x="71373" y="131"/>
                    <a:pt x="70851" y="131"/>
                  </a:cubicBezTo>
                  <a:lnTo>
                    <a:pt x="70003" y="196"/>
                  </a:lnTo>
                  <a:lnTo>
                    <a:pt x="68437" y="326"/>
                  </a:lnTo>
                  <a:lnTo>
                    <a:pt x="67328" y="392"/>
                  </a:lnTo>
                  <a:lnTo>
                    <a:pt x="66741" y="457"/>
                  </a:lnTo>
                  <a:lnTo>
                    <a:pt x="65958" y="522"/>
                  </a:lnTo>
                  <a:lnTo>
                    <a:pt x="64457" y="718"/>
                  </a:lnTo>
                  <a:lnTo>
                    <a:pt x="64000" y="783"/>
                  </a:lnTo>
                  <a:lnTo>
                    <a:pt x="62761" y="913"/>
                  </a:lnTo>
                  <a:lnTo>
                    <a:pt x="61391" y="1109"/>
                  </a:lnTo>
                  <a:lnTo>
                    <a:pt x="60021" y="1370"/>
                  </a:lnTo>
                  <a:lnTo>
                    <a:pt x="58586" y="1631"/>
                  </a:lnTo>
                  <a:cubicBezTo>
                    <a:pt x="58129" y="1696"/>
                    <a:pt x="57672" y="1762"/>
                    <a:pt x="57216" y="1892"/>
                  </a:cubicBezTo>
                  <a:cubicBezTo>
                    <a:pt x="56563" y="2023"/>
                    <a:pt x="55911" y="2153"/>
                    <a:pt x="55324" y="2283"/>
                  </a:cubicBezTo>
                  <a:cubicBezTo>
                    <a:pt x="54671" y="2414"/>
                    <a:pt x="54084" y="2610"/>
                    <a:pt x="53562" y="2740"/>
                  </a:cubicBezTo>
                  <a:cubicBezTo>
                    <a:pt x="52975" y="2871"/>
                    <a:pt x="52388" y="3001"/>
                    <a:pt x="51801" y="3197"/>
                  </a:cubicBezTo>
                  <a:lnTo>
                    <a:pt x="51148" y="3327"/>
                  </a:lnTo>
                  <a:lnTo>
                    <a:pt x="50887" y="3458"/>
                  </a:lnTo>
                  <a:cubicBezTo>
                    <a:pt x="50365" y="3588"/>
                    <a:pt x="49974" y="3719"/>
                    <a:pt x="49387" y="3849"/>
                  </a:cubicBezTo>
                  <a:cubicBezTo>
                    <a:pt x="48734" y="4045"/>
                    <a:pt x="48017" y="4306"/>
                    <a:pt x="47560" y="4436"/>
                  </a:cubicBezTo>
                  <a:cubicBezTo>
                    <a:pt x="47103" y="4567"/>
                    <a:pt x="46581" y="4763"/>
                    <a:pt x="46125" y="4893"/>
                  </a:cubicBezTo>
                  <a:cubicBezTo>
                    <a:pt x="45864" y="5024"/>
                    <a:pt x="45538" y="5089"/>
                    <a:pt x="45211" y="5219"/>
                  </a:cubicBezTo>
                  <a:lnTo>
                    <a:pt x="44037" y="5676"/>
                  </a:lnTo>
                  <a:lnTo>
                    <a:pt x="43907" y="5676"/>
                  </a:lnTo>
                  <a:cubicBezTo>
                    <a:pt x="43580" y="5806"/>
                    <a:pt x="43254" y="5937"/>
                    <a:pt x="42928" y="6067"/>
                  </a:cubicBezTo>
                  <a:cubicBezTo>
                    <a:pt x="42015" y="6459"/>
                    <a:pt x="41101" y="6785"/>
                    <a:pt x="40188" y="7176"/>
                  </a:cubicBezTo>
                  <a:lnTo>
                    <a:pt x="39927" y="7307"/>
                  </a:lnTo>
                  <a:lnTo>
                    <a:pt x="39079" y="7698"/>
                  </a:lnTo>
                  <a:cubicBezTo>
                    <a:pt x="38166" y="8025"/>
                    <a:pt x="37383" y="8481"/>
                    <a:pt x="36535" y="8873"/>
                  </a:cubicBezTo>
                  <a:cubicBezTo>
                    <a:pt x="35947" y="9134"/>
                    <a:pt x="35295" y="9460"/>
                    <a:pt x="34708" y="9786"/>
                  </a:cubicBezTo>
                  <a:cubicBezTo>
                    <a:pt x="33468" y="10438"/>
                    <a:pt x="32294" y="11091"/>
                    <a:pt x="31120" y="11743"/>
                  </a:cubicBezTo>
                  <a:cubicBezTo>
                    <a:pt x="30533" y="12135"/>
                    <a:pt x="29880" y="12526"/>
                    <a:pt x="29358" y="12852"/>
                  </a:cubicBezTo>
                  <a:cubicBezTo>
                    <a:pt x="28836" y="13113"/>
                    <a:pt x="28380" y="13439"/>
                    <a:pt x="27858" y="13766"/>
                  </a:cubicBezTo>
                  <a:lnTo>
                    <a:pt x="27597" y="13961"/>
                  </a:lnTo>
                  <a:cubicBezTo>
                    <a:pt x="27140" y="14288"/>
                    <a:pt x="26683" y="14549"/>
                    <a:pt x="26292" y="14875"/>
                  </a:cubicBezTo>
                  <a:lnTo>
                    <a:pt x="25183" y="15658"/>
                  </a:lnTo>
                  <a:cubicBezTo>
                    <a:pt x="24857" y="15919"/>
                    <a:pt x="24400" y="16245"/>
                    <a:pt x="24009" y="16506"/>
                  </a:cubicBezTo>
                  <a:cubicBezTo>
                    <a:pt x="23487" y="16897"/>
                    <a:pt x="22965" y="17289"/>
                    <a:pt x="22443" y="17680"/>
                  </a:cubicBezTo>
                  <a:cubicBezTo>
                    <a:pt x="21986" y="18137"/>
                    <a:pt x="21464" y="18463"/>
                    <a:pt x="21008" y="18920"/>
                  </a:cubicBezTo>
                  <a:cubicBezTo>
                    <a:pt x="20486" y="19376"/>
                    <a:pt x="20029" y="19768"/>
                    <a:pt x="19507" y="20224"/>
                  </a:cubicBezTo>
                  <a:cubicBezTo>
                    <a:pt x="19050" y="20616"/>
                    <a:pt x="18594" y="21073"/>
                    <a:pt x="18137" y="21464"/>
                  </a:cubicBezTo>
                  <a:cubicBezTo>
                    <a:pt x="18072" y="21529"/>
                    <a:pt x="18072" y="21529"/>
                    <a:pt x="18072" y="21594"/>
                  </a:cubicBezTo>
                  <a:cubicBezTo>
                    <a:pt x="17550" y="21986"/>
                    <a:pt x="17224" y="22377"/>
                    <a:pt x="16767" y="22834"/>
                  </a:cubicBezTo>
                  <a:cubicBezTo>
                    <a:pt x="16310" y="23291"/>
                    <a:pt x="15919" y="23747"/>
                    <a:pt x="15462" y="24204"/>
                  </a:cubicBezTo>
                  <a:cubicBezTo>
                    <a:pt x="15005" y="24661"/>
                    <a:pt x="14549" y="25117"/>
                    <a:pt x="14157" y="25574"/>
                  </a:cubicBezTo>
                  <a:lnTo>
                    <a:pt x="13244" y="26683"/>
                  </a:lnTo>
                  <a:cubicBezTo>
                    <a:pt x="11156" y="29162"/>
                    <a:pt x="9264" y="31772"/>
                    <a:pt x="7568" y="34577"/>
                  </a:cubicBezTo>
                  <a:lnTo>
                    <a:pt x="7568" y="34642"/>
                  </a:lnTo>
                  <a:cubicBezTo>
                    <a:pt x="6981" y="35751"/>
                    <a:pt x="6394" y="36795"/>
                    <a:pt x="5807" y="37904"/>
                  </a:cubicBezTo>
                  <a:cubicBezTo>
                    <a:pt x="5285" y="38948"/>
                    <a:pt x="4763" y="39992"/>
                    <a:pt x="4306" y="41101"/>
                  </a:cubicBezTo>
                  <a:cubicBezTo>
                    <a:pt x="4176" y="41427"/>
                    <a:pt x="4045" y="41819"/>
                    <a:pt x="3850" y="42145"/>
                  </a:cubicBezTo>
                  <a:cubicBezTo>
                    <a:pt x="3719" y="42536"/>
                    <a:pt x="3589" y="42928"/>
                    <a:pt x="3393" y="43319"/>
                  </a:cubicBezTo>
                  <a:cubicBezTo>
                    <a:pt x="3132" y="44037"/>
                    <a:pt x="2871" y="44755"/>
                    <a:pt x="2675" y="45472"/>
                  </a:cubicBezTo>
                  <a:cubicBezTo>
                    <a:pt x="2545" y="45864"/>
                    <a:pt x="2414" y="46255"/>
                    <a:pt x="2284" y="46647"/>
                  </a:cubicBezTo>
                  <a:cubicBezTo>
                    <a:pt x="2153" y="46973"/>
                    <a:pt x="2088" y="47364"/>
                    <a:pt x="1958" y="47756"/>
                  </a:cubicBezTo>
                  <a:cubicBezTo>
                    <a:pt x="1566" y="49191"/>
                    <a:pt x="1240" y="50691"/>
                    <a:pt x="914" y="52127"/>
                  </a:cubicBezTo>
                  <a:cubicBezTo>
                    <a:pt x="914" y="52453"/>
                    <a:pt x="848" y="52714"/>
                    <a:pt x="783" y="53040"/>
                  </a:cubicBezTo>
                  <a:cubicBezTo>
                    <a:pt x="783" y="53040"/>
                    <a:pt x="783" y="53105"/>
                    <a:pt x="783" y="53170"/>
                  </a:cubicBezTo>
                  <a:cubicBezTo>
                    <a:pt x="718" y="53366"/>
                    <a:pt x="653" y="53562"/>
                    <a:pt x="653" y="53823"/>
                  </a:cubicBezTo>
                  <a:cubicBezTo>
                    <a:pt x="588" y="54541"/>
                    <a:pt x="457" y="55258"/>
                    <a:pt x="392" y="55976"/>
                  </a:cubicBezTo>
                  <a:cubicBezTo>
                    <a:pt x="327" y="56432"/>
                    <a:pt x="261" y="56824"/>
                    <a:pt x="261" y="57281"/>
                  </a:cubicBezTo>
                  <a:cubicBezTo>
                    <a:pt x="131" y="58846"/>
                    <a:pt x="0" y="60412"/>
                    <a:pt x="0" y="61978"/>
                  </a:cubicBezTo>
                  <a:cubicBezTo>
                    <a:pt x="0" y="62500"/>
                    <a:pt x="0" y="63022"/>
                    <a:pt x="0" y="63478"/>
                  </a:cubicBezTo>
                  <a:cubicBezTo>
                    <a:pt x="66" y="63935"/>
                    <a:pt x="66" y="64326"/>
                    <a:pt x="66" y="64783"/>
                  </a:cubicBezTo>
                  <a:cubicBezTo>
                    <a:pt x="131" y="65240"/>
                    <a:pt x="196" y="65631"/>
                    <a:pt x="196" y="66088"/>
                  </a:cubicBezTo>
                  <a:cubicBezTo>
                    <a:pt x="261" y="66349"/>
                    <a:pt x="196" y="66610"/>
                    <a:pt x="261" y="66871"/>
                  </a:cubicBezTo>
                  <a:lnTo>
                    <a:pt x="327" y="67588"/>
                  </a:lnTo>
                  <a:cubicBezTo>
                    <a:pt x="327" y="67849"/>
                    <a:pt x="392" y="68110"/>
                    <a:pt x="392" y="68371"/>
                  </a:cubicBezTo>
                  <a:cubicBezTo>
                    <a:pt x="457" y="68698"/>
                    <a:pt x="522" y="69154"/>
                    <a:pt x="522" y="69546"/>
                  </a:cubicBezTo>
                  <a:cubicBezTo>
                    <a:pt x="588" y="69676"/>
                    <a:pt x="588" y="69807"/>
                    <a:pt x="588" y="69872"/>
                  </a:cubicBezTo>
                  <a:cubicBezTo>
                    <a:pt x="653" y="70329"/>
                    <a:pt x="718" y="70720"/>
                    <a:pt x="783" y="71177"/>
                  </a:cubicBezTo>
                  <a:cubicBezTo>
                    <a:pt x="848" y="71568"/>
                    <a:pt x="979" y="72025"/>
                    <a:pt x="1044" y="72416"/>
                  </a:cubicBezTo>
                  <a:lnTo>
                    <a:pt x="1044" y="72481"/>
                  </a:lnTo>
                  <a:cubicBezTo>
                    <a:pt x="1109" y="72808"/>
                    <a:pt x="1175" y="73134"/>
                    <a:pt x="1240" y="73395"/>
                  </a:cubicBezTo>
                  <a:lnTo>
                    <a:pt x="1240" y="73525"/>
                  </a:lnTo>
                  <a:cubicBezTo>
                    <a:pt x="1240" y="73721"/>
                    <a:pt x="1305" y="73917"/>
                    <a:pt x="1370" y="74112"/>
                  </a:cubicBezTo>
                  <a:cubicBezTo>
                    <a:pt x="1436" y="74439"/>
                    <a:pt x="1501" y="74700"/>
                    <a:pt x="1566" y="75026"/>
                  </a:cubicBezTo>
                  <a:cubicBezTo>
                    <a:pt x="1697" y="75482"/>
                    <a:pt x="1762" y="75874"/>
                    <a:pt x="1892" y="76331"/>
                  </a:cubicBezTo>
                  <a:cubicBezTo>
                    <a:pt x="1958" y="76396"/>
                    <a:pt x="1958" y="76461"/>
                    <a:pt x="1958" y="76526"/>
                  </a:cubicBezTo>
                  <a:lnTo>
                    <a:pt x="2284" y="77635"/>
                  </a:lnTo>
                  <a:cubicBezTo>
                    <a:pt x="2284" y="77701"/>
                    <a:pt x="2414" y="77831"/>
                    <a:pt x="2414" y="77962"/>
                  </a:cubicBezTo>
                  <a:cubicBezTo>
                    <a:pt x="2545" y="78418"/>
                    <a:pt x="2675" y="78810"/>
                    <a:pt x="2806" y="79201"/>
                  </a:cubicBezTo>
                  <a:cubicBezTo>
                    <a:pt x="2936" y="79658"/>
                    <a:pt x="3067" y="80049"/>
                    <a:pt x="3197" y="80441"/>
                  </a:cubicBezTo>
                  <a:lnTo>
                    <a:pt x="3197" y="80571"/>
                  </a:lnTo>
                  <a:cubicBezTo>
                    <a:pt x="3262" y="80636"/>
                    <a:pt x="3328" y="80702"/>
                    <a:pt x="3328" y="80767"/>
                  </a:cubicBezTo>
                  <a:cubicBezTo>
                    <a:pt x="3458" y="81158"/>
                    <a:pt x="3589" y="81550"/>
                    <a:pt x="3784" y="81941"/>
                  </a:cubicBezTo>
                  <a:lnTo>
                    <a:pt x="3784" y="82137"/>
                  </a:lnTo>
                  <a:cubicBezTo>
                    <a:pt x="3980" y="82528"/>
                    <a:pt x="4110" y="82920"/>
                    <a:pt x="4306" y="83376"/>
                  </a:cubicBezTo>
                  <a:cubicBezTo>
                    <a:pt x="4502" y="83833"/>
                    <a:pt x="4763" y="84355"/>
                    <a:pt x="4893" y="84681"/>
                  </a:cubicBezTo>
                  <a:cubicBezTo>
                    <a:pt x="5089" y="85073"/>
                    <a:pt x="5220" y="85464"/>
                    <a:pt x="5415" y="85856"/>
                  </a:cubicBezTo>
                  <a:cubicBezTo>
                    <a:pt x="5546" y="86051"/>
                    <a:pt x="5611" y="86312"/>
                    <a:pt x="5741" y="86508"/>
                  </a:cubicBezTo>
                  <a:cubicBezTo>
                    <a:pt x="6002" y="86965"/>
                    <a:pt x="6198" y="87421"/>
                    <a:pt x="6459" y="87878"/>
                  </a:cubicBezTo>
                  <a:cubicBezTo>
                    <a:pt x="6720" y="88400"/>
                    <a:pt x="6981" y="88922"/>
                    <a:pt x="7307" y="89379"/>
                  </a:cubicBezTo>
                  <a:lnTo>
                    <a:pt x="7372" y="89509"/>
                  </a:lnTo>
                  <a:cubicBezTo>
                    <a:pt x="7568" y="89835"/>
                    <a:pt x="7764" y="90227"/>
                    <a:pt x="7960" y="90553"/>
                  </a:cubicBezTo>
                  <a:cubicBezTo>
                    <a:pt x="8416" y="91336"/>
                    <a:pt x="8873" y="92119"/>
                    <a:pt x="9395" y="92901"/>
                  </a:cubicBezTo>
                  <a:cubicBezTo>
                    <a:pt x="9591" y="93228"/>
                    <a:pt x="9786" y="93489"/>
                    <a:pt x="9982" y="93815"/>
                  </a:cubicBezTo>
                  <a:cubicBezTo>
                    <a:pt x="10700" y="94924"/>
                    <a:pt x="11483" y="95968"/>
                    <a:pt x="12265" y="97077"/>
                  </a:cubicBezTo>
                  <a:cubicBezTo>
                    <a:pt x="12592" y="97468"/>
                    <a:pt x="12918" y="97925"/>
                    <a:pt x="13244" y="98316"/>
                  </a:cubicBezTo>
                  <a:lnTo>
                    <a:pt x="13309" y="98382"/>
                  </a:lnTo>
                  <a:cubicBezTo>
                    <a:pt x="13635" y="98838"/>
                    <a:pt x="14027" y="99295"/>
                    <a:pt x="14353" y="99686"/>
                  </a:cubicBezTo>
                  <a:cubicBezTo>
                    <a:pt x="14679" y="100078"/>
                    <a:pt x="15005" y="100404"/>
                    <a:pt x="15332" y="100795"/>
                  </a:cubicBezTo>
                  <a:cubicBezTo>
                    <a:pt x="15593" y="101187"/>
                    <a:pt x="15919" y="101513"/>
                    <a:pt x="16245" y="101905"/>
                  </a:cubicBezTo>
                  <a:lnTo>
                    <a:pt x="16376" y="101970"/>
                  </a:lnTo>
                  <a:cubicBezTo>
                    <a:pt x="16571" y="102231"/>
                    <a:pt x="16702" y="102361"/>
                    <a:pt x="16963" y="102622"/>
                  </a:cubicBezTo>
                  <a:cubicBezTo>
                    <a:pt x="17158" y="102883"/>
                    <a:pt x="17354" y="103079"/>
                    <a:pt x="17615" y="103405"/>
                  </a:cubicBezTo>
                  <a:cubicBezTo>
                    <a:pt x="17941" y="103731"/>
                    <a:pt x="18267" y="103992"/>
                    <a:pt x="18594" y="104318"/>
                  </a:cubicBezTo>
                  <a:cubicBezTo>
                    <a:pt x="18920" y="104645"/>
                    <a:pt x="19181" y="104906"/>
                    <a:pt x="19507" y="105297"/>
                  </a:cubicBezTo>
                  <a:cubicBezTo>
                    <a:pt x="19898" y="105688"/>
                    <a:pt x="20290" y="106015"/>
                    <a:pt x="20681" y="106406"/>
                  </a:cubicBezTo>
                  <a:lnTo>
                    <a:pt x="20747" y="106406"/>
                  </a:lnTo>
                  <a:lnTo>
                    <a:pt x="20877" y="106602"/>
                  </a:lnTo>
                  <a:cubicBezTo>
                    <a:pt x="21464" y="107124"/>
                    <a:pt x="22051" y="107646"/>
                    <a:pt x="22639" y="108168"/>
                  </a:cubicBezTo>
                  <a:cubicBezTo>
                    <a:pt x="23030" y="108494"/>
                    <a:pt x="23487" y="108885"/>
                    <a:pt x="23943" y="109277"/>
                  </a:cubicBezTo>
                  <a:lnTo>
                    <a:pt x="24009" y="109342"/>
                  </a:lnTo>
                  <a:cubicBezTo>
                    <a:pt x="24465" y="109668"/>
                    <a:pt x="24857" y="109994"/>
                    <a:pt x="25248" y="110386"/>
                  </a:cubicBezTo>
                  <a:lnTo>
                    <a:pt x="26488" y="111299"/>
                  </a:lnTo>
                  <a:cubicBezTo>
                    <a:pt x="27532" y="112082"/>
                    <a:pt x="28575" y="112865"/>
                    <a:pt x="29619" y="113582"/>
                  </a:cubicBezTo>
                  <a:cubicBezTo>
                    <a:pt x="30533" y="114235"/>
                    <a:pt x="31446" y="114887"/>
                    <a:pt x="32424" y="115474"/>
                  </a:cubicBezTo>
                  <a:cubicBezTo>
                    <a:pt x="33403" y="116127"/>
                    <a:pt x="34382" y="116714"/>
                    <a:pt x="35426" y="117366"/>
                  </a:cubicBezTo>
                  <a:lnTo>
                    <a:pt x="36013" y="117693"/>
                  </a:lnTo>
                  <a:lnTo>
                    <a:pt x="36208" y="117758"/>
                  </a:lnTo>
                  <a:lnTo>
                    <a:pt x="131197" y="117758"/>
                  </a:lnTo>
                  <a:lnTo>
                    <a:pt x="131393" y="117693"/>
                  </a:lnTo>
                  <a:cubicBezTo>
                    <a:pt x="132828" y="116779"/>
                    <a:pt x="134198" y="115866"/>
                    <a:pt x="135503" y="114887"/>
                  </a:cubicBezTo>
                  <a:cubicBezTo>
                    <a:pt x="135895" y="114626"/>
                    <a:pt x="136286" y="114365"/>
                    <a:pt x="136677" y="114104"/>
                  </a:cubicBezTo>
                  <a:lnTo>
                    <a:pt x="137134" y="113713"/>
                  </a:lnTo>
                  <a:lnTo>
                    <a:pt x="137330" y="113582"/>
                  </a:lnTo>
                  <a:lnTo>
                    <a:pt x="137526" y="113387"/>
                  </a:lnTo>
                  <a:cubicBezTo>
                    <a:pt x="137982" y="113061"/>
                    <a:pt x="138374" y="112734"/>
                    <a:pt x="138830" y="112408"/>
                  </a:cubicBezTo>
                  <a:cubicBezTo>
                    <a:pt x="139352" y="111951"/>
                    <a:pt x="139874" y="111495"/>
                    <a:pt x="140461" y="111038"/>
                  </a:cubicBezTo>
                  <a:cubicBezTo>
                    <a:pt x="140983" y="110581"/>
                    <a:pt x="141570" y="110060"/>
                    <a:pt x="142027" y="109668"/>
                  </a:cubicBezTo>
                  <a:cubicBezTo>
                    <a:pt x="142484" y="109277"/>
                    <a:pt x="142810" y="108885"/>
                    <a:pt x="143332" y="108429"/>
                  </a:cubicBezTo>
                  <a:cubicBezTo>
                    <a:pt x="143789" y="107972"/>
                    <a:pt x="144310" y="107515"/>
                    <a:pt x="144767" y="106993"/>
                  </a:cubicBezTo>
                  <a:cubicBezTo>
                    <a:pt x="144963" y="106798"/>
                    <a:pt x="145093" y="106602"/>
                    <a:pt x="145289" y="106471"/>
                  </a:cubicBezTo>
                  <a:cubicBezTo>
                    <a:pt x="145681" y="106080"/>
                    <a:pt x="146007" y="105688"/>
                    <a:pt x="146398" y="105232"/>
                  </a:cubicBezTo>
                  <a:cubicBezTo>
                    <a:pt x="146790" y="104840"/>
                    <a:pt x="147181" y="104384"/>
                    <a:pt x="147507" y="103927"/>
                  </a:cubicBezTo>
                  <a:cubicBezTo>
                    <a:pt x="148029" y="103405"/>
                    <a:pt x="148486" y="102818"/>
                    <a:pt x="148942" y="102166"/>
                  </a:cubicBezTo>
                  <a:lnTo>
                    <a:pt x="149008" y="102166"/>
                  </a:lnTo>
                  <a:lnTo>
                    <a:pt x="149073" y="102100"/>
                  </a:lnTo>
                  <a:cubicBezTo>
                    <a:pt x="149856" y="101056"/>
                    <a:pt x="150639" y="100013"/>
                    <a:pt x="151422" y="98904"/>
                  </a:cubicBezTo>
                  <a:cubicBezTo>
                    <a:pt x="151748" y="98382"/>
                    <a:pt x="152074" y="97860"/>
                    <a:pt x="152400" y="97338"/>
                  </a:cubicBezTo>
                  <a:lnTo>
                    <a:pt x="152531" y="97207"/>
                  </a:lnTo>
                  <a:cubicBezTo>
                    <a:pt x="152792" y="96816"/>
                    <a:pt x="153053" y="96359"/>
                    <a:pt x="153314" y="95903"/>
                  </a:cubicBezTo>
                  <a:cubicBezTo>
                    <a:pt x="153509" y="95642"/>
                    <a:pt x="153640" y="95381"/>
                    <a:pt x="153770" y="95120"/>
                  </a:cubicBezTo>
                  <a:cubicBezTo>
                    <a:pt x="153966" y="94859"/>
                    <a:pt x="154162" y="94467"/>
                    <a:pt x="154292" y="94272"/>
                  </a:cubicBezTo>
                  <a:cubicBezTo>
                    <a:pt x="154357" y="94141"/>
                    <a:pt x="154423" y="93945"/>
                    <a:pt x="154553" y="93815"/>
                  </a:cubicBezTo>
                  <a:cubicBezTo>
                    <a:pt x="154684" y="93489"/>
                    <a:pt x="154879" y="93162"/>
                    <a:pt x="155075" y="92771"/>
                  </a:cubicBezTo>
                  <a:lnTo>
                    <a:pt x="155140" y="92575"/>
                  </a:lnTo>
                  <a:lnTo>
                    <a:pt x="155271" y="92445"/>
                  </a:lnTo>
                  <a:cubicBezTo>
                    <a:pt x="155336" y="92249"/>
                    <a:pt x="155401" y="92119"/>
                    <a:pt x="155466" y="91923"/>
                  </a:cubicBezTo>
                  <a:cubicBezTo>
                    <a:pt x="155597" y="91792"/>
                    <a:pt x="155662" y="91662"/>
                    <a:pt x="155727" y="91466"/>
                  </a:cubicBezTo>
                  <a:cubicBezTo>
                    <a:pt x="155858" y="91205"/>
                    <a:pt x="155988" y="90944"/>
                    <a:pt x="156119" y="90683"/>
                  </a:cubicBezTo>
                  <a:lnTo>
                    <a:pt x="156119" y="90553"/>
                  </a:lnTo>
                  <a:cubicBezTo>
                    <a:pt x="156249" y="90227"/>
                    <a:pt x="156445" y="89835"/>
                    <a:pt x="156641" y="89444"/>
                  </a:cubicBezTo>
                  <a:cubicBezTo>
                    <a:pt x="156771" y="88987"/>
                    <a:pt x="156967" y="88661"/>
                    <a:pt x="157163" y="88204"/>
                  </a:cubicBezTo>
                  <a:cubicBezTo>
                    <a:pt x="157358" y="87682"/>
                    <a:pt x="157554" y="87160"/>
                    <a:pt x="157750" y="86638"/>
                  </a:cubicBezTo>
                  <a:cubicBezTo>
                    <a:pt x="157815" y="86378"/>
                    <a:pt x="157880" y="86117"/>
                    <a:pt x="158011" y="85856"/>
                  </a:cubicBezTo>
                  <a:cubicBezTo>
                    <a:pt x="158011" y="85790"/>
                    <a:pt x="158076" y="85660"/>
                    <a:pt x="158076" y="85595"/>
                  </a:cubicBezTo>
                  <a:cubicBezTo>
                    <a:pt x="158141" y="85529"/>
                    <a:pt x="158141" y="85464"/>
                    <a:pt x="158141" y="85399"/>
                  </a:cubicBezTo>
                  <a:cubicBezTo>
                    <a:pt x="158272" y="85073"/>
                    <a:pt x="158402" y="84812"/>
                    <a:pt x="158467" y="84486"/>
                  </a:cubicBezTo>
                  <a:lnTo>
                    <a:pt x="158728" y="83637"/>
                  </a:lnTo>
                  <a:cubicBezTo>
                    <a:pt x="158859" y="83181"/>
                    <a:pt x="158989" y="82724"/>
                    <a:pt x="159120" y="82333"/>
                  </a:cubicBezTo>
                  <a:cubicBezTo>
                    <a:pt x="159185" y="81941"/>
                    <a:pt x="159316" y="81550"/>
                    <a:pt x="159381" y="81158"/>
                  </a:cubicBezTo>
                  <a:cubicBezTo>
                    <a:pt x="159446" y="81028"/>
                    <a:pt x="159446" y="80897"/>
                    <a:pt x="159511" y="80767"/>
                  </a:cubicBezTo>
                  <a:cubicBezTo>
                    <a:pt x="159577" y="80310"/>
                    <a:pt x="159707" y="79788"/>
                    <a:pt x="159838" y="79332"/>
                  </a:cubicBezTo>
                  <a:cubicBezTo>
                    <a:pt x="159903" y="79005"/>
                    <a:pt x="159903" y="78679"/>
                    <a:pt x="160033" y="78353"/>
                  </a:cubicBezTo>
                  <a:cubicBezTo>
                    <a:pt x="160098" y="78092"/>
                    <a:pt x="160164" y="77766"/>
                    <a:pt x="160164" y="77440"/>
                  </a:cubicBezTo>
                  <a:cubicBezTo>
                    <a:pt x="160294" y="76918"/>
                    <a:pt x="160359" y="76461"/>
                    <a:pt x="160425" y="75939"/>
                  </a:cubicBezTo>
                  <a:cubicBezTo>
                    <a:pt x="160490" y="75417"/>
                    <a:pt x="160555" y="74895"/>
                    <a:pt x="160620" y="74373"/>
                  </a:cubicBezTo>
                  <a:lnTo>
                    <a:pt x="160686" y="73721"/>
                  </a:lnTo>
                  <a:lnTo>
                    <a:pt x="160686" y="73591"/>
                  </a:lnTo>
                  <a:cubicBezTo>
                    <a:pt x="160816" y="72808"/>
                    <a:pt x="160881" y="71960"/>
                    <a:pt x="160881" y="71177"/>
                  </a:cubicBezTo>
                  <a:cubicBezTo>
                    <a:pt x="160947" y="70655"/>
                    <a:pt x="160947" y="70198"/>
                    <a:pt x="160947" y="69676"/>
                  </a:cubicBezTo>
                  <a:cubicBezTo>
                    <a:pt x="160947" y="68698"/>
                    <a:pt x="160947" y="67654"/>
                    <a:pt x="160947" y="66479"/>
                  </a:cubicBezTo>
                  <a:cubicBezTo>
                    <a:pt x="160947" y="66153"/>
                    <a:pt x="160947" y="65827"/>
                    <a:pt x="160947" y="65501"/>
                  </a:cubicBezTo>
                  <a:cubicBezTo>
                    <a:pt x="160816" y="63217"/>
                    <a:pt x="160555" y="60934"/>
                    <a:pt x="160164" y="58651"/>
                  </a:cubicBezTo>
                  <a:cubicBezTo>
                    <a:pt x="160098" y="58520"/>
                    <a:pt x="160098" y="58324"/>
                    <a:pt x="160033" y="58129"/>
                  </a:cubicBezTo>
                  <a:cubicBezTo>
                    <a:pt x="159968" y="57672"/>
                    <a:pt x="159838" y="57150"/>
                    <a:pt x="159772" y="56693"/>
                  </a:cubicBezTo>
                  <a:cubicBezTo>
                    <a:pt x="159707" y="56498"/>
                    <a:pt x="159642" y="56302"/>
                    <a:pt x="159642" y="56172"/>
                  </a:cubicBezTo>
                  <a:cubicBezTo>
                    <a:pt x="159511" y="55715"/>
                    <a:pt x="159446" y="55323"/>
                    <a:pt x="159316" y="54932"/>
                  </a:cubicBezTo>
                  <a:cubicBezTo>
                    <a:pt x="159055" y="53823"/>
                    <a:pt x="158728" y="52779"/>
                    <a:pt x="158402" y="51670"/>
                  </a:cubicBezTo>
                  <a:cubicBezTo>
                    <a:pt x="158207" y="51083"/>
                    <a:pt x="158076" y="50561"/>
                    <a:pt x="157880" y="50039"/>
                  </a:cubicBezTo>
                  <a:cubicBezTo>
                    <a:pt x="157685" y="49517"/>
                    <a:pt x="157489" y="48995"/>
                    <a:pt x="157293" y="48473"/>
                  </a:cubicBezTo>
                  <a:cubicBezTo>
                    <a:pt x="157097" y="47951"/>
                    <a:pt x="156902" y="47429"/>
                    <a:pt x="156641" y="46907"/>
                  </a:cubicBezTo>
                  <a:cubicBezTo>
                    <a:pt x="156510" y="46516"/>
                    <a:pt x="156315" y="46125"/>
                    <a:pt x="156184" y="45798"/>
                  </a:cubicBezTo>
                  <a:cubicBezTo>
                    <a:pt x="156119" y="45603"/>
                    <a:pt x="156054" y="45407"/>
                    <a:pt x="155923" y="45276"/>
                  </a:cubicBezTo>
                  <a:cubicBezTo>
                    <a:pt x="155793" y="44885"/>
                    <a:pt x="155597" y="44494"/>
                    <a:pt x="155401" y="44167"/>
                  </a:cubicBezTo>
                  <a:cubicBezTo>
                    <a:pt x="155336" y="43972"/>
                    <a:pt x="155271" y="43841"/>
                    <a:pt x="155206" y="43711"/>
                  </a:cubicBezTo>
                  <a:cubicBezTo>
                    <a:pt x="155010" y="43319"/>
                    <a:pt x="154879" y="42993"/>
                    <a:pt x="154684" y="42602"/>
                  </a:cubicBezTo>
                  <a:cubicBezTo>
                    <a:pt x="154553" y="42406"/>
                    <a:pt x="154423" y="42210"/>
                    <a:pt x="154357" y="42014"/>
                  </a:cubicBezTo>
                  <a:cubicBezTo>
                    <a:pt x="154227" y="41819"/>
                    <a:pt x="154162" y="41623"/>
                    <a:pt x="154031" y="41427"/>
                  </a:cubicBezTo>
                  <a:cubicBezTo>
                    <a:pt x="153966" y="41232"/>
                    <a:pt x="153835" y="41036"/>
                    <a:pt x="153705" y="40840"/>
                  </a:cubicBezTo>
                  <a:cubicBezTo>
                    <a:pt x="153509" y="40383"/>
                    <a:pt x="153248" y="39992"/>
                    <a:pt x="152987" y="39535"/>
                  </a:cubicBezTo>
                  <a:cubicBezTo>
                    <a:pt x="152857" y="39340"/>
                    <a:pt x="152726" y="39144"/>
                    <a:pt x="152596" y="38883"/>
                  </a:cubicBezTo>
                  <a:cubicBezTo>
                    <a:pt x="152400" y="38492"/>
                    <a:pt x="152139" y="38100"/>
                    <a:pt x="151944" y="37774"/>
                  </a:cubicBezTo>
                  <a:cubicBezTo>
                    <a:pt x="151683" y="37448"/>
                    <a:pt x="151487" y="37122"/>
                    <a:pt x="151291" y="36730"/>
                  </a:cubicBezTo>
                  <a:lnTo>
                    <a:pt x="150965" y="36273"/>
                  </a:lnTo>
                  <a:cubicBezTo>
                    <a:pt x="150639" y="35817"/>
                    <a:pt x="150378" y="35491"/>
                    <a:pt x="150052" y="34969"/>
                  </a:cubicBezTo>
                  <a:cubicBezTo>
                    <a:pt x="149725" y="34512"/>
                    <a:pt x="149399" y="34055"/>
                    <a:pt x="149073" y="33599"/>
                  </a:cubicBezTo>
                  <a:lnTo>
                    <a:pt x="148747" y="33142"/>
                  </a:lnTo>
                  <a:cubicBezTo>
                    <a:pt x="148551" y="32881"/>
                    <a:pt x="148355" y="32685"/>
                    <a:pt x="148160" y="32424"/>
                  </a:cubicBezTo>
                  <a:lnTo>
                    <a:pt x="147964" y="32098"/>
                  </a:lnTo>
                  <a:cubicBezTo>
                    <a:pt x="147638" y="31772"/>
                    <a:pt x="147377" y="31380"/>
                    <a:pt x="147051" y="31054"/>
                  </a:cubicBezTo>
                  <a:lnTo>
                    <a:pt x="146659" y="30532"/>
                  </a:lnTo>
                  <a:cubicBezTo>
                    <a:pt x="146398" y="30206"/>
                    <a:pt x="146137" y="29945"/>
                    <a:pt x="145746" y="29488"/>
                  </a:cubicBezTo>
                  <a:cubicBezTo>
                    <a:pt x="145420" y="29032"/>
                    <a:pt x="145028" y="28640"/>
                    <a:pt x="144637" y="28184"/>
                  </a:cubicBezTo>
                  <a:lnTo>
                    <a:pt x="144376" y="27923"/>
                  </a:lnTo>
                  <a:cubicBezTo>
                    <a:pt x="144115" y="27597"/>
                    <a:pt x="143789" y="27270"/>
                    <a:pt x="143528" y="26944"/>
                  </a:cubicBezTo>
                  <a:lnTo>
                    <a:pt x="143397" y="26814"/>
                  </a:lnTo>
                  <a:lnTo>
                    <a:pt x="140918" y="24400"/>
                  </a:lnTo>
                  <a:lnTo>
                    <a:pt x="140722" y="24204"/>
                  </a:lnTo>
                  <a:cubicBezTo>
                    <a:pt x="140331" y="23813"/>
                    <a:pt x="139874" y="23421"/>
                    <a:pt x="139483" y="23030"/>
                  </a:cubicBezTo>
                  <a:cubicBezTo>
                    <a:pt x="139222" y="22769"/>
                    <a:pt x="138961" y="22573"/>
                    <a:pt x="138700" y="22312"/>
                  </a:cubicBezTo>
                  <a:lnTo>
                    <a:pt x="138113" y="21855"/>
                  </a:lnTo>
                  <a:cubicBezTo>
                    <a:pt x="137656" y="21464"/>
                    <a:pt x="137199" y="21073"/>
                    <a:pt x="136743" y="20681"/>
                  </a:cubicBezTo>
                  <a:lnTo>
                    <a:pt x="135307" y="19507"/>
                  </a:lnTo>
                  <a:cubicBezTo>
                    <a:pt x="134851" y="19115"/>
                    <a:pt x="134264" y="18659"/>
                    <a:pt x="133872" y="18398"/>
                  </a:cubicBezTo>
                  <a:cubicBezTo>
                    <a:pt x="133481" y="18072"/>
                    <a:pt x="133089" y="17745"/>
                    <a:pt x="132698" y="17484"/>
                  </a:cubicBezTo>
                  <a:lnTo>
                    <a:pt x="132111" y="17093"/>
                  </a:lnTo>
                  <a:lnTo>
                    <a:pt x="130936" y="16245"/>
                  </a:lnTo>
                  <a:cubicBezTo>
                    <a:pt x="130219" y="15723"/>
                    <a:pt x="129436" y="15201"/>
                    <a:pt x="128653" y="14744"/>
                  </a:cubicBezTo>
                  <a:lnTo>
                    <a:pt x="128588" y="14744"/>
                  </a:lnTo>
                  <a:cubicBezTo>
                    <a:pt x="128196" y="14483"/>
                    <a:pt x="127805" y="14222"/>
                    <a:pt x="127413" y="13961"/>
                  </a:cubicBezTo>
                  <a:lnTo>
                    <a:pt x="127348" y="13896"/>
                  </a:lnTo>
                  <a:lnTo>
                    <a:pt x="127218" y="13831"/>
                  </a:lnTo>
                  <a:lnTo>
                    <a:pt x="127022" y="13700"/>
                  </a:lnTo>
                  <a:lnTo>
                    <a:pt x="126631" y="13505"/>
                  </a:lnTo>
                  <a:cubicBezTo>
                    <a:pt x="126304" y="13309"/>
                    <a:pt x="125978" y="13113"/>
                    <a:pt x="125652" y="12918"/>
                  </a:cubicBezTo>
                  <a:cubicBezTo>
                    <a:pt x="125130" y="12591"/>
                    <a:pt x="124543" y="12265"/>
                    <a:pt x="124021" y="11939"/>
                  </a:cubicBezTo>
                  <a:cubicBezTo>
                    <a:pt x="123564" y="11678"/>
                    <a:pt x="123108" y="11482"/>
                    <a:pt x="122651" y="11221"/>
                  </a:cubicBezTo>
                  <a:cubicBezTo>
                    <a:pt x="122325" y="11026"/>
                    <a:pt x="121999" y="10830"/>
                    <a:pt x="121672" y="10699"/>
                  </a:cubicBezTo>
                  <a:lnTo>
                    <a:pt x="121477" y="10569"/>
                  </a:lnTo>
                  <a:lnTo>
                    <a:pt x="121346" y="10504"/>
                  </a:lnTo>
                  <a:lnTo>
                    <a:pt x="120563" y="10112"/>
                  </a:lnTo>
                  <a:cubicBezTo>
                    <a:pt x="120498" y="10047"/>
                    <a:pt x="120368" y="9982"/>
                    <a:pt x="120237" y="9982"/>
                  </a:cubicBezTo>
                  <a:lnTo>
                    <a:pt x="118802" y="9264"/>
                  </a:lnTo>
                  <a:lnTo>
                    <a:pt x="118606" y="9134"/>
                  </a:lnTo>
                  <a:lnTo>
                    <a:pt x="117888" y="8807"/>
                  </a:lnTo>
                  <a:lnTo>
                    <a:pt x="116649" y="8286"/>
                  </a:lnTo>
                  <a:lnTo>
                    <a:pt x="116518" y="8220"/>
                  </a:lnTo>
                  <a:lnTo>
                    <a:pt x="115475" y="7698"/>
                  </a:lnTo>
                  <a:lnTo>
                    <a:pt x="115279" y="7633"/>
                  </a:lnTo>
                  <a:lnTo>
                    <a:pt x="113778" y="7046"/>
                  </a:lnTo>
                  <a:lnTo>
                    <a:pt x="112213" y="6394"/>
                  </a:lnTo>
                  <a:lnTo>
                    <a:pt x="111364" y="6067"/>
                  </a:lnTo>
                  <a:cubicBezTo>
                    <a:pt x="110843" y="5872"/>
                    <a:pt x="110386" y="5741"/>
                    <a:pt x="109733" y="5480"/>
                  </a:cubicBezTo>
                  <a:cubicBezTo>
                    <a:pt x="109081" y="5285"/>
                    <a:pt x="108494" y="5024"/>
                    <a:pt x="107776" y="4828"/>
                  </a:cubicBezTo>
                  <a:cubicBezTo>
                    <a:pt x="107124" y="4567"/>
                    <a:pt x="106471" y="4436"/>
                    <a:pt x="105754" y="4175"/>
                  </a:cubicBezTo>
                  <a:cubicBezTo>
                    <a:pt x="104971" y="3914"/>
                    <a:pt x="104188" y="3719"/>
                    <a:pt x="103470" y="3523"/>
                  </a:cubicBezTo>
                  <a:cubicBezTo>
                    <a:pt x="102818" y="3327"/>
                    <a:pt x="102231" y="3132"/>
                    <a:pt x="101644" y="3001"/>
                  </a:cubicBezTo>
                  <a:lnTo>
                    <a:pt x="101513" y="3001"/>
                  </a:lnTo>
                  <a:lnTo>
                    <a:pt x="99687" y="2544"/>
                  </a:lnTo>
                  <a:lnTo>
                    <a:pt x="97403" y="2023"/>
                  </a:lnTo>
                  <a:cubicBezTo>
                    <a:pt x="97012" y="1957"/>
                    <a:pt x="96555" y="1827"/>
                    <a:pt x="96098" y="1762"/>
                  </a:cubicBezTo>
                  <a:lnTo>
                    <a:pt x="95707" y="1696"/>
                  </a:lnTo>
                  <a:lnTo>
                    <a:pt x="95316" y="1631"/>
                  </a:lnTo>
                  <a:lnTo>
                    <a:pt x="94076" y="1370"/>
                  </a:lnTo>
                  <a:lnTo>
                    <a:pt x="92380" y="1109"/>
                  </a:lnTo>
                  <a:lnTo>
                    <a:pt x="92119" y="1109"/>
                  </a:lnTo>
                  <a:lnTo>
                    <a:pt x="90683" y="913"/>
                  </a:lnTo>
                  <a:lnTo>
                    <a:pt x="88987" y="652"/>
                  </a:lnTo>
                  <a:lnTo>
                    <a:pt x="87878" y="522"/>
                  </a:lnTo>
                  <a:cubicBezTo>
                    <a:pt x="86769" y="392"/>
                    <a:pt x="85725" y="261"/>
                    <a:pt x="84616" y="196"/>
                  </a:cubicBezTo>
                  <a:lnTo>
                    <a:pt x="84420" y="196"/>
                  </a:lnTo>
                  <a:cubicBezTo>
                    <a:pt x="83768" y="131"/>
                    <a:pt x="83050" y="65"/>
                    <a:pt x="82398" y="65"/>
                  </a:cubicBezTo>
                  <a:cubicBezTo>
                    <a:pt x="81941" y="0"/>
                    <a:pt x="81485" y="0"/>
                    <a:pt x="81093" y="0"/>
                  </a:cubicBezTo>
                  <a:close/>
                </a:path>
              </a:pathLst>
            </a:custGeom>
            <a:solidFill>
              <a:srgbClr val="BCD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2430819" y="3496466"/>
              <a:ext cx="1111808" cy="1195695"/>
            </a:xfrm>
            <a:custGeom>
              <a:avLst/>
              <a:gdLst/>
              <a:ahLst/>
              <a:cxnLst/>
              <a:rect l="l" t="t" r="r" b="b"/>
              <a:pathLst>
                <a:path w="57869" h="82790" extrusionOk="0">
                  <a:moveTo>
                    <a:pt x="57869" y="0"/>
                  </a:moveTo>
                  <a:lnTo>
                    <a:pt x="57869" y="0"/>
                  </a:lnTo>
                  <a:cubicBezTo>
                    <a:pt x="50692" y="1436"/>
                    <a:pt x="43712" y="3784"/>
                    <a:pt x="37122" y="6981"/>
                  </a:cubicBezTo>
                  <a:cubicBezTo>
                    <a:pt x="19834" y="21790"/>
                    <a:pt x="8156" y="40318"/>
                    <a:pt x="784" y="55389"/>
                  </a:cubicBezTo>
                  <a:cubicBezTo>
                    <a:pt x="1" y="64783"/>
                    <a:pt x="1632" y="74243"/>
                    <a:pt x="5546" y="82790"/>
                  </a:cubicBezTo>
                  <a:cubicBezTo>
                    <a:pt x="14876" y="43907"/>
                    <a:pt x="43059" y="13701"/>
                    <a:pt x="57869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2679008" y="3468230"/>
              <a:ext cx="1294788" cy="1668658"/>
            </a:xfrm>
            <a:custGeom>
              <a:avLst/>
              <a:gdLst/>
              <a:ahLst/>
              <a:cxnLst/>
              <a:rect l="l" t="t" r="r" b="b"/>
              <a:pathLst>
                <a:path w="67393" h="115538" extrusionOk="0">
                  <a:moveTo>
                    <a:pt x="63816" y="0"/>
                  </a:moveTo>
                  <a:cubicBezTo>
                    <a:pt x="61254" y="0"/>
                    <a:pt x="58713" y="101"/>
                    <a:pt x="56172" y="324"/>
                  </a:cubicBezTo>
                  <a:cubicBezTo>
                    <a:pt x="41623" y="12328"/>
                    <a:pt x="12787" y="42078"/>
                    <a:pt x="0" y="97140"/>
                  </a:cubicBezTo>
                  <a:cubicBezTo>
                    <a:pt x="5546" y="104382"/>
                    <a:pt x="12396" y="110645"/>
                    <a:pt x="20159" y="115538"/>
                  </a:cubicBezTo>
                  <a:cubicBezTo>
                    <a:pt x="23356" y="88398"/>
                    <a:pt x="33925" y="30856"/>
                    <a:pt x="67393" y="63"/>
                  </a:cubicBezTo>
                  <a:cubicBezTo>
                    <a:pt x="66195" y="22"/>
                    <a:pt x="65003" y="0"/>
                    <a:pt x="63816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3322015" y="3471970"/>
              <a:ext cx="889942" cy="1697904"/>
            </a:xfrm>
            <a:custGeom>
              <a:avLst/>
              <a:gdLst/>
              <a:ahLst/>
              <a:cxnLst/>
              <a:rect l="l" t="t" r="r" b="b"/>
              <a:pathLst>
                <a:path w="46321" h="117563" extrusionOk="0">
                  <a:moveTo>
                    <a:pt x="38753" y="0"/>
                  </a:moveTo>
                  <a:cubicBezTo>
                    <a:pt x="33273" y="9003"/>
                    <a:pt x="28380" y="18332"/>
                    <a:pt x="23943" y="27857"/>
                  </a:cubicBezTo>
                  <a:cubicBezTo>
                    <a:pt x="23552" y="28706"/>
                    <a:pt x="23095" y="29619"/>
                    <a:pt x="22769" y="30467"/>
                  </a:cubicBezTo>
                  <a:cubicBezTo>
                    <a:pt x="22378" y="31315"/>
                    <a:pt x="21921" y="32294"/>
                    <a:pt x="21595" y="33077"/>
                  </a:cubicBezTo>
                  <a:cubicBezTo>
                    <a:pt x="21203" y="33925"/>
                    <a:pt x="20877" y="34708"/>
                    <a:pt x="20551" y="35556"/>
                  </a:cubicBezTo>
                  <a:cubicBezTo>
                    <a:pt x="19377" y="38165"/>
                    <a:pt x="18267" y="40840"/>
                    <a:pt x="17158" y="43645"/>
                  </a:cubicBezTo>
                  <a:cubicBezTo>
                    <a:pt x="15854" y="46907"/>
                    <a:pt x="14549" y="50365"/>
                    <a:pt x="13309" y="53888"/>
                  </a:cubicBezTo>
                  <a:cubicBezTo>
                    <a:pt x="12983" y="54801"/>
                    <a:pt x="12657" y="55780"/>
                    <a:pt x="12396" y="56693"/>
                  </a:cubicBezTo>
                  <a:cubicBezTo>
                    <a:pt x="10830" y="61195"/>
                    <a:pt x="9395" y="65957"/>
                    <a:pt x="8025" y="70785"/>
                  </a:cubicBezTo>
                  <a:cubicBezTo>
                    <a:pt x="7829" y="71568"/>
                    <a:pt x="7568" y="72286"/>
                    <a:pt x="7372" y="73069"/>
                  </a:cubicBezTo>
                  <a:cubicBezTo>
                    <a:pt x="6851" y="75026"/>
                    <a:pt x="6329" y="77048"/>
                    <a:pt x="5872" y="79005"/>
                  </a:cubicBezTo>
                  <a:cubicBezTo>
                    <a:pt x="5350" y="81158"/>
                    <a:pt x="4828" y="83311"/>
                    <a:pt x="4371" y="85529"/>
                  </a:cubicBezTo>
                  <a:cubicBezTo>
                    <a:pt x="4241" y="86312"/>
                    <a:pt x="4045" y="87160"/>
                    <a:pt x="3915" y="87943"/>
                  </a:cubicBezTo>
                  <a:cubicBezTo>
                    <a:pt x="3719" y="88987"/>
                    <a:pt x="3523" y="90031"/>
                    <a:pt x="3328" y="91075"/>
                  </a:cubicBezTo>
                  <a:cubicBezTo>
                    <a:pt x="2740" y="93750"/>
                    <a:pt x="2349" y="96424"/>
                    <a:pt x="1958" y="99164"/>
                  </a:cubicBezTo>
                  <a:cubicBezTo>
                    <a:pt x="1240" y="103731"/>
                    <a:pt x="718" y="108363"/>
                    <a:pt x="327" y="112995"/>
                  </a:cubicBezTo>
                  <a:cubicBezTo>
                    <a:pt x="196" y="114496"/>
                    <a:pt x="66" y="115996"/>
                    <a:pt x="0" y="117432"/>
                  </a:cubicBezTo>
                  <a:lnTo>
                    <a:pt x="0" y="117562"/>
                  </a:lnTo>
                  <a:lnTo>
                    <a:pt x="27988" y="117562"/>
                  </a:lnTo>
                  <a:lnTo>
                    <a:pt x="27988" y="117432"/>
                  </a:lnTo>
                  <a:cubicBezTo>
                    <a:pt x="28053" y="115409"/>
                    <a:pt x="28053" y="113321"/>
                    <a:pt x="28119" y="111169"/>
                  </a:cubicBezTo>
                  <a:cubicBezTo>
                    <a:pt x="28249" y="108168"/>
                    <a:pt x="28380" y="105101"/>
                    <a:pt x="28510" y="101839"/>
                  </a:cubicBezTo>
                  <a:cubicBezTo>
                    <a:pt x="28510" y="101056"/>
                    <a:pt x="28575" y="100274"/>
                    <a:pt x="28575" y="99425"/>
                  </a:cubicBezTo>
                  <a:cubicBezTo>
                    <a:pt x="28836" y="94271"/>
                    <a:pt x="29162" y="88922"/>
                    <a:pt x="29554" y="83442"/>
                  </a:cubicBezTo>
                  <a:cubicBezTo>
                    <a:pt x="29684" y="82006"/>
                    <a:pt x="29750" y="80571"/>
                    <a:pt x="29880" y="79071"/>
                  </a:cubicBezTo>
                  <a:lnTo>
                    <a:pt x="30076" y="77048"/>
                  </a:lnTo>
                  <a:cubicBezTo>
                    <a:pt x="30141" y="76004"/>
                    <a:pt x="30206" y="75026"/>
                    <a:pt x="30337" y="73982"/>
                  </a:cubicBezTo>
                  <a:cubicBezTo>
                    <a:pt x="30402" y="73199"/>
                    <a:pt x="30467" y="72416"/>
                    <a:pt x="30533" y="71568"/>
                  </a:cubicBezTo>
                  <a:cubicBezTo>
                    <a:pt x="30989" y="67197"/>
                    <a:pt x="31446" y="62761"/>
                    <a:pt x="31968" y="58324"/>
                  </a:cubicBezTo>
                  <a:cubicBezTo>
                    <a:pt x="32098" y="57411"/>
                    <a:pt x="32229" y="56498"/>
                    <a:pt x="32359" y="55519"/>
                  </a:cubicBezTo>
                  <a:cubicBezTo>
                    <a:pt x="32816" y="51800"/>
                    <a:pt x="33338" y="48082"/>
                    <a:pt x="33990" y="44428"/>
                  </a:cubicBezTo>
                  <a:cubicBezTo>
                    <a:pt x="34186" y="43124"/>
                    <a:pt x="34447" y="41753"/>
                    <a:pt x="34643" y="40449"/>
                  </a:cubicBezTo>
                  <a:cubicBezTo>
                    <a:pt x="35099" y="37970"/>
                    <a:pt x="35556" y="35556"/>
                    <a:pt x="36078" y="33142"/>
                  </a:cubicBezTo>
                  <a:cubicBezTo>
                    <a:pt x="36274" y="32228"/>
                    <a:pt x="36469" y="31380"/>
                    <a:pt x="36600" y="30532"/>
                  </a:cubicBezTo>
                  <a:cubicBezTo>
                    <a:pt x="36796" y="29619"/>
                    <a:pt x="36991" y="28771"/>
                    <a:pt x="37252" y="27923"/>
                  </a:cubicBezTo>
                  <a:cubicBezTo>
                    <a:pt x="38622" y="21594"/>
                    <a:pt x="40449" y="15397"/>
                    <a:pt x="42732" y="9329"/>
                  </a:cubicBezTo>
                  <a:cubicBezTo>
                    <a:pt x="43450" y="7372"/>
                    <a:pt x="44233" y="5480"/>
                    <a:pt x="45081" y="3653"/>
                  </a:cubicBezTo>
                  <a:cubicBezTo>
                    <a:pt x="45472" y="2740"/>
                    <a:pt x="45864" y="1827"/>
                    <a:pt x="46321" y="979"/>
                  </a:cubicBezTo>
                  <a:cubicBezTo>
                    <a:pt x="45929" y="913"/>
                    <a:pt x="45407" y="848"/>
                    <a:pt x="45016" y="718"/>
                  </a:cubicBezTo>
                  <a:lnTo>
                    <a:pt x="43319" y="457"/>
                  </a:lnTo>
                  <a:lnTo>
                    <a:pt x="42210" y="326"/>
                  </a:lnTo>
                  <a:cubicBezTo>
                    <a:pt x="41101" y="196"/>
                    <a:pt x="40058" y="131"/>
                    <a:pt x="38948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4081585" y="3500236"/>
              <a:ext cx="392338" cy="1669640"/>
            </a:xfrm>
            <a:custGeom>
              <a:avLst/>
              <a:gdLst/>
              <a:ahLst/>
              <a:cxnLst/>
              <a:rect l="l" t="t" r="r" b="b"/>
              <a:pathLst>
                <a:path w="20421" h="115606" extrusionOk="0">
                  <a:moveTo>
                    <a:pt x="12135" y="0"/>
                  </a:moveTo>
                  <a:cubicBezTo>
                    <a:pt x="10765" y="4763"/>
                    <a:pt x="8808" y="12461"/>
                    <a:pt x="6786" y="22443"/>
                  </a:cubicBezTo>
                  <a:cubicBezTo>
                    <a:pt x="6786" y="22638"/>
                    <a:pt x="6720" y="22769"/>
                    <a:pt x="6720" y="22899"/>
                  </a:cubicBezTo>
                  <a:cubicBezTo>
                    <a:pt x="6525" y="23878"/>
                    <a:pt x="6329" y="24922"/>
                    <a:pt x="6133" y="25900"/>
                  </a:cubicBezTo>
                  <a:cubicBezTo>
                    <a:pt x="6003" y="26814"/>
                    <a:pt x="5807" y="27727"/>
                    <a:pt x="5676" y="28575"/>
                  </a:cubicBezTo>
                  <a:cubicBezTo>
                    <a:pt x="5481" y="29423"/>
                    <a:pt x="5350" y="30271"/>
                    <a:pt x="5220" y="31185"/>
                  </a:cubicBezTo>
                  <a:cubicBezTo>
                    <a:pt x="5155" y="31576"/>
                    <a:pt x="5024" y="32033"/>
                    <a:pt x="4959" y="32424"/>
                  </a:cubicBezTo>
                  <a:cubicBezTo>
                    <a:pt x="4502" y="35230"/>
                    <a:pt x="4045" y="38100"/>
                    <a:pt x="3654" y="41167"/>
                  </a:cubicBezTo>
                  <a:cubicBezTo>
                    <a:pt x="3524" y="41884"/>
                    <a:pt x="3393" y="42732"/>
                    <a:pt x="3328" y="43515"/>
                  </a:cubicBezTo>
                  <a:cubicBezTo>
                    <a:pt x="2806" y="47169"/>
                    <a:pt x="2349" y="50887"/>
                    <a:pt x="1958" y="54802"/>
                  </a:cubicBezTo>
                  <a:cubicBezTo>
                    <a:pt x="1827" y="55650"/>
                    <a:pt x="1762" y="56563"/>
                    <a:pt x="1697" y="57476"/>
                  </a:cubicBezTo>
                  <a:cubicBezTo>
                    <a:pt x="1436" y="60217"/>
                    <a:pt x="1175" y="63022"/>
                    <a:pt x="979" y="65892"/>
                  </a:cubicBezTo>
                  <a:cubicBezTo>
                    <a:pt x="849" y="67067"/>
                    <a:pt x="783" y="68241"/>
                    <a:pt x="718" y="69415"/>
                  </a:cubicBezTo>
                  <a:cubicBezTo>
                    <a:pt x="523" y="71960"/>
                    <a:pt x="392" y="74504"/>
                    <a:pt x="327" y="77114"/>
                  </a:cubicBezTo>
                  <a:cubicBezTo>
                    <a:pt x="196" y="79267"/>
                    <a:pt x="131" y="81419"/>
                    <a:pt x="66" y="83638"/>
                  </a:cubicBezTo>
                  <a:cubicBezTo>
                    <a:pt x="1" y="84355"/>
                    <a:pt x="1" y="85203"/>
                    <a:pt x="1" y="85986"/>
                  </a:cubicBezTo>
                  <a:cubicBezTo>
                    <a:pt x="1" y="87030"/>
                    <a:pt x="1" y="88009"/>
                    <a:pt x="1" y="89052"/>
                  </a:cubicBezTo>
                  <a:lnTo>
                    <a:pt x="1" y="95185"/>
                  </a:lnTo>
                  <a:cubicBezTo>
                    <a:pt x="1" y="100535"/>
                    <a:pt x="196" y="106015"/>
                    <a:pt x="523" y="111625"/>
                  </a:cubicBezTo>
                  <a:cubicBezTo>
                    <a:pt x="588" y="112865"/>
                    <a:pt x="653" y="114170"/>
                    <a:pt x="718" y="115475"/>
                  </a:cubicBezTo>
                  <a:lnTo>
                    <a:pt x="718" y="115605"/>
                  </a:lnTo>
                  <a:lnTo>
                    <a:pt x="19246" y="115605"/>
                  </a:lnTo>
                  <a:lnTo>
                    <a:pt x="19246" y="115475"/>
                  </a:lnTo>
                  <a:cubicBezTo>
                    <a:pt x="19051" y="114300"/>
                    <a:pt x="18920" y="112930"/>
                    <a:pt x="18724" y="111495"/>
                  </a:cubicBezTo>
                  <a:cubicBezTo>
                    <a:pt x="18137" y="106732"/>
                    <a:pt x="17550" y="101383"/>
                    <a:pt x="17093" y="95576"/>
                  </a:cubicBezTo>
                  <a:cubicBezTo>
                    <a:pt x="16898" y="93554"/>
                    <a:pt x="16702" y="91532"/>
                    <a:pt x="16571" y="89379"/>
                  </a:cubicBezTo>
                  <a:cubicBezTo>
                    <a:pt x="16506" y="88270"/>
                    <a:pt x="16376" y="87095"/>
                    <a:pt x="16311" y="85921"/>
                  </a:cubicBezTo>
                  <a:cubicBezTo>
                    <a:pt x="16245" y="85203"/>
                    <a:pt x="16245" y="84355"/>
                    <a:pt x="16180" y="83572"/>
                  </a:cubicBezTo>
                  <a:cubicBezTo>
                    <a:pt x="16050" y="81354"/>
                    <a:pt x="15919" y="79201"/>
                    <a:pt x="15789" y="77048"/>
                  </a:cubicBezTo>
                  <a:cubicBezTo>
                    <a:pt x="15658" y="74178"/>
                    <a:pt x="15528" y="71307"/>
                    <a:pt x="15462" y="68371"/>
                  </a:cubicBezTo>
                  <a:cubicBezTo>
                    <a:pt x="15397" y="66219"/>
                    <a:pt x="15332" y="64000"/>
                    <a:pt x="15332" y="61848"/>
                  </a:cubicBezTo>
                  <a:lnTo>
                    <a:pt x="15332" y="57998"/>
                  </a:lnTo>
                  <a:lnTo>
                    <a:pt x="15332" y="55585"/>
                  </a:lnTo>
                  <a:cubicBezTo>
                    <a:pt x="15332" y="50170"/>
                    <a:pt x="15462" y="44689"/>
                    <a:pt x="15723" y="39209"/>
                  </a:cubicBezTo>
                  <a:cubicBezTo>
                    <a:pt x="15789" y="37187"/>
                    <a:pt x="15919" y="35164"/>
                    <a:pt x="16050" y="33142"/>
                  </a:cubicBezTo>
                  <a:cubicBezTo>
                    <a:pt x="16115" y="32490"/>
                    <a:pt x="16180" y="31772"/>
                    <a:pt x="16245" y="31120"/>
                  </a:cubicBezTo>
                  <a:cubicBezTo>
                    <a:pt x="16311" y="30271"/>
                    <a:pt x="16376" y="29358"/>
                    <a:pt x="16441" y="28510"/>
                  </a:cubicBezTo>
                  <a:cubicBezTo>
                    <a:pt x="16506" y="28053"/>
                    <a:pt x="16571" y="27662"/>
                    <a:pt x="16571" y="27205"/>
                  </a:cubicBezTo>
                  <a:cubicBezTo>
                    <a:pt x="16637" y="26749"/>
                    <a:pt x="16637" y="26292"/>
                    <a:pt x="16702" y="25900"/>
                  </a:cubicBezTo>
                  <a:cubicBezTo>
                    <a:pt x="17028" y="22508"/>
                    <a:pt x="17420" y="19115"/>
                    <a:pt x="17876" y="15854"/>
                  </a:cubicBezTo>
                  <a:lnTo>
                    <a:pt x="18137" y="14353"/>
                  </a:lnTo>
                  <a:cubicBezTo>
                    <a:pt x="18790" y="10243"/>
                    <a:pt x="19507" y="6133"/>
                    <a:pt x="20421" y="2153"/>
                  </a:cubicBezTo>
                  <a:cubicBezTo>
                    <a:pt x="19051" y="1696"/>
                    <a:pt x="17746" y="1305"/>
                    <a:pt x="16311" y="979"/>
                  </a:cubicBezTo>
                  <a:lnTo>
                    <a:pt x="16245" y="979"/>
                  </a:lnTo>
                  <a:lnTo>
                    <a:pt x="14353" y="522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4581708" y="3571845"/>
              <a:ext cx="526442" cy="1598034"/>
            </a:xfrm>
            <a:custGeom>
              <a:avLst/>
              <a:gdLst/>
              <a:ahLst/>
              <a:cxnLst/>
              <a:rect l="l" t="t" r="r" b="b"/>
              <a:pathLst>
                <a:path w="27401" h="110648" extrusionOk="0">
                  <a:moveTo>
                    <a:pt x="2479" y="0"/>
                  </a:moveTo>
                  <a:cubicBezTo>
                    <a:pt x="2153" y="2871"/>
                    <a:pt x="1827" y="6590"/>
                    <a:pt x="1435" y="10896"/>
                  </a:cubicBezTo>
                  <a:cubicBezTo>
                    <a:pt x="1305" y="12526"/>
                    <a:pt x="1175" y="14288"/>
                    <a:pt x="1044" y="16180"/>
                  </a:cubicBezTo>
                  <a:cubicBezTo>
                    <a:pt x="1044" y="16767"/>
                    <a:pt x="979" y="17354"/>
                    <a:pt x="914" y="18072"/>
                  </a:cubicBezTo>
                  <a:cubicBezTo>
                    <a:pt x="914" y="18790"/>
                    <a:pt x="848" y="19507"/>
                    <a:pt x="783" y="20225"/>
                  </a:cubicBezTo>
                  <a:cubicBezTo>
                    <a:pt x="783" y="20486"/>
                    <a:pt x="783" y="20681"/>
                    <a:pt x="783" y="20877"/>
                  </a:cubicBezTo>
                  <a:cubicBezTo>
                    <a:pt x="718" y="21530"/>
                    <a:pt x="718" y="22117"/>
                    <a:pt x="653" y="22769"/>
                  </a:cubicBezTo>
                  <a:lnTo>
                    <a:pt x="587" y="23552"/>
                  </a:lnTo>
                  <a:cubicBezTo>
                    <a:pt x="587" y="24400"/>
                    <a:pt x="457" y="25313"/>
                    <a:pt x="457" y="26162"/>
                  </a:cubicBezTo>
                  <a:cubicBezTo>
                    <a:pt x="326" y="29489"/>
                    <a:pt x="196" y="32947"/>
                    <a:pt x="131" y="36535"/>
                  </a:cubicBezTo>
                  <a:cubicBezTo>
                    <a:pt x="65" y="37318"/>
                    <a:pt x="65" y="38100"/>
                    <a:pt x="65" y="38949"/>
                  </a:cubicBezTo>
                  <a:cubicBezTo>
                    <a:pt x="65" y="40123"/>
                    <a:pt x="0" y="41297"/>
                    <a:pt x="0" y="42537"/>
                  </a:cubicBezTo>
                  <a:lnTo>
                    <a:pt x="0" y="49452"/>
                  </a:lnTo>
                  <a:cubicBezTo>
                    <a:pt x="65" y="54345"/>
                    <a:pt x="196" y="59434"/>
                    <a:pt x="392" y="64588"/>
                  </a:cubicBezTo>
                  <a:lnTo>
                    <a:pt x="522" y="67002"/>
                  </a:lnTo>
                  <a:cubicBezTo>
                    <a:pt x="587" y="68046"/>
                    <a:pt x="653" y="69155"/>
                    <a:pt x="718" y="70264"/>
                  </a:cubicBezTo>
                  <a:cubicBezTo>
                    <a:pt x="783" y="70851"/>
                    <a:pt x="848" y="71503"/>
                    <a:pt x="848" y="72156"/>
                  </a:cubicBezTo>
                  <a:cubicBezTo>
                    <a:pt x="979" y="73982"/>
                    <a:pt x="1175" y="75874"/>
                    <a:pt x="1305" y="77701"/>
                  </a:cubicBezTo>
                  <a:cubicBezTo>
                    <a:pt x="1762" y="82594"/>
                    <a:pt x="2284" y="87487"/>
                    <a:pt x="3001" y="92315"/>
                  </a:cubicBezTo>
                  <a:cubicBezTo>
                    <a:pt x="3132" y="93098"/>
                    <a:pt x="3262" y="93815"/>
                    <a:pt x="3327" y="94663"/>
                  </a:cubicBezTo>
                  <a:cubicBezTo>
                    <a:pt x="3915" y="98447"/>
                    <a:pt x="4632" y="102166"/>
                    <a:pt x="5350" y="105819"/>
                  </a:cubicBezTo>
                  <a:cubicBezTo>
                    <a:pt x="5676" y="107385"/>
                    <a:pt x="6068" y="108951"/>
                    <a:pt x="6459" y="110517"/>
                  </a:cubicBezTo>
                  <a:lnTo>
                    <a:pt x="6459" y="110647"/>
                  </a:lnTo>
                  <a:lnTo>
                    <a:pt x="19833" y="110647"/>
                  </a:lnTo>
                  <a:lnTo>
                    <a:pt x="19964" y="110517"/>
                  </a:lnTo>
                  <a:cubicBezTo>
                    <a:pt x="21399" y="109603"/>
                    <a:pt x="22769" y="108690"/>
                    <a:pt x="24139" y="107711"/>
                  </a:cubicBezTo>
                  <a:cubicBezTo>
                    <a:pt x="24530" y="107450"/>
                    <a:pt x="24857" y="107189"/>
                    <a:pt x="25248" y="106928"/>
                  </a:cubicBezTo>
                  <a:lnTo>
                    <a:pt x="25770" y="106537"/>
                  </a:lnTo>
                  <a:lnTo>
                    <a:pt x="26161" y="106276"/>
                  </a:lnTo>
                  <a:cubicBezTo>
                    <a:pt x="26553" y="105950"/>
                    <a:pt x="27009" y="105558"/>
                    <a:pt x="27401" y="105232"/>
                  </a:cubicBezTo>
                  <a:cubicBezTo>
                    <a:pt x="26031" y="102231"/>
                    <a:pt x="24400" y="98512"/>
                    <a:pt x="22638" y="94076"/>
                  </a:cubicBezTo>
                  <a:cubicBezTo>
                    <a:pt x="22377" y="93359"/>
                    <a:pt x="22116" y="92576"/>
                    <a:pt x="21855" y="91858"/>
                  </a:cubicBezTo>
                  <a:cubicBezTo>
                    <a:pt x="20225" y="87487"/>
                    <a:pt x="18659" y="82529"/>
                    <a:pt x="17158" y="76983"/>
                  </a:cubicBezTo>
                  <a:cubicBezTo>
                    <a:pt x="16832" y="75809"/>
                    <a:pt x="16506" y="74635"/>
                    <a:pt x="16245" y="73395"/>
                  </a:cubicBezTo>
                  <a:cubicBezTo>
                    <a:pt x="16114" y="73004"/>
                    <a:pt x="15984" y="72547"/>
                    <a:pt x="15853" y="72090"/>
                  </a:cubicBezTo>
                  <a:cubicBezTo>
                    <a:pt x="15462" y="70329"/>
                    <a:pt x="15071" y="68502"/>
                    <a:pt x="14679" y="66675"/>
                  </a:cubicBezTo>
                  <a:cubicBezTo>
                    <a:pt x="14483" y="65762"/>
                    <a:pt x="14288" y="64914"/>
                    <a:pt x="14092" y="64001"/>
                  </a:cubicBezTo>
                  <a:cubicBezTo>
                    <a:pt x="13374" y="60217"/>
                    <a:pt x="12657" y="56302"/>
                    <a:pt x="12070" y="52127"/>
                  </a:cubicBezTo>
                  <a:lnTo>
                    <a:pt x="11743" y="49713"/>
                  </a:lnTo>
                  <a:cubicBezTo>
                    <a:pt x="11221" y="45734"/>
                    <a:pt x="10765" y="41623"/>
                    <a:pt x="10439" y="37318"/>
                  </a:cubicBezTo>
                  <a:cubicBezTo>
                    <a:pt x="10308" y="36143"/>
                    <a:pt x="10243" y="34969"/>
                    <a:pt x="10178" y="33795"/>
                  </a:cubicBezTo>
                  <a:cubicBezTo>
                    <a:pt x="10047" y="31316"/>
                    <a:pt x="9917" y="28771"/>
                    <a:pt x="9786" y="26162"/>
                  </a:cubicBezTo>
                  <a:cubicBezTo>
                    <a:pt x="9786" y="25313"/>
                    <a:pt x="9786" y="24335"/>
                    <a:pt x="9721" y="23552"/>
                  </a:cubicBezTo>
                  <a:cubicBezTo>
                    <a:pt x="9656" y="22704"/>
                    <a:pt x="9656" y="21921"/>
                    <a:pt x="9656" y="21073"/>
                  </a:cubicBezTo>
                  <a:cubicBezTo>
                    <a:pt x="9656" y="21008"/>
                    <a:pt x="9656" y="20942"/>
                    <a:pt x="9656" y="20877"/>
                  </a:cubicBezTo>
                  <a:cubicBezTo>
                    <a:pt x="9656" y="17354"/>
                    <a:pt x="9656" y="13766"/>
                    <a:pt x="9786" y="10047"/>
                  </a:cubicBezTo>
                  <a:cubicBezTo>
                    <a:pt x="9786" y="9199"/>
                    <a:pt x="9786" y="8286"/>
                    <a:pt x="9851" y="7438"/>
                  </a:cubicBezTo>
                  <a:cubicBezTo>
                    <a:pt x="9917" y="6133"/>
                    <a:pt x="9917" y="4828"/>
                    <a:pt x="9982" y="3458"/>
                  </a:cubicBezTo>
                  <a:lnTo>
                    <a:pt x="9264" y="3132"/>
                  </a:lnTo>
                  <a:cubicBezTo>
                    <a:pt x="9199" y="3067"/>
                    <a:pt x="9069" y="3001"/>
                    <a:pt x="8938" y="2936"/>
                  </a:cubicBezTo>
                  <a:lnTo>
                    <a:pt x="7503" y="2219"/>
                  </a:lnTo>
                  <a:lnTo>
                    <a:pt x="7242" y="2088"/>
                  </a:lnTo>
                  <a:lnTo>
                    <a:pt x="6589" y="1762"/>
                  </a:lnTo>
                  <a:lnTo>
                    <a:pt x="5350" y="1240"/>
                  </a:lnTo>
                  <a:lnTo>
                    <a:pt x="5219" y="1175"/>
                  </a:lnTo>
                  <a:lnTo>
                    <a:pt x="4110" y="718"/>
                  </a:lnTo>
                  <a:lnTo>
                    <a:pt x="3980" y="653"/>
                  </a:lnTo>
                  <a:lnTo>
                    <a:pt x="2479" y="0"/>
                  </a:ln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9"/>
          <p:cNvSpPr/>
          <p:nvPr/>
        </p:nvSpPr>
        <p:spPr>
          <a:xfrm flipH="1">
            <a:off x="55" y="4452263"/>
            <a:ext cx="3704588" cy="691416"/>
          </a:xfrm>
          <a:custGeom>
            <a:avLst/>
            <a:gdLst/>
            <a:ahLst/>
            <a:cxnLst/>
            <a:rect l="l" t="t" r="r" b="b"/>
            <a:pathLst>
              <a:path w="137004" h="53237" extrusionOk="0">
                <a:moveTo>
                  <a:pt x="128547" y="0"/>
                </a:moveTo>
                <a:cubicBezTo>
                  <a:pt x="31152" y="0"/>
                  <a:pt x="0" y="53237"/>
                  <a:pt x="0" y="53237"/>
                </a:cubicBezTo>
                <a:lnTo>
                  <a:pt x="137003" y="53237"/>
                </a:lnTo>
                <a:lnTo>
                  <a:pt x="137003" y="131"/>
                </a:lnTo>
                <a:cubicBezTo>
                  <a:pt x="134131" y="43"/>
                  <a:pt x="131312" y="0"/>
                  <a:pt x="128547" y="0"/>
                </a:cubicBezTo>
                <a:close/>
              </a:path>
            </a:pathLst>
          </a:custGeom>
          <a:solidFill>
            <a:srgbClr val="95AF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5685847" y="4452276"/>
            <a:ext cx="3458323" cy="691416"/>
          </a:xfrm>
          <a:custGeom>
            <a:avLst/>
            <a:gdLst/>
            <a:ahLst/>
            <a:cxnLst/>
            <a:rect l="l" t="t" r="r" b="b"/>
            <a:pathLst>
              <a:path w="137004" h="53237" extrusionOk="0">
                <a:moveTo>
                  <a:pt x="128547" y="0"/>
                </a:moveTo>
                <a:cubicBezTo>
                  <a:pt x="31152" y="0"/>
                  <a:pt x="0" y="53237"/>
                  <a:pt x="0" y="53237"/>
                </a:cubicBezTo>
                <a:lnTo>
                  <a:pt x="137003" y="53237"/>
                </a:lnTo>
                <a:lnTo>
                  <a:pt x="137003" y="131"/>
                </a:lnTo>
                <a:cubicBezTo>
                  <a:pt x="134131" y="43"/>
                  <a:pt x="131312" y="0"/>
                  <a:pt x="1285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F4D1A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>
            <a:spLocks noGrp="1"/>
          </p:cNvSpPr>
          <p:nvPr>
            <p:ph type="title"/>
          </p:nvPr>
        </p:nvSpPr>
        <p:spPr>
          <a:xfrm>
            <a:off x="2770800" y="2949325"/>
            <a:ext cx="3602400" cy="10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/>
          <p:nvPr/>
        </p:nvSpPr>
        <p:spPr>
          <a:xfrm flipH="1">
            <a:off x="6475553" y="1753643"/>
            <a:ext cx="1034094" cy="171433"/>
          </a:xfrm>
          <a:custGeom>
            <a:avLst/>
            <a:gdLst/>
            <a:ahLst/>
            <a:cxnLst/>
            <a:rect l="l" t="t" r="r" b="b"/>
            <a:pathLst>
              <a:path w="53824" h="8923" extrusionOk="0">
                <a:moveTo>
                  <a:pt x="28422" y="1"/>
                </a:moveTo>
                <a:cubicBezTo>
                  <a:pt x="23075" y="1"/>
                  <a:pt x="17724" y="2496"/>
                  <a:pt x="14353" y="7487"/>
                </a:cubicBezTo>
                <a:cubicBezTo>
                  <a:pt x="12601" y="5355"/>
                  <a:pt x="10117" y="4321"/>
                  <a:pt x="7649" y="4321"/>
                </a:cubicBezTo>
                <a:cubicBezTo>
                  <a:pt x="4605" y="4321"/>
                  <a:pt x="1586" y="5895"/>
                  <a:pt x="1" y="8922"/>
                </a:cubicBezTo>
                <a:lnTo>
                  <a:pt x="53823" y="8922"/>
                </a:lnTo>
                <a:cubicBezTo>
                  <a:pt x="52675" y="6753"/>
                  <a:pt x="50402" y="5332"/>
                  <a:pt x="47923" y="5332"/>
                </a:cubicBezTo>
                <a:cubicBezTo>
                  <a:pt x="47867" y="5332"/>
                  <a:pt x="47812" y="5333"/>
                  <a:pt x="47756" y="5334"/>
                </a:cubicBezTo>
                <a:cubicBezTo>
                  <a:pt x="47690" y="5332"/>
                  <a:pt x="47625" y="5331"/>
                  <a:pt x="47559" y="5331"/>
                </a:cubicBezTo>
                <a:cubicBezTo>
                  <a:pt x="45673" y="5331"/>
                  <a:pt x="43863" y="6233"/>
                  <a:pt x="42602" y="7683"/>
                </a:cubicBezTo>
                <a:cubicBezTo>
                  <a:pt x="39253" y="2561"/>
                  <a:pt x="33840" y="1"/>
                  <a:pt x="28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 flipH="1">
            <a:off x="7041302" y="1333381"/>
            <a:ext cx="1817464" cy="224536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"/>
          <p:cNvSpPr/>
          <p:nvPr/>
        </p:nvSpPr>
        <p:spPr>
          <a:xfrm flipH="1">
            <a:off x="1" y="539499"/>
            <a:ext cx="637731" cy="246170"/>
          </a:xfrm>
          <a:custGeom>
            <a:avLst/>
            <a:gdLst/>
            <a:ahLst/>
            <a:cxnLst/>
            <a:rect l="l" t="t" r="r" b="b"/>
            <a:pathLst>
              <a:path w="36209" h="13977" extrusionOk="0">
                <a:moveTo>
                  <a:pt x="23335" y="0"/>
                </a:moveTo>
                <a:cubicBezTo>
                  <a:pt x="13920" y="0"/>
                  <a:pt x="4777" y="5049"/>
                  <a:pt x="1" y="13976"/>
                </a:cubicBezTo>
                <a:lnTo>
                  <a:pt x="36209" y="13976"/>
                </a:lnTo>
                <a:lnTo>
                  <a:pt x="36209" y="3342"/>
                </a:lnTo>
                <a:lnTo>
                  <a:pt x="36143" y="3342"/>
                </a:lnTo>
                <a:cubicBezTo>
                  <a:pt x="32085" y="1076"/>
                  <a:pt x="27681" y="0"/>
                  <a:pt x="233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13"/>
          <p:cNvGrpSpPr/>
          <p:nvPr/>
        </p:nvGrpSpPr>
        <p:grpSpPr>
          <a:xfrm>
            <a:off x="1024977" y="4319655"/>
            <a:ext cx="6785099" cy="850158"/>
            <a:chOff x="2430819" y="3468201"/>
            <a:chExt cx="3104740" cy="1701678"/>
          </a:xfrm>
        </p:grpSpPr>
        <p:sp>
          <p:nvSpPr>
            <p:cNvPr id="169" name="Google Shape;169;p13"/>
            <p:cNvSpPr/>
            <p:nvPr/>
          </p:nvSpPr>
          <p:spPr>
            <a:xfrm>
              <a:off x="2443365" y="3468201"/>
              <a:ext cx="3092194" cy="1700720"/>
            </a:xfrm>
            <a:custGeom>
              <a:avLst/>
              <a:gdLst/>
              <a:ahLst/>
              <a:cxnLst/>
              <a:rect l="l" t="t" r="r" b="b"/>
              <a:pathLst>
                <a:path w="160947" h="117758" extrusionOk="0">
                  <a:moveTo>
                    <a:pt x="73982" y="0"/>
                  </a:moveTo>
                  <a:lnTo>
                    <a:pt x="72351" y="65"/>
                  </a:lnTo>
                  <a:cubicBezTo>
                    <a:pt x="71829" y="65"/>
                    <a:pt x="71373" y="131"/>
                    <a:pt x="70851" y="131"/>
                  </a:cubicBezTo>
                  <a:lnTo>
                    <a:pt x="70003" y="196"/>
                  </a:lnTo>
                  <a:lnTo>
                    <a:pt x="68437" y="326"/>
                  </a:lnTo>
                  <a:lnTo>
                    <a:pt x="67328" y="392"/>
                  </a:lnTo>
                  <a:lnTo>
                    <a:pt x="66741" y="457"/>
                  </a:lnTo>
                  <a:lnTo>
                    <a:pt x="65958" y="522"/>
                  </a:lnTo>
                  <a:lnTo>
                    <a:pt x="64457" y="718"/>
                  </a:lnTo>
                  <a:lnTo>
                    <a:pt x="64000" y="783"/>
                  </a:lnTo>
                  <a:lnTo>
                    <a:pt x="62761" y="913"/>
                  </a:lnTo>
                  <a:lnTo>
                    <a:pt x="61391" y="1109"/>
                  </a:lnTo>
                  <a:lnTo>
                    <a:pt x="60021" y="1370"/>
                  </a:lnTo>
                  <a:lnTo>
                    <a:pt x="58586" y="1631"/>
                  </a:lnTo>
                  <a:cubicBezTo>
                    <a:pt x="58129" y="1696"/>
                    <a:pt x="57672" y="1762"/>
                    <a:pt x="57216" y="1892"/>
                  </a:cubicBezTo>
                  <a:cubicBezTo>
                    <a:pt x="56563" y="2023"/>
                    <a:pt x="55911" y="2153"/>
                    <a:pt x="55324" y="2283"/>
                  </a:cubicBezTo>
                  <a:cubicBezTo>
                    <a:pt x="54671" y="2414"/>
                    <a:pt x="54084" y="2610"/>
                    <a:pt x="53562" y="2740"/>
                  </a:cubicBezTo>
                  <a:cubicBezTo>
                    <a:pt x="52975" y="2871"/>
                    <a:pt x="52388" y="3001"/>
                    <a:pt x="51801" y="3197"/>
                  </a:cubicBezTo>
                  <a:lnTo>
                    <a:pt x="51148" y="3327"/>
                  </a:lnTo>
                  <a:lnTo>
                    <a:pt x="50887" y="3458"/>
                  </a:lnTo>
                  <a:cubicBezTo>
                    <a:pt x="50365" y="3588"/>
                    <a:pt x="49974" y="3719"/>
                    <a:pt x="49387" y="3849"/>
                  </a:cubicBezTo>
                  <a:cubicBezTo>
                    <a:pt x="48734" y="4045"/>
                    <a:pt x="48017" y="4306"/>
                    <a:pt x="47560" y="4436"/>
                  </a:cubicBezTo>
                  <a:cubicBezTo>
                    <a:pt x="47103" y="4567"/>
                    <a:pt x="46581" y="4763"/>
                    <a:pt x="46125" y="4893"/>
                  </a:cubicBezTo>
                  <a:cubicBezTo>
                    <a:pt x="45864" y="5024"/>
                    <a:pt x="45538" y="5089"/>
                    <a:pt x="45211" y="5219"/>
                  </a:cubicBezTo>
                  <a:lnTo>
                    <a:pt x="44037" y="5676"/>
                  </a:lnTo>
                  <a:lnTo>
                    <a:pt x="43907" y="5676"/>
                  </a:lnTo>
                  <a:cubicBezTo>
                    <a:pt x="43580" y="5806"/>
                    <a:pt x="43254" y="5937"/>
                    <a:pt x="42928" y="6067"/>
                  </a:cubicBezTo>
                  <a:cubicBezTo>
                    <a:pt x="42015" y="6459"/>
                    <a:pt x="41101" y="6785"/>
                    <a:pt x="40188" y="7176"/>
                  </a:cubicBezTo>
                  <a:lnTo>
                    <a:pt x="39927" y="7307"/>
                  </a:lnTo>
                  <a:lnTo>
                    <a:pt x="39079" y="7698"/>
                  </a:lnTo>
                  <a:cubicBezTo>
                    <a:pt x="38166" y="8025"/>
                    <a:pt x="37383" y="8481"/>
                    <a:pt x="36535" y="8873"/>
                  </a:cubicBezTo>
                  <a:cubicBezTo>
                    <a:pt x="35947" y="9134"/>
                    <a:pt x="35295" y="9460"/>
                    <a:pt x="34708" y="9786"/>
                  </a:cubicBezTo>
                  <a:cubicBezTo>
                    <a:pt x="33468" y="10438"/>
                    <a:pt x="32294" y="11091"/>
                    <a:pt x="31120" y="11743"/>
                  </a:cubicBezTo>
                  <a:cubicBezTo>
                    <a:pt x="30533" y="12135"/>
                    <a:pt x="29880" y="12526"/>
                    <a:pt x="29358" y="12852"/>
                  </a:cubicBezTo>
                  <a:cubicBezTo>
                    <a:pt x="28836" y="13113"/>
                    <a:pt x="28380" y="13439"/>
                    <a:pt x="27858" y="13766"/>
                  </a:cubicBezTo>
                  <a:lnTo>
                    <a:pt x="27597" y="13961"/>
                  </a:lnTo>
                  <a:cubicBezTo>
                    <a:pt x="27140" y="14288"/>
                    <a:pt x="26683" y="14549"/>
                    <a:pt x="26292" y="14875"/>
                  </a:cubicBezTo>
                  <a:lnTo>
                    <a:pt x="25183" y="15658"/>
                  </a:lnTo>
                  <a:cubicBezTo>
                    <a:pt x="24857" y="15919"/>
                    <a:pt x="24400" y="16245"/>
                    <a:pt x="24009" y="16506"/>
                  </a:cubicBezTo>
                  <a:cubicBezTo>
                    <a:pt x="23487" y="16897"/>
                    <a:pt x="22965" y="17289"/>
                    <a:pt x="22443" y="17680"/>
                  </a:cubicBezTo>
                  <a:cubicBezTo>
                    <a:pt x="21986" y="18137"/>
                    <a:pt x="21464" y="18463"/>
                    <a:pt x="21008" y="18920"/>
                  </a:cubicBezTo>
                  <a:cubicBezTo>
                    <a:pt x="20486" y="19376"/>
                    <a:pt x="20029" y="19768"/>
                    <a:pt x="19507" y="20224"/>
                  </a:cubicBezTo>
                  <a:cubicBezTo>
                    <a:pt x="19050" y="20616"/>
                    <a:pt x="18594" y="21073"/>
                    <a:pt x="18137" y="21464"/>
                  </a:cubicBezTo>
                  <a:cubicBezTo>
                    <a:pt x="18072" y="21529"/>
                    <a:pt x="18072" y="21529"/>
                    <a:pt x="18072" y="21594"/>
                  </a:cubicBezTo>
                  <a:cubicBezTo>
                    <a:pt x="17550" y="21986"/>
                    <a:pt x="17224" y="22377"/>
                    <a:pt x="16767" y="22834"/>
                  </a:cubicBezTo>
                  <a:cubicBezTo>
                    <a:pt x="16310" y="23291"/>
                    <a:pt x="15919" y="23747"/>
                    <a:pt x="15462" y="24204"/>
                  </a:cubicBezTo>
                  <a:cubicBezTo>
                    <a:pt x="15005" y="24661"/>
                    <a:pt x="14549" y="25117"/>
                    <a:pt x="14157" y="25574"/>
                  </a:cubicBezTo>
                  <a:lnTo>
                    <a:pt x="13244" y="26683"/>
                  </a:lnTo>
                  <a:cubicBezTo>
                    <a:pt x="11156" y="29162"/>
                    <a:pt x="9264" y="31772"/>
                    <a:pt x="7568" y="34577"/>
                  </a:cubicBezTo>
                  <a:lnTo>
                    <a:pt x="7568" y="34642"/>
                  </a:lnTo>
                  <a:cubicBezTo>
                    <a:pt x="6981" y="35751"/>
                    <a:pt x="6394" y="36795"/>
                    <a:pt x="5807" y="37904"/>
                  </a:cubicBezTo>
                  <a:cubicBezTo>
                    <a:pt x="5285" y="38948"/>
                    <a:pt x="4763" y="39992"/>
                    <a:pt x="4306" y="41101"/>
                  </a:cubicBezTo>
                  <a:cubicBezTo>
                    <a:pt x="4176" y="41427"/>
                    <a:pt x="4045" y="41819"/>
                    <a:pt x="3850" y="42145"/>
                  </a:cubicBezTo>
                  <a:cubicBezTo>
                    <a:pt x="3719" y="42536"/>
                    <a:pt x="3589" y="42928"/>
                    <a:pt x="3393" y="43319"/>
                  </a:cubicBezTo>
                  <a:cubicBezTo>
                    <a:pt x="3132" y="44037"/>
                    <a:pt x="2871" y="44755"/>
                    <a:pt x="2675" y="45472"/>
                  </a:cubicBezTo>
                  <a:cubicBezTo>
                    <a:pt x="2545" y="45864"/>
                    <a:pt x="2414" y="46255"/>
                    <a:pt x="2284" y="46647"/>
                  </a:cubicBezTo>
                  <a:cubicBezTo>
                    <a:pt x="2153" y="46973"/>
                    <a:pt x="2088" y="47364"/>
                    <a:pt x="1958" y="47756"/>
                  </a:cubicBezTo>
                  <a:cubicBezTo>
                    <a:pt x="1566" y="49191"/>
                    <a:pt x="1240" y="50691"/>
                    <a:pt x="914" y="52127"/>
                  </a:cubicBezTo>
                  <a:cubicBezTo>
                    <a:pt x="914" y="52453"/>
                    <a:pt x="848" y="52714"/>
                    <a:pt x="783" y="53040"/>
                  </a:cubicBezTo>
                  <a:cubicBezTo>
                    <a:pt x="783" y="53040"/>
                    <a:pt x="783" y="53105"/>
                    <a:pt x="783" y="53170"/>
                  </a:cubicBezTo>
                  <a:cubicBezTo>
                    <a:pt x="718" y="53366"/>
                    <a:pt x="653" y="53562"/>
                    <a:pt x="653" y="53823"/>
                  </a:cubicBezTo>
                  <a:cubicBezTo>
                    <a:pt x="588" y="54541"/>
                    <a:pt x="457" y="55258"/>
                    <a:pt x="392" y="55976"/>
                  </a:cubicBezTo>
                  <a:cubicBezTo>
                    <a:pt x="327" y="56432"/>
                    <a:pt x="261" y="56824"/>
                    <a:pt x="261" y="57281"/>
                  </a:cubicBezTo>
                  <a:cubicBezTo>
                    <a:pt x="131" y="58846"/>
                    <a:pt x="0" y="60412"/>
                    <a:pt x="0" y="61978"/>
                  </a:cubicBezTo>
                  <a:cubicBezTo>
                    <a:pt x="0" y="62500"/>
                    <a:pt x="0" y="63022"/>
                    <a:pt x="0" y="63478"/>
                  </a:cubicBezTo>
                  <a:cubicBezTo>
                    <a:pt x="66" y="63935"/>
                    <a:pt x="66" y="64326"/>
                    <a:pt x="66" y="64783"/>
                  </a:cubicBezTo>
                  <a:cubicBezTo>
                    <a:pt x="131" y="65240"/>
                    <a:pt x="196" y="65631"/>
                    <a:pt x="196" y="66088"/>
                  </a:cubicBezTo>
                  <a:cubicBezTo>
                    <a:pt x="261" y="66349"/>
                    <a:pt x="196" y="66610"/>
                    <a:pt x="261" y="66871"/>
                  </a:cubicBezTo>
                  <a:lnTo>
                    <a:pt x="327" y="67588"/>
                  </a:lnTo>
                  <a:cubicBezTo>
                    <a:pt x="327" y="67849"/>
                    <a:pt x="392" y="68110"/>
                    <a:pt x="392" y="68371"/>
                  </a:cubicBezTo>
                  <a:cubicBezTo>
                    <a:pt x="457" y="68698"/>
                    <a:pt x="522" y="69154"/>
                    <a:pt x="522" y="69546"/>
                  </a:cubicBezTo>
                  <a:cubicBezTo>
                    <a:pt x="588" y="69676"/>
                    <a:pt x="588" y="69807"/>
                    <a:pt x="588" y="69872"/>
                  </a:cubicBezTo>
                  <a:cubicBezTo>
                    <a:pt x="653" y="70329"/>
                    <a:pt x="718" y="70720"/>
                    <a:pt x="783" y="71177"/>
                  </a:cubicBezTo>
                  <a:cubicBezTo>
                    <a:pt x="848" y="71568"/>
                    <a:pt x="979" y="72025"/>
                    <a:pt x="1044" y="72416"/>
                  </a:cubicBezTo>
                  <a:lnTo>
                    <a:pt x="1044" y="72481"/>
                  </a:lnTo>
                  <a:cubicBezTo>
                    <a:pt x="1109" y="72808"/>
                    <a:pt x="1175" y="73134"/>
                    <a:pt x="1240" y="73395"/>
                  </a:cubicBezTo>
                  <a:lnTo>
                    <a:pt x="1240" y="73525"/>
                  </a:lnTo>
                  <a:cubicBezTo>
                    <a:pt x="1240" y="73721"/>
                    <a:pt x="1305" y="73917"/>
                    <a:pt x="1370" y="74112"/>
                  </a:cubicBezTo>
                  <a:cubicBezTo>
                    <a:pt x="1436" y="74439"/>
                    <a:pt x="1501" y="74700"/>
                    <a:pt x="1566" y="75026"/>
                  </a:cubicBezTo>
                  <a:cubicBezTo>
                    <a:pt x="1697" y="75482"/>
                    <a:pt x="1762" y="75874"/>
                    <a:pt x="1892" y="76331"/>
                  </a:cubicBezTo>
                  <a:cubicBezTo>
                    <a:pt x="1958" y="76396"/>
                    <a:pt x="1958" y="76461"/>
                    <a:pt x="1958" y="76526"/>
                  </a:cubicBezTo>
                  <a:lnTo>
                    <a:pt x="2284" y="77635"/>
                  </a:lnTo>
                  <a:cubicBezTo>
                    <a:pt x="2284" y="77701"/>
                    <a:pt x="2414" y="77831"/>
                    <a:pt x="2414" y="77962"/>
                  </a:cubicBezTo>
                  <a:cubicBezTo>
                    <a:pt x="2545" y="78418"/>
                    <a:pt x="2675" y="78810"/>
                    <a:pt x="2806" y="79201"/>
                  </a:cubicBezTo>
                  <a:cubicBezTo>
                    <a:pt x="2936" y="79658"/>
                    <a:pt x="3067" y="80049"/>
                    <a:pt x="3197" y="80441"/>
                  </a:cubicBezTo>
                  <a:lnTo>
                    <a:pt x="3197" y="80571"/>
                  </a:lnTo>
                  <a:cubicBezTo>
                    <a:pt x="3262" y="80636"/>
                    <a:pt x="3328" y="80702"/>
                    <a:pt x="3328" y="80767"/>
                  </a:cubicBezTo>
                  <a:cubicBezTo>
                    <a:pt x="3458" y="81158"/>
                    <a:pt x="3589" y="81550"/>
                    <a:pt x="3784" y="81941"/>
                  </a:cubicBezTo>
                  <a:lnTo>
                    <a:pt x="3784" y="82137"/>
                  </a:lnTo>
                  <a:cubicBezTo>
                    <a:pt x="3980" y="82528"/>
                    <a:pt x="4110" y="82920"/>
                    <a:pt x="4306" y="83376"/>
                  </a:cubicBezTo>
                  <a:cubicBezTo>
                    <a:pt x="4502" y="83833"/>
                    <a:pt x="4763" y="84355"/>
                    <a:pt x="4893" y="84681"/>
                  </a:cubicBezTo>
                  <a:cubicBezTo>
                    <a:pt x="5089" y="85073"/>
                    <a:pt x="5220" y="85464"/>
                    <a:pt x="5415" y="85856"/>
                  </a:cubicBezTo>
                  <a:cubicBezTo>
                    <a:pt x="5546" y="86051"/>
                    <a:pt x="5611" y="86312"/>
                    <a:pt x="5741" y="86508"/>
                  </a:cubicBezTo>
                  <a:cubicBezTo>
                    <a:pt x="6002" y="86965"/>
                    <a:pt x="6198" y="87421"/>
                    <a:pt x="6459" y="87878"/>
                  </a:cubicBezTo>
                  <a:cubicBezTo>
                    <a:pt x="6720" y="88400"/>
                    <a:pt x="6981" y="88922"/>
                    <a:pt x="7307" y="89379"/>
                  </a:cubicBezTo>
                  <a:lnTo>
                    <a:pt x="7372" y="89509"/>
                  </a:lnTo>
                  <a:cubicBezTo>
                    <a:pt x="7568" y="89835"/>
                    <a:pt x="7764" y="90227"/>
                    <a:pt x="7960" y="90553"/>
                  </a:cubicBezTo>
                  <a:cubicBezTo>
                    <a:pt x="8416" y="91336"/>
                    <a:pt x="8873" y="92119"/>
                    <a:pt x="9395" y="92901"/>
                  </a:cubicBezTo>
                  <a:cubicBezTo>
                    <a:pt x="9591" y="93228"/>
                    <a:pt x="9786" y="93489"/>
                    <a:pt x="9982" y="93815"/>
                  </a:cubicBezTo>
                  <a:cubicBezTo>
                    <a:pt x="10700" y="94924"/>
                    <a:pt x="11483" y="95968"/>
                    <a:pt x="12265" y="97077"/>
                  </a:cubicBezTo>
                  <a:cubicBezTo>
                    <a:pt x="12592" y="97468"/>
                    <a:pt x="12918" y="97925"/>
                    <a:pt x="13244" y="98316"/>
                  </a:cubicBezTo>
                  <a:lnTo>
                    <a:pt x="13309" y="98382"/>
                  </a:lnTo>
                  <a:cubicBezTo>
                    <a:pt x="13635" y="98838"/>
                    <a:pt x="14027" y="99295"/>
                    <a:pt x="14353" y="99686"/>
                  </a:cubicBezTo>
                  <a:cubicBezTo>
                    <a:pt x="14679" y="100078"/>
                    <a:pt x="15005" y="100404"/>
                    <a:pt x="15332" y="100795"/>
                  </a:cubicBezTo>
                  <a:cubicBezTo>
                    <a:pt x="15593" y="101187"/>
                    <a:pt x="15919" y="101513"/>
                    <a:pt x="16245" y="101905"/>
                  </a:cubicBezTo>
                  <a:lnTo>
                    <a:pt x="16376" y="101970"/>
                  </a:lnTo>
                  <a:cubicBezTo>
                    <a:pt x="16571" y="102231"/>
                    <a:pt x="16702" y="102361"/>
                    <a:pt x="16963" y="102622"/>
                  </a:cubicBezTo>
                  <a:cubicBezTo>
                    <a:pt x="17158" y="102883"/>
                    <a:pt x="17354" y="103079"/>
                    <a:pt x="17615" y="103405"/>
                  </a:cubicBezTo>
                  <a:cubicBezTo>
                    <a:pt x="17941" y="103731"/>
                    <a:pt x="18267" y="103992"/>
                    <a:pt x="18594" y="104318"/>
                  </a:cubicBezTo>
                  <a:cubicBezTo>
                    <a:pt x="18920" y="104645"/>
                    <a:pt x="19181" y="104906"/>
                    <a:pt x="19507" y="105297"/>
                  </a:cubicBezTo>
                  <a:cubicBezTo>
                    <a:pt x="19898" y="105688"/>
                    <a:pt x="20290" y="106015"/>
                    <a:pt x="20681" y="106406"/>
                  </a:cubicBezTo>
                  <a:lnTo>
                    <a:pt x="20747" y="106406"/>
                  </a:lnTo>
                  <a:lnTo>
                    <a:pt x="20877" y="106602"/>
                  </a:lnTo>
                  <a:cubicBezTo>
                    <a:pt x="21464" y="107124"/>
                    <a:pt x="22051" y="107646"/>
                    <a:pt x="22639" y="108168"/>
                  </a:cubicBezTo>
                  <a:cubicBezTo>
                    <a:pt x="23030" y="108494"/>
                    <a:pt x="23487" y="108885"/>
                    <a:pt x="23943" y="109277"/>
                  </a:cubicBezTo>
                  <a:lnTo>
                    <a:pt x="24009" y="109342"/>
                  </a:lnTo>
                  <a:cubicBezTo>
                    <a:pt x="24465" y="109668"/>
                    <a:pt x="24857" y="109994"/>
                    <a:pt x="25248" y="110386"/>
                  </a:cubicBezTo>
                  <a:lnTo>
                    <a:pt x="26488" y="111299"/>
                  </a:lnTo>
                  <a:cubicBezTo>
                    <a:pt x="27532" y="112082"/>
                    <a:pt x="28575" y="112865"/>
                    <a:pt x="29619" y="113582"/>
                  </a:cubicBezTo>
                  <a:cubicBezTo>
                    <a:pt x="30533" y="114235"/>
                    <a:pt x="31446" y="114887"/>
                    <a:pt x="32424" y="115474"/>
                  </a:cubicBezTo>
                  <a:cubicBezTo>
                    <a:pt x="33403" y="116127"/>
                    <a:pt x="34382" y="116714"/>
                    <a:pt x="35426" y="117366"/>
                  </a:cubicBezTo>
                  <a:lnTo>
                    <a:pt x="36013" y="117693"/>
                  </a:lnTo>
                  <a:lnTo>
                    <a:pt x="36208" y="117758"/>
                  </a:lnTo>
                  <a:lnTo>
                    <a:pt x="131197" y="117758"/>
                  </a:lnTo>
                  <a:lnTo>
                    <a:pt x="131393" y="117693"/>
                  </a:lnTo>
                  <a:cubicBezTo>
                    <a:pt x="132828" y="116779"/>
                    <a:pt x="134198" y="115866"/>
                    <a:pt x="135503" y="114887"/>
                  </a:cubicBezTo>
                  <a:cubicBezTo>
                    <a:pt x="135895" y="114626"/>
                    <a:pt x="136286" y="114365"/>
                    <a:pt x="136677" y="114104"/>
                  </a:cubicBezTo>
                  <a:lnTo>
                    <a:pt x="137134" y="113713"/>
                  </a:lnTo>
                  <a:lnTo>
                    <a:pt x="137330" y="113582"/>
                  </a:lnTo>
                  <a:lnTo>
                    <a:pt x="137526" y="113387"/>
                  </a:lnTo>
                  <a:cubicBezTo>
                    <a:pt x="137982" y="113061"/>
                    <a:pt x="138374" y="112734"/>
                    <a:pt x="138830" y="112408"/>
                  </a:cubicBezTo>
                  <a:cubicBezTo>
                    <a:pt x="139352" y="111951"/>
                    <a:pt x="139874" y="111495"/>
                    <a:pt x="140461" y="111038"/>
                  </a:cubicBezTo>
                  <a:cubicBezTo>
                    <a:pt x="140983" y="110581"/>
                    <a:pt x="141570" y="110060"/>
                    <a:pt x="142027" y="109668"/>
                  </a:cubicBezTo>
                  <a:cubicBezTo>
                    <a:pt x="142484" y="109277"/>
                    <a:pt x="142810" y="108885"/>
                    <a:pt x="143332" y="108429"/>
                  </a:cubicBezTo>
                  <a:cubicBezTo>
                    <a:pt x="143789" y="107972"/>
                    <a:pt x="144310" y="107515"/>
                    <a:pt x="144767" y="106993"/>
                  </a:cubicBezTo>
                  <a:cubicBezTo>
                    <a:pt x="144963" y="106798"/>
                    <a:pt x="145093" y="106602"/>
                    <a:pt x="145289" y="106471"/>
                  </a:cubicBezTo>
                  <a:cubicBezTo>
                    <a:pt x="145681" y="106080"/>
                    <a:pt x="146007" y="105688"/>
                    <a:pt x="146398" y="105232"/>
                  </a:cubicBezTo>
                  <a:cubicBezTo>
                    <a:pt x="146790" y="104840"/>
                    <a:pt x="147181" y="104384"/>
                    <a:pt x="147507" y="103927"/>
                  </a:cubicBezTo>
                  <a:cubicBezTo>
                    <a:pt x="148029" y="103405"/>
                    <a:pt x="148486" y="102818"/>
                    <a:pt x="148942" y="102166"/>
                  </a:cubicBezTo>
                  <a:lnTo>
                    <a:pt x="149008" y="102166"/>
                  </a:lnTo>
                  <a:lnTo>
                    <a:pt x="149073" y="102100"/>
                  </a:lnTo>
                  <a:cubicBezTo>
                    <a:pt x="149856" y="101056"/>
                    <a:pt x="150639" y="100013"/>
                    <a:pt x="151422" y="98904"/>
                  </a:cubicBezTo>
                  <a:cubicBezTo>
                    <a:pt x="151748" y="98382"/>
                    <a:pt x="152074" y="97860"/>
                    <a:pt x="152400" y="97338"/>
                  </a:cubicBezTo>
                  <a:lnTo>
                    <a:pt x="152531" y="97207"/>
                  </a:lnTo>
                  <a:cubicBezTo>
                    <a:pt x="152792" y="96816"/>
                    <a:pt x="153053" y="96359"/>
                    <a:pt x="153314" y="95903"/>
                  </a:cubicBezTo>
                  <a:cubicBezTo>
                    <a:pt x="153509" y="95642"/>
                    <a:pt x="153640" y="95381"/>
                    <a:pt x="153770" y="95120"/>
                  </a:cubicBezTo>
                  <a:cubicBezTo>
                    <a:pt x="153966" y="94859"/>
                    <a:pt x="154162" y="94467"/>
                    <a:pt x="154292" y="94272"/>
                  </a:cubicBezTo>
                  <a:cubicBezTo>
                    <a:pt x="154357" y="94141"/>
                    <a:pt x="154423" y="93945"/>
                    <a:pt x="154553" y="93815"/>
                  </a:cubicBezTo>
                  <a:cubicBezTo>
                    <a:pt x="154684" y="93489"/>
                    <a:pt x="154879" y="93162"/>
                    <a:pt x="155075" y="92771"/>
                  </a:cubicBezTo>
                  <a:lnTo>
                    <a:pt x="155140" y="92575"/>
                  </a:lnTo>
                  <a:lnTo>
                    <a:pt x="155271" y="92445"/>
                  </a:lnTo>
                  <a:cubicBezTo>
                    <a:pt x="155336" y="92249"/>
                    <a:pt x="155401" y="92119"/>
                    <a:pt x="155466" y="91923"/>
                  </a:cubicBezTo>
                  <a:cubicBezTo>
                    <a:pt x="155597" y="91792"/>
                    <a:pt x="155662" y="91662"/>
                    <a:pt x="155727" y="91466"/>
                  </a:cubicBezTo>
                  <a:cubicBezTo>
                    <a:pt x="155858" y="91205"/>
                    <a:pt x="155988" y="90944"/>
                    <a:pt x="156119" y="90683"/>
                  </a:cubicBezTo>
                  <a:lnTo>
                    <a:pt x="156119" y="90553"/>
                  </a:lnTo>
                  <a:cubicBezTo>
                    <a:pt x="156249" y="90227"/>
                    <a:pt x="156445" y="89835"/>
                    <a:pt x="156641" y="89444"/>
                  </a:cubicBezTo>
                  <a:cubicBezTo>
                    <a:pt x="156771" y="88987"/>
                    <a:pt x="156967" y="88661"/>
                    <a:pt x="157163" y="88204"/>
                  </a:cubicBezTo>
                  <a:cubicBezTo>
                    <a:pt x="157358" y="87682"/>
                    <a:pt x="157554" y="87160"/>
                    <a:pt x="157750" y="86638"/>
                  </a:cubicBezTo>
                  <a:cubicBezTo>
                    <a:pt x="157815" y="86378"/>
                    <a:pt x="157880" y="86117"/>
                    <a:pt x="158011" y="85856"/>
                  </a:cubicBezTo>
                  <a:cubicBezTo>
                    <a:pt x="158011" y="85790"/>
                    <a:pt x="158076" y="85660"/>
                    <a:pt x="158076" y="85595"/>
                  </a:cubicBezTo>
                  <a:cubicBezTo>
                    <a:pt x="158141" y="85529"/>
                    <a:pt x="158141" y="85464"/>
                    <a:pt x="158141" y="85399"/>
                  </a:cubicBezTo>
                  <a:cubicBezTo>
                    <a:pt x="158272" y="85073"/>
                    <a:pt x="158402" y="84812"/>
                    <a:pt x="158467" y="84486"/>
                  </a:cubicBezTo>
                  <a:lnTo>
                    <a:pt x="158728" y="83637"/>
                  </a:lnTo>
                  <a:cubicBezTo>
                    <a:pt x="158859" y="83181"/>
                    <a:pt x="158989" y="82724"/>
                    <a:pt x="159120" y="82333"/>
                  </a:cubicBezTo>
                  <a:cubicBezTo>
                    <a:pt x="159185" y="81941"/>
                    <a:pt x="159316" y="81550"/>
                    <a:pt x="159381" y="81158"/>
                  </a:cubicBezTo>
                  <a:cubicBezTo>
                    <a:pt x="159446" y="81028"/>
                    <a:pt x="159446" y="80897"/>
                    <a:pt x="159511" y="80767"/>
                  </a:cubicBezTo>
                  <a:cubicBezTo>
                    <a:pt x="159577" y="80310"/>
                    <a:pt x="159707" y="79788"/>
                    <a:pt x="159838" y="79332"/>
                  </a:cubicBezTo>
                  <a:cubicBezTo>
                    <a:pt x="159903" y="79005"/>
                    <a:pt x="159903" y="78679"/>
                    <a:pt x="160033" y="78353"/>
                  </a:cubicBezTo>
                  <a:cubicBezTo>
                    <a:pt x="160098" y="78092"/>
                    <a:pt x="160164" y="77766"/>
                    <a:pt x="160164" y="77440"/>
                  </a:cubicBezTo>
                  <a:cubicBezTo>
                    <a:pt x="160294" y="76918"/>
                    <a:pt x="160359" y="76461"/>
                    <a:pt x="160425" y="75939"/>
                  </a:cubicBezTo>
                  <a:cubicBezTo>
                    <a:pt x="160490" y="75417"/>
                    <a:pt x="160555" y="74895"/>
                    <a:pt x="160620" y="74373"/>
                  </a:cubicBezTo>
                  <a:lnTo>
                    <a:pt x="160686" y="73721"/>
                  </a:lnTo>
                  <a:lnTo>
                    <a:pt x="160686" y="73591"/>
                  </a:lnTo>
                  <a:cubicBezTo>
                    <a:pt x="160816" y="72808"/>
                    <a:pt x="160881" y="71960"/>
                    <a:pt x="160881" y="71177"/>
                  </a:cubicBezTo>
                  <a:cubicBezTo>
                    <a:pt x="160947" y="70655"/>
                    <a:pt x="160947" y="70198"/>
                    <a:pt x="160947" y="69676"/>
                  </a:cubicBezTo>
                  <a:cubicBezTo>
                    <a:pt x="160947" y="68698"/>
                    <a:pt x="160947" y="67654"/>
                    <a:pt x="160947" y="66479"/>
                  </a:cubicBezTo>
                  <a:cubicBezTo>
                    <a:pt x="160947" y="66153"/>
                    <a:pt x="160947" y="65827"/>
                    <a:pt x="160947" y="65501"/>
                  </a:cubicBezTo>
                  <a:cubicBezTo>
                    <a:pt x="160816" y="63217"/>
                    <a:pt x="160555" y="60934"/>
                    <a:pt x="160164" y="58651"/>
                  </a:cubicBezTo>
                  <a:cubicBezTo>
                    <a:pt x="160098" y="58520"/>
                    <a:pt x="160098" y="58324"/>
                    <a:pt x="160033" y="58129"/>
                  </a:cubicBezTo>
                  <a:cubicBezTo>
                    <a:pt x="159968" y="57672"/>
                    <a:pt x="159838" y="57150"/>
                    <a:pt x="159772" y="56693"/>
                  </a:cubicBezTo>
                  <a:cubicBezTo>
                    <a:pt x="159707" y="56498"/>
                    <a:pt x="159642" y="56302"/>
                    <a:pt x="159642" y="56172"/>
                  </a:cubicBezTo>
                  <a:cubicBezTo>
                    <a:pt x="159511" y="55715"/>
                    <a:pt x="159446" y="55323"/>
                    <a:pt x="159316" y="54932"/>
                  </a:cubicBezTo>
                  <a:cubicBezTo>
                    <a:pt x="159055" y="53823"/>
                    <a:pt x="158728" y="52779"/>
                    <a:pt x="158402" y="51670"/>
                  </a:cubicBezTo>
                  <a:cubicBezTo>
                    <a:pt x="158207" y="51083"/>
                    <a:pt x="158076" y="50561"/>
                    <a:pt x="157880" y="50039"/>
                  </a:cubicBezTo>
                  <a:cubicBezTo>
                    <a:pt x="157685" y="49517"/>
                    <a:pt x="157489" y="48995"/>
                    <a:pt x="157293" y="48473"/>
                  </a:cubicBezTo>
                  <a:cubicBezTo>
                    <a:pt x="157097" y="47951"/>
                    <a:pt x="156902" y="47429"/>
                    <a:pt x="156641" y="46907"/>
                  </a:cubicBezTo>
                  <a:cubicBezTo>
                    <a:pt x="156510" y="46516"/>
                    <a:pt x="156315" y="46125"/>
                    <a:pt x="156184" y="45798"/>
                  </a:cubicBezTo>
                  <a:cubicBezTo>
                    <a:pt x="156119" y="45603"/>
                    <a:pt x="156054" y="45407"/>
                    <a:pt x="155923" y="45276"/>
                  </a:cubicBezTo>
                  <a:cubicBezTo>
                    <a:pt x="155793" y="44885"/>
                    <a:pt x="155597" y="44494"/>
                    <a:pt x="155401" y="44167"/>
                  </a:cubicBezTo>
                  <a:cubicBezTo>
                    <a:pt x="155336" y="43972"/>
                    <a:pt x="155271" y="43841"/>
                    <a:pt x="155206" y="43711"/>
                  </a:cubicBezTo>
                  <a:cubicBezTo>
                    <a:pt x="155010" y="43319"/>
                    <a:pt x="154879" y="42993"/>
                    <a:pt x="154684" y="42602"/>
                  </a:cubicBezTo>
                  <a:cubicBezTo>
                    <a:pt x="154553" y="42406"/>
                    <a:pt x="154423" y="42210"/>
                    <a:pt x="154357" y="42014"/>
                  </a:cubicBezTo>
                  <a:cubicBezTo>
                    <a:pt x="154227" y="41819"/>
                    <a:pt x="154162" y="41623"/>
                    <a:pt x="154031" y="41427"/>
                  </a:cubicBezTo>
                  <a:cubicBezTo>
                    <a:pt x="153966" y="41232"/>
                    <a:pt x="153835" y="41036"/>
                    <a:pt x="153705" y="40840"/>
                  </a:cubicBezTo>
                  <a:cubicBezTo>
                    <a:pt x="153509" y="40383"/>
                    <a:pt x="153248" y="39992"/>
                    <a:pt x="152987" y="39535"/>
                  </a:cubicBezTo>
                  <a:cubicBezTo>
                    <a:pt x="152857" y="39340"/>
                    <a:pt x="152726" y="39144"/>
                    <a:pt x="152596" y="38883"/>
                  </a:cubicBezTo>
                  <a:cubicBezTo>
                    <a:pt x="152400" y="38492"/>
                    <a:pt x="152139" y="38100"/>
                    <a:pt x="151944" y="37774"/>
                  </a:cubicBezTo>
                  <a:cubicBezTo>
                    <a:pt x="151683" y="37448"/>
                    <a:pt x="151487" y="37122"/>
                    <a:pt x="151291" y="36730"/>
                  </a:cubicBezTo>
                  <a:lnTo>
                    <a:pt x="150965" y="36273"/>
                  </a:lnTo>
                  <a:cubicBezTo>
                    <a:pt x="150639" y="35817"/>
                    <a:pt x="150378" y="35491"/>
                    <a:pt x="150052" y="34969"/>
                  </a:cubicBezTo>
                  <a:cubicBezTo>
                    <a:pt x="149725" y="34512"/>
                    <a:pt x="149399" y="34055"/>
                    <a:pt x="149073" y="33599"/>
                  </a:cubicBezTo>
                  <a:lnTo>
                    <a:pt x="148747" y="33142"/>
                  </a:lnTo>
                  <a:cubicBezTo>
                    <a:pt x="148551" y="32881"/>
                    <a:pt x="148355" y="32685"/>
                    <a:pt x="148160" y="32424"/>
                  </a:cubicBezTo>
                  <a:lnTo>
                    <a:pt x="147964" y="32098"/>
                  </a:lnTo>
                  <a:cubicBezTo>
                    <a:pt x="147638" y="31772"/>
                    <a:pt x="147377" y="31380"/>
                    <a:pt x="147051" y="31054"/>
                  </a:cubicBezTo>
                  <a:lnTo>
                    <a:pt x="146659" y="30532"/>
                  </a:lnTo>
                  <a:cubicBezTo>
                    <a:pt x="146398" y="30206"/>
                    <a:pt x="146137" y="29945"/>
                    <a:pt x="145746" y="29488"/>
                  </a:cubicBezTo>
                  <a:cubicBezTo>
                    <a:pt x="145420" y="29032"/>
                    <a:pt x="145028" y="28640"/>
                    <a:pt x="144637" y="28184"/>
                  </a:cubicBezTo>
                  <a:lnTo>
                    <a:pt x="144376" y="27923"/>
                  </a:lnTo>
                  <a:cubicBezTo>
                    <a:pt x="144115" y="27597"/>
                    <a:pt x="143789" y="27270"/>
                    <a:pt x="143528" y="26944"/>
                  </a:cubicBezTo>
                  <a:lnTo>
                    <a:pt x="143397" y="26814"/>
                  </a:lnTo>
                  <a:lnTo>
                    <a:pt x="140918" y="24400"/>
                  </a:lnTo>
                  <a:lnTo>
                    <a:pt x="140722" y="24204"/>
                  </a:lnTo>
                  <a:cubicBezTo>
                    <a:pt x="140331" y="23813"/>
                    <a:pt x="139874" y="23421"/>
                    <a:pt x="139483" y="23030"/>
                  </a:cubicBezTo>
                  <a:cubicBezTo>
                    <a:pt x="139222" y="22769"/>
                    <a:pt x="138961" y="22573"/>
                    <a:pt x="138700" y="22312"/>
                  </a:cubicBezTo>
                  <a:lnTo>
                    <a:pt x="138113" y="21855"/>
                  </a:lnTo>
                  <a:cubicBezTo>
                    <a:pt x="137656" y="21464"/>
                    <a:pt x="137199" y="21073"/>
                    <a:pt x="136743" y="20681"/>
                  </a:cubicBezTo>
                  <a:lnTo>
                    <a:pt x="135307" y="19507"/>
                  </a:lnTo>
                  <a:cubicBezTo>
                    <a:pt x="134851" y="19115"/>
                    <a:pt x="134264" y="18659"/>
                    <a:pt x="133872" y="18398"/>
                  </a:cubicBezTo>
                  <a:cubicBezTo>
                    <a:pt x="133481" y="18072"/>
                    <a:pt x="133089" y="17745"/>
                    <a:pt x="132698" y="17484"/>
                  </a:cubicBezTo>
                  <a:lnTo>
                    <a:pt x="132111" y="17093"/>
                  </a:lnTo>
                  <a:lnTo>
                    <a:pt x="130936" y="16245"/>
                  </a:lnTo>
                  <a:cubicBezTo>
                    <a:pt x="130219" y="15723"/>
                    <a:pt x="129436" y="15201"/>
                    <a:pt x="128653" y="14744"/>
                  </a:cubicBezTo>
                  <a:lnTo>
                    <a:pt x="128588" y="14744"/>
                  </a:lnTo>
                  <a:cubicBezTo>
                    <a:pt x="128196" y="14483"/>
                    <a:pt x="127805" y="14222"/>
                    <a:pt x="127413" y="13961"/>
                  </a:cubicBezTo>
                  <a:lnTo>
                    <a:pt x="127348" y="13896"/>
                  </a:lnTo>
                  <a:lnTo>
                    <a:pt x="127218" y="13831"/>
                  </a:lnTo>
                  <a:lnTo>
                    <a:pt x="127022" y="13700"/>
                  </a:lnTo>
                  <a:lnTo>
                    <a:pt x="126631" y="13505"/>
                  </a:lnTo>
                  <a:cubicBezTo>
                    <a:pt x="126304" y="13309"/>
                    <a:pt x="125978" y="13113"/>
                    <a:pt x="125652" y="12918"/>
                  </a:cubicBezTo>
                  <a:cubicBezTo>
                    <a:pt x="125130" y="12591"/>
                    <a:pt x="124543" y="12265"/>
                    <a:pt x="124021" y="11939"/>
                  </a:cubicBezTo>
                  <a:cubicBezTo>
                    <a:pt x="123564" y="11678"/>
                    <a:pt x="123108" y="11482"/>
                    <a:pt x="122651" y="11221"/>
                  </a:cubicBezTo>
                  <a:cubicBezTo>
                    <a:pt x="122325" y="11026"/>
                    <a:pt x="121999" y="10830"/>
                    <a:pt x="121672" y="10699"/>
                  </a:cubicBezTo>
                  <a:lnTo>
                    <a:pt x="121477" y="10569"/>
                  </a:lnTo>
                  <a:lnTo>
                    <a:pt x="121346" y="10504"/>
                  </a:lnTo>
                  <a:lnTo>
                    <a:pt x="120563" y="10112"/>
                  </a:lnTo>
                  <a:cubicBezTo>
                    <a:pt x="120498" y="10047"/>
                    <a:pt x="120368" y="9982"/>
                    <a:pt x="120237" y="9982"/>
                  </a:cubicBezTo>
                  <a:lnTo>
                    <a:pt x="118802" y="9264"/>
                  </a:lnTo>
                  <a:lnTo>
                    <a:pt x="118606" y="9134"/>
                  </a:lnTo>
                  <a:lnTo>
                    <a:pt x="117888" y="8807"/>
                  </a:lnTo>
                  <a:lnTo>
                    <a:pt x="116649" y="8286"/>
                  </a:lnTo>
                  <a:lnTo>
                    <a:pt x="116518" y="8220"/>
                  </a:lnTo>
                  <a:lnTo>
                    <a:pt x="115475" y="7698"/>
                  </a:lnTo>
                  <a:lnTo>
                    <a:pt x="115279" y="7633"/>
                  </a:lnTo>
                  <a:lnTo>
                    <a:pt x="113778" y="7046"/>
                  </a:lnTo>
                  <a:lnTo>
                    <a:pt x="112213" y="6394"/>
                  </a:lnTo>
                  <a:lnTo>
                    <a:pt x="111364" y="6067"/>
                  </a:lnTo>
                  <a:cubicBezTo>
                    <a:pt x="110843" y="5872"/>
                    <a:pt x="110386" y="5741"/>
                    <a:pt x="109733" y="5480"/>
                  </a:cubicBezTo>
                  <a:cubicBezTo>
                    <a:pt x="109081" y="5285"/>
                    <a:pt x="108494" y="5024"/>
                    <a:pt x="107776" y="4828"/>
                  </a:cubicBezTo>
                  <a:cubicBezTo>
                    <a:pt x="107124" y="4567"/>
                    <a:pt x="106471" y="4436"/>
                    <a:pt x="105754" y="4175"/>
                  </a:cubicBezTo>
                  <a:cubicBezTo>
                    <a:pt x="104971" y="3914"/>
                    <a:pt x="104188" y="3719"/>
                    <a:pt x="103470" y="3523"/>
                  </a:cubicBezTo>
                  <a:cubicBezTo>
                    <a:pt x="102818" y="3327"/>
                    <a:pt x="102231" y="3132"/>
                    <a:pt x="101644" y="3001"/>
                  </a:cubicBezTo>
                  <a:lnTo>
                    <a:pt x="101513" y="3001"/>
                  </a:lnTo>
                  <a:lnTo>
                    <a:pt x="99687" y="2544"/>
                  </a:lnTo>
                  <a:lnTo>
                    <a:pt x="97403" y="2023"/>
                  </a:lnTo>
                  <a:cubicBezTo>
                    <a:pt x="97012" y="1957"/>
                    <a:pt x="96555" y="1827"/>
                    <a:pt x="96098" y="1762"/>
                  </a:cubicBezTo>
                  <a:lnTo>
                    <a:pt x="95707" y="1696"/>
                  </a:lnTo>
                  <a:lnTo>
                    <a:pt x="95316" y="1631"/>
                  </a:lnTo>
                  <a:lnTo>
                    <a:pt x="94076" y="1370"/>
                  </a:lnTo>
                  <a:lnTo>
                    <a:pt x="92380" y="1109"/>
                  </a:lnTo>
                  <a:lnTo>
                    <a:pt x="92119" y="1109"/>
                  </a:lnTo>
                  <a:lnTo>
                    <a:pt x="90683" y="913"/>
                  </a:lnTo>
                  <a:lnTo>
                    <a:pt x="88987" y="652"/>
                  </a:lnTo>
                  <a:lnTo>
                    <a:pt x="87878" y="522"/>
                  </a:lnTo>
                  <a:cubicBezTo>
                    <a:pt x="86769" y="392"/>
                    <a:pt x="85725" y="261"/>
                    <a:pt x="84616" y="196"/>
                  </a:cubicBezTo>
                  <a:lnTo>
                    <a:pt x="84420" y="196"/>
                  </a:lnTo>
                  <a:cubicBezTo>
                    <a:pt x="83768" y="131"/>
                    <a:pt x="83050" y="65"/>
                    <a:pt x="82398" y="65"/>
                  </a:cubicBezTo>
                  <a:cubicBezTo>
                    <a:pt x="81941" y="0"/>
                    <a:pt x="81485" y="0"/>
                    <a:pt x="81093" y="0"/>
                  </a:cubicBezTo>
                  <a:close/>
                </a:path>
              </a:pathLst>
            </a:custGeom>
            <a:solidFill>
              <a:srgbClr val="BCD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2430819" y="3496466"/>
              <a:ext cx="1111808" cy="1195695"/>
            </a:xfrm>
            <a:custGeom>
              <a:avLst/>
              <a:gdLst/>
              <a:ahLst/>
              <a:cxnLst/>
              <a:rect l="l" t="t" r="r" b="b"/>
              <a:pathLst>
                <a:path w="57869" h="82790" extrusionOk="0">
                  <a:moveTo>
                    <a:pt x="57869" y="0"/>
                  </a:moveTo>
                  <a:lnTo>
                    <a:pt x="57869" y="0"/>
                  </a:lnTo>
                  <a:cubicBezTo>
                    <a:pt x="50692" y="1436"/>
                    <a:pt x="43712" y="3784"/>
                    <a:pt x="37122" y="6981"/>
                  </a:cubicBezTo>
                  <a:cubicBezTo>
                    <a:pt x="19834" y="21790"/>
                    <a:pt x="8156" y="40318"/>
                    <a:pt x="784" y="55389"/>
                  </a:cubicBezTo>
                  <a:cubicBezTo>
                    <a:pt x="1" y="64783"/>
                    <a:pt x="1632" y="74243"/>
                    <a:pt x="5546" y="82790"/>
                  </a:cubicBezTo>
                  <a:cubicBezTo>
                    <a:pt x="14876" y="43907"/>
                    <a:pt x="43059" y="13701"/>
                    <a:pt x="57869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2679008" y="3468230"/>
              <a:ext cx="1294788" cy="1668658"/>
            </a:xfrm>
            <a:custGeom>
              <a:avLst/>
              <a:gdLst/>
              <a:ahLst/>
              <a:cxnLst/>
              <a:rect l="l" t="t" r="r" b="b"/>
              <a:pathLst>
                <a:path w="67393" h="115538" extrusionOk="0">
                  <a:moveTo>
                    <a:pt x="63816" y="0"/>
                  </a:moveTo>
                  <a:cubicBezTo>
                    <a:pt x="61254" y="0"/>
                    <a:pt x="58713" y="101"/>
                    <a:pt x="56172" y="324"/>
                  </a:cubicBezTo>
                  <a:cubicBezTo>
                    <a:pt x="41623" y="12328"/>
                    <a:pt x="12787" y="42078"/>
                    <a:pt x="0" y="97140"/>
                  </a:cubicBezTo>
                  <a:cubicBezTo>
                    <a:pt x="5546" y="104382"/>
                    <a:pt x="12396" y="110645"/>
                    <a:pt x="20159" y="115538"/>
                  </a:cubicBezTo>
                  <a:cubicBezTo>
                    <a:pt x="23356" y="88398"/>
                    <a:pt x="33925" y="30856"/>
                    <a:pt x="67393" y="63"/>
                  </a:cubicBezTo>
                  <a:cubicBezTo>
                    <a:pt x="66195" y="22"/>
                    <a:pt x="65003" y="0"/>
                    <a:pt x="63816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322015" y="3471970"/>
              <a:ext cx="889942" cy="1697904"/>
            </a:xfrm>
            <a:custGeom>
              <a:avLst/>
              <a:gdLst/>
              <a:ahLst/>
              <a:cxnLst/>
              <a:rect l="l" t="t" r="r" b="b"/>
              <a:pathLst>
                <a:path w="46321" h="117563" extrusionOk="0">
                  <a:moveTo>
                    <a:pt x="38753" y="0"/>
                  </a:moveTo>
                  <a:cubicBezTo>
                    <a:pt x="33273" y="9003"/>
                    <a:pt x="28380" y="18332"/>
                    <a:pt x="23943" y="27857"/>
                  </a:cubicBezTo>
                  <a:cubicBezTo>
                    <a:pt x="23552" y="28706"/>
                    <a:pt x="23095" y="29619"/>
                    <a:pt x="22769" y="30467"/>
                  </a:cubicBezTo>
                  <a:cubicBezTo>
                    <a:pt x="22378" y="31315"/>
                    <a:pt x="21921" y="32294"/>
                    <a:pt x="21595" y="33077"/>
                  </a:cubicBezTo>
                  <a:cubicBezTo>
                    <a:pt x="21203" y="33925"/>
                    <a:pt x="20877" y="34708"/>
                    <a:pt x="20551" y="35556"/>
                  </a:cubicBezTo>
                  <a:cubicBezTo>
                    <a:pt x="19377" y="38165"/>
                    <a:pt x="18267" y="40840"/>
                    <a:pt x="17158" y="43645"/>
                  </a:cubicBezTo>
                  <a:cubicBezTo>
                    <a:pt x="15854" y="46907"/>
                    <a:pt x="14549" y="50365"/>
                    <a:pt x="13309" y="53888"/>
                  </a:cubicBezTo>
                  <a:cubicBezTo>
                    <a:pt x="12983" y="54801"/>
                    <a:pt x="12657" y="55780"/>
                    <a:pt x="12396" y="56693"/>
                  </a:cubicBezTo>
                  <a:cubicBezTo>
                    <a:pt x="10830" y="61195"/>
                    <a:pt x="9395" y="65957"/>
                    <a:pt x="8025" y="70785"/>
                  </a:cubicBezTo>
                  <a:cubicBezTo>
                    <a:pt x="7829" y="71568"/>
                    <a:pt x="7568" y="72286"/>
                    <a:pt x="7372" y="73069"/>
                  </a:cubicBezTo>
                  <a:cubicBezTo>
                    <a:pt x="6851" y="75026"/>
                    <a:pt x="6329" y="77048"/>
                    <a:pt x="5872" y="79005"/>
                  </a:cubicBezTo>
                  <a:cubicBezTo>
                    <a:pt x="5350" y="81158"/>
                    <a:pt x="4828" y="83311"/>
                    <a:pt x="4371" y="85529"/>
                  </a:cubicBezTo>
                  <a:cubicBezTo>
                    <a:pt x="4241" y="86312"/>
                    <a:pt x="4045" y="87160"/>
                    <a:pt x="3915" y="87943"/>
                  </a:cubicBezTo>
                  <a:cubicBezTo>
                    <a:pt x="3719" y="88987"/>
                    <a:pt x="3523" y="90031"/>
                    <a:pt x="3328" y="91075"/>
                  </a:cubicBezTo>
                  <a:cubicBezTo>
                    <a:pt x="2740" y="93750"/>
                    <a:pt x="2349" y="96424"/>
                    <a:pt x="1958" y="99164"/>
                  </a:cubicBezTo>
                  <a:cubicBezTo>
                    <a:pt x="1240" y="103731"/>
                    <a:pt x="718" y="108363"/>
                    <a:pt x="327" y="112995"/>
                  </a:cubicBezTo>
                  <a:cubicBezTo>
                    <a:pt x="196" y="114496"/>
                    <a:pt x="66" y="115996"/>
                    <a:pt x="0" y="117432"/>
                  </a:cubicBezTo>
                  <a:lnTo>
                    <a:pt x="0" y="117562"/>
                  </a:lnTo>
                  <a:lnTo>
                    <a:pt x="27988" y="117562"/>
                  </a:lnTo>
                  <a:lnTo>
                    <a:pt x="27988" y="117432"/>
                  </a:lnTo>
                  <a:cubicBezTo>
                    <a:pt x="28053" y="115409"/>
                    <a:pt x="28053" y="113321"/>
                    <a:pt x="28119" y="111169"/>
                  </a:cubicBezTo>
                  <a:cubicBezTo>
                    <a:pt x="28249" y="108168"/>
                    <a:pt x="28380" y="105101"/>
                    <a:pt x="28510" y="101839"/>
                  </a:cubicBezTo>
                  <a:cubicBezTo>
                    <a:pt x="28510" y="101056"/>
                    <a:pt x="28575" y="100274"/>
                    <a:pt x="28575" y="99425"/>
                  </a:cubicBezTo>
                  <a:cubicBezTo>
                    <a:pt x="28836" y="94271"/>
                    <a:pt x="29162" y="88922"/>
                    <a:pt x="29554" y="83442"/>
                  </a:cubicBezTo>
                  <a:cubicBezTo>
                    <a:pt x="29684" y="82006"/>
                    <a:pt x="29750" y="80571"/>
                    <a:pt x="29880" y="79071"/>
                  </a:cubicBezTo>
                  <a:lnTo>
                    <a:pt x="30076" y="77048"/>
                  </a:lnTo>
                  <a:cubicBezTo>
                    <a:pt x="30141" y="76004"/>
                    <a:pt x="30206" y="75026"/>
                    <a:pt x="30337" y="73982"/>
                  </a:cubicBezTo>
                  <a:cubicBezTo>
                    <a:pt x="30402" y="73199"/>
                    <a:pt x="30467" y="72416"/>
                    <a:pt x="30533" y="71568"/>
                  </a:cubicBezTo>
                  <a:cubicBezTo>
                    <a:pt x="30989" y="67197"/>
                    <a:pt x="31446" y="62761"/>
                    <a:pt x="31968" y="58324"/>
                  </a:cubicBezTo>
                  <a:cubicBezTo>
                    <a:pt x="32098" y="57411"/>
                    <a:pt x="32229" y="56498"/>
                    <a:pt x="32359" y="55519"/>
                  </a:cubicBezTo>
                  <a:cubicBezTo>
                    <a:pt x="32816" y="51800"/>
                    <a:pt x="33338" y="48082"/>
                    <a:pt x="33990" y="44428"/>
                  </a:cubicBezTo>
                  <a:cubicBezTo>
                    <a:pt x="34186" y="43124"/>
                    <a:pt x="34447" y="41753"/>
                    <a:pt x="34643" y="40449"/>
                  </a:cubicBezTo>
                  <a:cubicBezTo>
                    <a:pt x="35099" y="37970"/>
                    <a:pt x="35556" y="35556"/>
                    <a:pt x="36078" y="33142"/>
                  </a:cubicBezTo>
                  <a:cubicBezTo>
                    <a:pt x="36274" y="32228"/>
                    <a:pt x="36469" y="31380"/>
                    <a:pt x="36600" y="30532"/>
                  </a:cubicBezTo>
                  <a:cubicBezTo>
                    <a:pt x="36796" y="29619"/>
                    <a:pt x="36991" y="28771"/>
                    <a:pt x="37252" y="27923"/>
                  </a:cubicBezTo>
                  <a:cubicBezTo>
                    <a:pt x="38622" y="21594"/>
                    <a:pt x="40449" y="15397"/>
                    <a:pt x="42732" y="9329"/>
                  </a:cubicBezTo>
                  <a:cubicBezTo>
                    <a:pt x="43450" y="7372"/>
                    <a:pt x="44233" y="5480"/>
                    <a:pt x="45081" y="3653"/>
                  </a:cubicBezTo>
                  <a:cubicBezTo>
                    <a:pt x="45472" y="2740"/>
                    <a:pt x="45864" y="1827"/>
                    <a:pt x="46321" y="979"/>
                  </a:cubicBezTo>
                  <a:cubicBezTo>
                    <a:pt x="45929" y="913"/>
                    <a:pt x="45407" y="848"/>
                    <a:pt x="45016" y="718"/>
                  </a:cubicBezTo>
                  <a:lnTo>
                    <a:pt x="43319" y="457"/>
                  </a:lnTo>
                  <a:lnTo>
                    <a:pt x="42210" y="326"/>
                  </a:lnTo>
                  <a:cubicBezTo>
                    <a:pt x="41101" y="196"/>
                    <a:pt x="40058" y="131"/>
                    <a:pt x="38948" y="0"/>
                  </a:cubicBez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081585" y="3500236"/>
              <a:ext cx="392338" cy="1669640"/>
            </a:xfrm>
            <a:custGeom>
              <a:avLst/>
              <a:gdLst/>
              <a:ahLst/>
              <a:cxnLst/>
              <a:rect l="l" t="t" r="r" b="b"/>
              <a:pathLst>
                <a:path w="20421" h="115606" extrusionOk="0">
                  <a:moveTo>
                    <a:pt x="12135" y="0"/>
                  </a:moveTo>
                  <a:cubicBezTo>
                    <a:pt x="10765" y="4763"/>
                    <a:pt x="8808" y="12461"/>
                    <a:pt x="6786" y="22443"/>
                  </a:cubicBezTo>
                  <a:cubicBezTo>
                    <a:pt x="6786" y="22638"/>
                    <a:pt x="6720" y="22769"/>
                    <a:pt x="6720" y="22899"/>
                  </a:cubicBezTo>
                  <a:cubicBezTo>
                    <a:pt x="6525" y="23878"/>
                    <a:pt x="6329" y="24922"/>
                    <a:pt x="6133" y="25900"/>
                  </a:cubicBezTo>
                  <a:cubicBezTo>
                    <a:pt x="6003" y="26814"/>
                    <a:pt x="5807" y="27727"/>
                    <a:pt x="5676" y="28575"/>
                  </a:cubicBezTo>
                  <a:cubicBezTo>
                    <a:pt x="5481" y="29423"/>
                    <a:pt x="5350" y="30271"/>
                    <a:pt x="5220" y="31185"/>
                  </a:cubicBezTo>
                  <a:cubicBezTo>
                    <a:pt x="5155" y="31576"/>
                    <a:pt x="5024" y="32033"/>
                    <a:pt x="4959" y="32424"/>
                  </a:cubicBezTo>
                  <a:cubicBezTo>
                    <a:pt x="4502" y="35230"/>
                    <a:pt x="4045" y="38100"/>
                    <a:pt x="3654" y="41167"/>
                  </a:cubicBezTo>
                  <a:cubicBezTo>
                    <a:pt x="3524" y="41884"/>
                    <a:pt x="3393" y="42732"/>
                    <a:pt x="3328" y="43515"/>
                  </a:cubicBezTo>
                  <a:cubicBezTo>
                    <a:pt x="2806" y="47169"/>
                    <a:pt x="2349" y="50887"/>
                    <a:pt x="1958" y="54802"/>
                  </a:cubicBezTo>
                  <a:cubicBezTo>
                    <a:pt x="1827" y="55650"/>
                    <a:pt x="1762" y="56563"/>
                    <a:pt x="1697" y="57476"/>
                  </a:cubicBezTo>
                  <a:cubicBezTo>
                    <a:pt x="1436" y="60217"/>
                    <a:pt x="1175" y="63022"/>
                    <a:pt x="979" y="65892"/>
                  </a:cubicBezTo>
                  <a:cubicBezTo>
                    <a:pt x="849" y="67067"/>
                    <a:pt x="783" y="68241"/>
                    <a:pt x="718" y="69415"/>
                  </a:cubicBezTo>
                  <a:cubicBezTo>
                    <a:pt x="523" y="71960"/>
                    <a:pt x="392" y="74504"/>
                    <a:pt x="327" y="77114"/>
                  </a:cubicBezTo>
                  <a:cubicBezTo>
                    <a:pt x="196" y="79267"/>
                    <a:pt x="131" y="81419"/>
                    <a:pt x="66" y="83638"/>
                  </a:cubicBezTo>
                  <a:cubicBezTo>
                    <a:pt x="1" y="84355"/>
                    <a:pt x="1" y="85203"/>
                    <a:pt x="1" y="85986"/>
                  </a:cubicBezTo>
                  <a:cubicBezTo>
                    <a:pt x="1" y="87030"/>
                    <a:pt x="1" y="88009"/>
                    <a:pt x="1" y="89052"/>
                  </a:cubicBezTo>
                  <a:lnTo>
                    <a:pt x="1" y="95185"/>
                  </a:lnTo>
                  <a:cubicBezTo>
                    <a:pt x="1" y="100535"/>
                    <a:pt x="196" y="106015"/>
                    <a:pt x="523" y="111625"/>
                  </a:cubicBezTo>
                  <a:cubicBezTo>
                    <a:pt x="588" y="112865"/>
                    <a:pt x="653" y="114170"/>
                    <a:pt x="718" y="115475"/>
                  </a:cubicBezTo>
                  <a:lnTo>
                    <a:pt x="718" y="115605"/>
                  </a:lnTo>
                  <a:lnTo>
                    <a:pt x="19246" y="115605"/>
                  </a:lnTo>
                  <a:lnTo>
                    <a:pt x="19246" y="115475"/>
                  </a:lnTo>
                  <a:cubicBezTo>
                    <a:pt x="19051" y="114300"/>
                    <a:pt x="18920" y="112930"/>
                    <a:pt x="18724" y="111495"/>
                  </a:cubicBezTo>
                  <a:cubicBezTo>
                    <a:pt x="18137" y="106732"/>
                    <a:pt x="17550" y="101383"/>
                    <a:pt x="17093" y="95576"/>
                  </a:cubicBezTo>
                  <a:cubicBezTo>
                    <a:pt x="16898" y="93554"/>
                    <a:pt x="16702" y="91532"/>
                    <a:pt x="16571" y="89379"/>
                  </a:cubicBezTo>
                  <a:cubicBezTo>
                    <a:pt x="16506" y="88270"/>
                    <a:pt x="16376" y="87095"/>
                    <a:pt x="16311" y="85921"/>
                  </a:cubicBezTo>
                  <a:cubicBezTo>
                    <a:pt x="16245" y="85203"/>
                    <a:pt x="16245" y="84355"/>
                    <a:pt x="16180" y="83572"/>
                  </a:cubicBezTo>
                  <a:cubicBezTo>
                    <a:pt x="16050" y="81354"/>
                    <a:pt x="15919" y="79201"/>
                    <a:pt x="15789" y="77048"/>
                  </a:cubicBezTo>
                  <a:cubicBezTo>
                    <a:pt x="15658" y="74178"/>
                    <a:pt x="15528" y="71307"/>
                    <a:pt x="15462" y="68371"/>
                  </a:cubicBezTo>
                  <a:cubicBezTo>
                    <a:pt x="15397" y="66219"/>
                    <a:pt x="15332" y="64000"/>
                    <a:pt x="15332" y="61848"/>
                  </a:cubicBezTo>
                  <a:lnTo>
                    <a:pt x="15332" y="57998"/>
                  </a:lnTo>
                  <a:lnTo>
                    <a:pt x="15332" y="55585"/>
                  </a:lnTo>
                  <a:cubicBezTo>
                    <a:pt x="15332" y="50170"/>
                    <a:pt x="15462" y="44689"/>
                    <a:pt x="15723" y="39209"/>
                  </a:cubicBezTo>
                  <a:cubicBezTo>
                    <a:pt x="15789" y="37187"/>
                    <a:pt x="15919" y="35164"/>
                    <a:pt x="16050" y="33142"/>
                  </a:cubicBezTo>
                  <a:cubicBezTo>
                    <a:pt x="16115" y="32490"/>
                    <a:pt x="16180" y="31772"/>
                    <a:pt x="16245" y="31120"/>
                  </a:cubicBezTo>
                  <a:cubicBezTo>
                    <a:pt x="16311" y="30271"/>
                    <a:pt x="16376" y="29358"/>
                    <a:pt x="16441" y="28510"/>
                  </a:cubicBezTo>
                  <a:cubicBezTo>
                    <a:pt x="16506" y="28053"/>
                    <a:pt x="16571" y="27662"/>
                    <a:pt x="16571" y="27205"/>
                  </a:cubicBezTo>
                  <a:cubicBezTo>
                    <a:pt x="16637" y="26749"/>
                    <a:pt x="16637" y="26292"/>
                    <a:pt x="16702" y="25900"/>
                  </a:cubicBezTo>
                  <a:cubicBezTo>
                    <a:pt x="17028" y="22508"/>
                    <a:pt x="17420" y="19115"/>
                    <a:pt x="17876" y="15854"/>
                  </a:cubicBezTo>
                  <a:lnTo>
                    <a:pt x="18137" y="14353"/>
                  </a:lnTo>
                  <a:cubicBezTo>
                    <a:pt x="18790" y="10243"/>
                    <a:pt x="19507" y="6133"/>
                    <a:pt x="20421" y="2153"/>
                  </a:cubicBezTo>
                  <a:cubicBezTo>
                    <a:pt x="19051" y="1696"/>
                    <a:pt x="17746" y="1305"/>
                    <a:pt x="16311" y="979"/>
                  </a:cubicBezTo>
                  <a:lnTo>
                    <a:pt x="16245" y="979"/>
                  </a:lnTo>
                  <a:lnTo>
                    <a:pt x="14353" y="522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581708" y="3571845"/>
              <a:ext cx="526442" cy="1598034"/>
            </a:xfrm>
            <a:custGeom>
              <a:avLst/>
              <a:gdLst/>
              <a:ahLst/>
              <a:cxnLst/>
              <a:rect l="l" t="t" r="r" b="b"/>
              <a:pathLst>
                <a:path w="27401" h="110648" extrusionOk="0">
                  <a:moveTo>
                    <a:pt x="2479" y="0"/>
                  </a:moveTo>
                  <a:cubicBezTo>
                    <a:pt x="2153" y="2871"/>
                    <a:pt x="1827" y="6590"/>
                    <a:pt x="1435" y="10896"/>
                  </a:cubicBezTo>
                  <a:cubicBezTo>
                    <a:pt x="1305" y="12526"/>
                    <a:pt x="1175" y="14288"/>
                    <a:pt x="1044" y="16180"/>
                  </a:cubicBezTo>
                  <a:cubicBezTo>
                    <a:pt x="1044" y="16767"/>
                    <a:pt x="979" y="17354"/>
                    <a:pt x="914" y="18072"/>
                  </a:cubicBezTo>
                  <a:cubicBezTo>
                    <a:pt x="914" y="18790"/>
                    <a:pt x="848" y="19507"/>
                    <a:pt x="783" y="20225"/>
                  </a:cubicBezTo>
                  <a:cubicBezTo>
                    <a:pt x="783" y="20486"/>
                    <a:pt x="783" y="20681"/>
                    <a:pt x="783" y="20877"/>
                  </a:cubicBezTo>
                  <a:cubicBezTo>
                    <a:pt x="718" y="21530"/>
                    <a:pt x="718" y="22117"/>
                    <a:pt x="653" y="22769"/>
                  </a:cubicBezTo>
                  <a:lnTo>
                    <a:pt x="587" y="23552"/>
                  </a:lnTo>
                  <a:cubicBezTo>
                    <a:pt x="587" y="24400"/>
                    <a:pt x="457" y="25313"/>
                    <a:pt x="457" y="26162"/>
                  </a:cubicBezTo>
                  <a:cubicBezTo>
                    <a:pt x="326" y="29489"/>
                    <a:pt x="196" y="32947"/>
                    <a:pt x="131" y="36535"/>
                  </a:cubicBezTo>
                  <a:cubicBezTo>
                    <a:pt x="65" y="37318"/>
                    <a:pt x="65" y="38100"/>
                    <a:pt x="65" y="38949"/>
                  </a:cubicBezTo>
                  <a:cubicBezTo>
                    <a:pt x="65" y="40123"/>
                    <a:pt x="0" y="41297"/>
                    <a:pt x="0" y="42537"/>
                  </a:cubicBezTo>
                  <a:lnTo>
                    <a:pt x="0" y="49452"/>
                  </a:lnTo>
                  <a:cubicBezTo>
                    <a:pt x="65" y="54345"/>
                    <a:pt x="196" y="59434"/>
                    <a:pt x="392" y="64588"/>
                  </a:cubicBezTo>
                  <a:lnTo>
                    <a:pt x="522" y="67002"/>
                  </a:lnTo>
                  <a:cubicBezTo>
                    <a:pt x="587" y="68046"/>
                    <a:pt x="653" y="69155"/>
                    <a:pt x="718" y="70264"/>
                  </a:cubicBezTo>
                  <a:cubicBezTo>
                    <a:pt x="783" y="70851"/>
                    <a:pt x="848" y="71503"/>
                    <a:pt x="848" y="72156"/>
                  </a:cubicBezTo>
                  <a:cubicBezTo>
                    <a:pt x="979" y="73982"/>
                    <a:pt x="1175" y="75874"/>
                    <a:pt x="1305" y="77701"/>
                  </a:cubicBezTo>
                  <a:cubicBezTo>
                    <a:pt x="1762" y="82594"/>
                    <a:pt x="2284" y="87487"/>
                    <a:pt x="3001" y="92315"/>
                  </a:cubicBezTo>
                  <a:cubicBezTo>
                    <a:pt x="3132" y="93098"/>
                    <a:pt x="3262" y="93815"/>
                    <a:pt x="3327" y="94663"/>
                  </a:cubicBezTo>
                  <a:cubicBezTo>
                    <a:pt x="3915" y="98447"/>
                    <a:pt x="4632" y="102166"/>
                    <a:pt x="5350" y="105819"/>
                  </a:cubicBezTo>
                  <a:cubicBezTo>
                    <a:pt x="5676" y="107385"/>
                    <a:pt x="6068" y="108951"/>
                    <a:pt x="6459" y="110517"/>
                  </a:cubicBezTo>
                  <a:lnTo>
                    <a:pt x="6459" y="110647"/>
                  </a:lnTo>
                  <a:lnTo>
                    <a:pt x="19833" y="110647"/>
                  </a:lnTo>
                  <a:lnTo>
                    <a:pt x="19964" y="110517"/>
                  </a:lnTo>
                  <a:cubicBezTo>
                    <a:pt x="21399" y="109603"/>
                    <a:pt x="22769" y="108690"/>
                    <a:pt x="24139" y="107711"/>
                  </a:cubicBezTo>
                  <a:cubicBezTo>
                    <a:pt x="24530" y="107450"/>
                    <a:pt x="24857" y="107189"/>
                    <a:pt x="25248" y="106928"/>
                  </a:cubicBezTo>
                  <a:lnTo>
                    <a:pt x="25770" y="106537"/>
                  </a:lnTo>
                  <a:lnTo>
                    <a:pt x="26161" y="106276"/>
                  </a:lnTo>
                  <a:cubicBezTo>
                    <a:pt x="26553" y="105950"/>
                    <a:pt x="27009" y="105558"/>
                    <a:pt x="27401" y="105232"/>
                  </a:cubicBezTo>
                  <a:cubicBezTo>
                    <a:pt x="26031" y="102231"/>
                    <a:pt x="24400" y="98512"/>
                    <a:pt x="22638" y="94076"/>
                  </a:cubicBezTo>
                  <a:cubicBezTo>
                    <a:pt x="22377" y="93359"/>
                    <a:pt x="22116" y="92576"/>
                    <a:pt x="21855" y="91858"/>
                  </a:cubicBezTo>
                  <a:cubicBezTo>
                    <a:pt x="20225" y="87487"/>
                    <a:pt x="18659" y="82529"/>
                    <a:pt x="17158" y="76983"/>
                  </a:cubicBezTo>
                  <a:cubicBezTo>
                    <a:pt x="16832" y="75809"/>
                    <a:pt x="16506" y="74635"/>
                    <a:pt x="16245" y="73395"/>
                  </a:cubicBezTo>
                  <a:cubicBezTo>
                    <a:pt x="16114" y="73004"/>
                    <a:pt x="15984" y="72547"/>
                    <a:pt x="15853" y="72090"/>
                  </a:cubicBezTo>
                  <a:cubicBezTo>
                    <a:pt x="15462" y="70329"/>
                    <a:pt x="15071" y="68502"/>
                    <a:pt x="14679" y="66675"/>
                  </a:cubicBezTo>
                  <a:cubicBezTo>
                    <a:pt x="14483" y="65762"/>
                    <a:pt x="14288" y="64914"/>
                    <a:pt x="14092" y="64001"/>
                  </a:cubicBezTo>
                  <a:cubicBezTo>
                    <a:pt x="13374" y="60217"/>
                    <a:pt x="12657" y="56302"/>
                    <a:pt x="12070" y="52127"/>
                  </a:cubicBezTo>
                  <a:lnTo>
                    <a:pt x="11743" y="49713"/>
                  </a:lnTo>
                  <a:cubicBezTo>
                    <a:pt x="11221" y="45734"/>
                    <a:pt x="10765" y="41623"/>
                    <a:pt x="10439" y="37318"/>
                  </a:cubicBezTo>
                  <a:cubicBezTo>
                    <a:pt x="10308" y="36143"/>
                    <a:pt x="10243" y="34969"/>
                    <a:pt x="10178" y="33795"/>
                  </a:cubicBezTo>
                  <a:cubicBezTo>
                    <a:pt x="10047" y="31316"/>
                    <a:pt x="9917" y="28771"/>
                    <a:pt x="9786" y="26162"/>
                  </a:cubicBezTo>
                  <a:cubicBezTo>
                    <a:pt x="9786" y="25313"/>
                    <a:pt x="9786" y="24335"/>
                    <a:pt x="9721" y="23552"/>
                  </a:cubicBezTo>
                  <a:cubicBezTo>
                    <a:pt x="9656" y="22704"/>
                    <a:pt x="9656" y="21921"/>
                    <a:pt x="9656" y="21073"/>
                  </a:cubicBezTo>
                  <a:cubicBezTo>
                    <a:pt x="9656" y="21008"/>
                    <a:pt x="9656" y="20942"/>
                    <a:pt x="9656" y="20877"/>
                  </a:cubicBezTo>
                  <a:cubicBezTo>
                    <a:pt x="9656" y="17354"/>
                    <a:pt x="9656" y="13766"/>
                    <a:pt x="9786" y="10047"/>
                  </a:cubicBezTo>
                  <a:cubicBezTo>
                    <a:pt x="9786" y="9199"/>
                    <a:pt x="9786" y="8286"/>
                    <a:pt x="9851" y="7438"/>
                  </a:cubicBezTo>
                  <a:cubicBezTo>
                    <a:pt x="9917" y="6133"/>
                    <a:pt x="9917" y="4828"/>
                    <a:pt x="9982" y="3458"/>
                  </a:cubicBezTo>
                  <a:lnTo>
                    <a:pt x="9264" y="3132"/>
                  </a:lnTo>
                  <a:cubicBezTo>
                    <a:pt x="9199" y="3067"/>
                    <a:pt x="9069" y="3001"/>
                    <a:pt x="8938" y="2936"/>
                  </a:cubicBezTo>
                  <a:lnTo>
                    <a:pt x="7503" y="2219"/>
                  </a:lnTo>
                  <a:lnTo>
                    <a:pt x="7242" y="2088"/>
                  </a:lnTo>
                  <a:lnTo>
                    <a:pt x="6589" y="1762"/>
                  </a:lnTo>
                  <a:lnTo>
                    <a:pt x="5350" y="1240"/>
                  </a:lnTo>
                  <a:lnTo>
                    <a:pt x="5219" y="1175"/>
                  </a:lnTo>
                  <a:lnTo>
                    <a:pt x="4110" y="718"/>
                  </a:lnTo>
                  <a:lnTo>
                    <a:pt x="3980" y="653"/>
                  </a:lnTo>
                  <a:lnTo>
                    <a:pt x="2479" y="0"/>
                  </a:lnTo>
                  <a:close/>
                </a:path>
              </a:pathLst>
            </a:custGeom>
            <a:solidFill>
              <a:srgbClr val="CFE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13"/>
          <p:cNvSpPr/>
          <p:nvPr/>
        </p:nvSpPr>
        <p:spPr>
          <a:xfrm flipH="1">
            <a:off x="-2449" y="4503154"/>
            <a:ext cx="4059429" cy="650024"/>
          </a:xfrm>
          <a:custGeom>
            <a:avLst/>
            <a:gdLst/>
            <a:ahLst/>
            <a:cxnLst/>
            <a:rect l="l" t="t" r="r" b="b"/>
            <a:pathLst>
              <a:path w="137004" h="53237" extrusionOk="0">
                <a:moveTo>
                  <a:pt x="128547" y="0"/>
                </a:moveTo>
                <a:cubicBezTo>
                  <a:pt x="31152" y="0"/>
                  <a:pt x="0" y="53237"/>
                  <a:pt x="0" y="53237"/>
                </a:cubicBezTo>
                <a:lnTo>
                  <a:pt x="137003" y="53237"/>
                </a:lnTo>
                <a:lnTo>
                  <a:pt x="137003" y="131"/>
                </a:lnTo>
                <a:cubicBezTo>
                  <a:pt x="134131" y="43"/>
                  <a:pt x="131312" y="0"/>
                  <a:pt x="128547" y="0"/>
                </a:cubicBezTo>
                <a:close/>
              </a:path>
            </a:pathLst>
          </a:custGeom>
          <a:solidFill>
            <a:srgbClr val="95AF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6315876" y="4302999"/>
            <a:ext cx="2828105" cy="850195"/>
          </a:xfrm>
          <a:custGeom>
            <a:avLst/>
            <a:gdLst/>
            <a:ahLst/>
            <a:cxnLst/>
            <a:rect l="l" t="t" r="r" b="b"/>
            <a:pathLst>
              <a:path w="137004" h="53237" extrusionOk="0">
                <a:moveTo>
                  <a:pt x="128547" y="0"/>
                </a:moveTo>
                <a:cubicBezTo>
                  <a:pt x="31152" y="0"/>
                  <a:pt x="0" y="53237"/>
                  <a:pt x="0" y="53237"/>
                </a:cubicBezTo>
                <a:lnTo>
                  <a:pt x="137003" y="53237"/>
                </a:lnTo>
                <a:lnTo>
                  <a:pt x="137003" y="131"/>
                </a:lnTo>
                <a:cubicBezTo>
                  <a:pt x="134131" y="43"/>
                  <a:pt x="131312" y="0"/>
                  <a:pt x="1285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2506563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rgbClr val="BCD73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"/>
          </p:nvPr>
        </p:nvSpPr>
        <p:spPr>
          <a:xfrm>
            <a:off x="713425" y="3433563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3"/>
          </p:nvPr>
        </p:nvSpPr>
        <p:spPr>
          <a:xfrm>
            <a:off x="713325" y="2980863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4" hasCustomPrompt="1"/>
          </p:nvPr>
        </p:nvSpPr>
        <p:spPr>
          <a:xfrm>
            <a:off x="2634071" y="2506563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5"/>
          </p:nvPr>
        </p:nvSpPr>
        <p:spPr>
          <a:xfrm>
            <a:off x="2634071" y="3433563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6"/>
          </p:nvPr>
        </p:nvSpPr>
        <p:spPr>
          <a:xfrm>
            <a:off x="2633971" y="2980863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7" hasCustomPrompt="1"/>
          </p:nvPr>
        </p:nvSpPr>
        <p:spPr>
          <a:xfrm>
            <a:off x="4554817" y="2506563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rgbClr val="CC6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8"/>
          </p:nvPr>
        </p:nvSpPr>
        <p:spPr>
          <a:xfrm>
            <a:off x="4554818" y="3433563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9"/>
          </p:nvPr>
        </p:nvSpPr>
        <p:spPr>
          <a:xfrm>
            <a:off x="4554718" y="2980863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13" hasCustomPrompt="1"/>
          </p:nvPr>
        </p:nvSpPr>
        <p:spPr>
          <a:xfrm>
            <a:off x="6475562" y="2506563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rgbClr val="FF6B6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4"/>
          </p:nvPr>
        </p:nvSpPr>
        <p:spPr>
          <a:xfrm>
            <a:off x="6475664" y="3433563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5"/>
          </p:nvPr>
        </p:nvSpPr>
        <p:spPr>
          <a:xfrm>
            <a:off x="6475564" y="2980863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/>
          <p:nvPr/>
        </p:nvSpPr>
        <p:spPr>
          <a:xfrm>
            <a:off x="8153400" y="4031600"/>
            <a:ext cx="990600" cy="5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0" y="3384039"/>
            <a:ext cx="3342440" cy="1238489"/>
          </a:xfrm>
          <a:custGeom>
            <a:avLst/>
            <a:gdLst/>
            <a:ahLst/>
            <a:cxnLst/>
            <a:rect l="l" t="t" r="r" b="b"/>
            <a:pathLst>
              <a:path w="44471" h="27496" extrusionOk="0">
                <a:moveTo>
                  <a:pt x="18161" y="0"/>
                </a:moveTo>
                <a:cubicBezTo>
                  <a:pt x="18007" y="0"/>
                  <a:pt x="17854" y="4"/>
                  <a:pt x="17703" y="11"/>
                </a:cubicBezTo>
                <a:cubicBezTo>
                  <a:pt x="17642" y="22"/>
                  <a:pt x="17581" y="22"/>
                  <a:pt x="17520" y="32"/>
                </a:cubicBezTo>
                <a:cubicBezTo>
                  <a:pt x="15566" y="174"/>
                  <a:pt x="14010" y="897"/>
                  <a:pt x="12148" y="2087"/>
                </a:cubicBezTo>
                <a:cubicBezTo>
                  <a:pt x="12097" y="2117"/>
                  <a:pt x="12046" y="2148"/>
                  <a:pt x="11995" y="2178"/>
                </a:cubicBezTo>
                <a:cubicBezTo>
                  <a:pt x="11334" y="2616"/>
                  <a:pt x="10632" y="3094"/>
                  <a:pt x="9859" y="3633"/>
                </a:cubicBezTo>
                <a:cubicBezTo>
                  <a:pt x="8017" y="4895"/>
                  <a:pt x="6420" y="5994"/>
                  <a:pt x="5026" y="6970"/>
                </a:cubicBezTo>
                <a:lnTo>
                  <a:pt x="4385" y="7408"/>
                </a:lnTo>
                <a:cubicBezTo>
                  <a:pt x="3653" y="7916"/>
                  <a:pt x="2992" y="8395"/>
                  <a:pt x="2351" y="8832"/>
                </a:cubicBezTo>
                <a:cubicBezTo>
                  <a:pt x="1598" y="9371"/>
                  <a:pt x="906" y="9860"/>
                  <a:pt x="265" y="10318"/>
                </a:cubicBezTo>
                <a:cubicBezTo>
                  <a:pt x="245" y="10338"/>
                  <a:pt x="224" y="10348"/>
                  <a:pt x="204" y="10368"/>
                </a:cubicBezTo>
                <a:lnTo>
                  <a:pt x="204" y="27287"/>
                </a:lnTo>
                <a:lnTo>
                  <a:pt x="1" y="27379"/>
                </a:lnTo>
                <a:cubicBezTo>
                  <a:pt x="51" y="27389"/>
                  <a:pt x="102" y="27389"/>
                  <a:pt x="153" y="27389"/>
                </a:cubicBezTo>
                <a:lnTo>
                  <a:pt x="204" y="27389"/>
                </a:lnTo>
                <a:cubicBezTo>
                  <a:pt x="387" y="27399"/>
                  <a:pt x="560" y="27410"/>
                  <a:pt x="743" y="27420"/>
                </a:cubicBezTo>
                <a:cubicBezTo>
                  <a:pt x="1858" y="27469"/>
                  <a:pt x="2999" y="27496"/>
                  <a:pt x="4167" y="27496"/>
                </a:cubicBezTo>
                <a:cubicBezTo>
                  <a:pt x="4927" y="27496"/>
                  <a:pt x="5699" y="27484"/>
                  <a:pt x="6481" y="27460"/>
                </a:cubicBezTo>
                <a:cubicBezTo>
                  <a:pt x="8089" y="27410"/>
                  <a:pt x="9757" y="27308"/>
                  <a:pt x="11446" y="27135"/>
                </a:cubicBezTo>
                <a:cubicBezTo>
                  <a:pt x="11873" y="27094"/>
                  <a:pt x="12301" y="27043"/>
                  <a:pt x="12718" y="26992"/>
                </a:cubicBezTo>
                <a:cubicBezTo>
                  <a:pt x="14020" y="26840"/>
                  <a:pt x="15332" y="26646"/>
                  <a:pt x="16665" y="26412"/>
                </a:cubicBezTo>
                <a:lnTo>
                  <a:pt x="17103" y="26341"/>
                </a:lnTo>
                <a:cubicBezTo>
                  <a:pt x="17499" y="26270"/>
                  <a:pt x="17896" y="26199"/>
                  <a:pt x="18273" y="26117"/>
                </a:cubicBezTo>
                <a:cubicBezTo>
                  <a:pt x="18374" y="26097"/>
                  <a:pt x="18476" y="26077"/>
                  <a:pt x="18568" y="26056"/>
                </a:cubicBezTo>
                <a:cubicBezTo>
                  <a:pt x="18802" y="26016"/>
                  <a:pt x="19025" y="25965"/>
                  <a:pt x="19249" y="25924"/>
                </a:cubicBezTo>
                <a:cubicBezTo>
                  <a:pt x="20338" y="25690"/>
                  <a:pt x="21396" y="25446"/>
                  <a:pt x="22424" y="25171"/>
                </a:cubicBezTo>
                <a:cubicBezTo>
                  <a:pt x="23705" y="24846"/>
                  <a:pt x="24936" y="24490"/>
                  <a:pt x="26137" y="24113"/>
                </a:cubicBezTo>
                <a:cubicBezTo>
                  <a:pt x="26961" y="23849"/>
                  <a:pt x="27765" y="23574"/>
                  <a:pt x="28558" y="23299"/>
                </a:cubicBezTo>
                <a:cubicBezTo>
                  <a:pt x="29026" y="23126"/>
                  <a:pt x="29484" y="22964"/>
                  <a:pt x="29942" y="22791"/>
                </a:cubicBezTo>
                <a:cubicBezTo>
                  <a:pt x="32567" y="21794"/>
                  <a:pt x="35141" y="20654"/>
                  <a:pt x="37643" y="19372"/>
                </a:cubicBezTo>
                <a:lnTo>
                  <a:pt x="37654" y="19372"/>
                </a:lnTo>
                <a:cubicBezTo>
                  <a:pt x="39017" y="18660"/>
                  <a:pt x="40279" y="17958"/>
                  <a:pt x="41428" y="17287"/>
                </a:cubicBezTo>
                <a:lnTo>
                  <a:pt x="41448" y="17266"/>
                </a:lnTo>
                <a:cubicBezTo>
                  <a:pt x="42557" y="16615"/>
                  <a:pt x="43575" y="15984"/>
                  <a:pt x="44470" y="15394"/>
                </a:cubicBezTo>
                <a:lnTo>
                  <a:pt x="43565" y="14794"/>
                </a:lnTo>
                <a:cubicBezTo>
                  <a:pt x="42049" y="13787"/>
                  <a:pt x="40614" y="12830"/>
                  <a:pt x="39261" y="11925"/>
                </a:cubicBezTo>
                <a:cubicBezTo>
                  <a:pt x="37725" y="10897"/>
                  <a:pt x="36290" y="9931"/>
                  <a:pt x="34958" y="9025"/>
                </a:cubicBezTo>
                <a:cubicBezTo>
                  <a:pt x="33869" y="8283"/>
                  <a:pt x="32841" y="7591"/>
                  <a:pt x="31875" y="6919"/>
                </a:cubicBezTo>
                <a:cubicBezTo>
                  <a:pt x="30196" y="5780"/>
                  <a:pt x="28691" y="4752"/>
                  <a:pt x="27337" y="3806"/>
                </a:cubicBezTo>
                <a:cubicBezTo>
                  <a:pt x="24855" y="2097"/>
                  <a:pt x="22220" y="245"/>
                  <a:pt x="18914" y="22"/>
                </a:cubicBezTo>
                <a:lnTo>
                  <a:pt x="18903" y="22"/>
                </a:lnTo>
                <a:cubicBezTo>
                  <a:pt x="18658" y="9"/>
                  <a:pt x="18409" y="0"/>
                  <a:pt x="181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"/>
          <p:cNvSpPr/>
          <p:nvPr/>
        </p:nvSpPr>
        <p:spPr>
          <a:xfrm>
            <a:off x="1030005" y="3665282"/>
            <a:ext cx="5361088" cy="1129891"/>
          </a:xfrm>
          <a:custGeom>
            <a:avLst/>
            <a:gdLst/>
            <a:ahLst/>
            <a:cxnLst/>
            <a:rect l="l" t="t" r="r" b="b"/>
            <a:pathLst>
              <a:path w="71329" h="25085" extrusionOk="0">
                <a:moveTo>
                  <a:pt x="29907" y="0"/>
                </a:moveTo>
                <a:cubicBezTo>
                  <a:pt x="29516" y="0"/>
                  <a:pt x="29120" y="1"/>
                  <a:pt x="28721" y="4"/>
                </a:cubicBezTo>
                <a:cubicBezTo>
                  <a:pt x="28080" y="14"/>
                  <a:pt x="24306" y="65"/>
                  <a:pt x="19209" y="574"/>
                </a:cubicBezTo>
                <a:lnTo>
                  <a:pt x="18435" y="645"/>
                </a:lnTo>
                <a:cubicBezTo>
                  <a:pt x="18222" y="675"/>
                  <a:pt x="18018" y="696"/>
                  <a:pt x="17805" y="716"/>
                </a:cubicBezTo>
                <a:cubicBezTo>
                  <a:pt x="17398" y="767"/>
                  <a:pt x="17001" y="808"/>
                  <a:pt x="16625" y="859"/>
                </a:cubicBezTo>
                <a:cubicBezTo>
                  <a:pt x="16350" y="889"/>
                  <a:pt x="16085" y="920"/>
                  <a:pt x="15831" y="960"/>
                </a:cubicBezTo>
                <a:cubicBezTo>
                  <a:pt x="15760" y="960"/>
                  <a:pt x="15689" y="971"/>
                  <a:pt x="15617" y="981"/>
                </a:cubicBezTo>
                <a:cubicBezTo>
                  <a:pt x="10795" y="1632"/>
                  <a:pt x="8526" y="2374"/>
                  <a:pt x="6695" y="3127"/>
                </a:cubicBezTo>
                <a:cubicBezTo>
                  <a:pt x="6471" y="3219"/>
                  <a:pt x="6257" y="3310"/>
                  <a:pt x="6054" y="3402"/>
                </a:cubicBezTo>
                <a:cubicBezTo>
                  <a:pt x="4162" y="4236"/>
                  <a:pt x="2341" y="5223"/>
                  <a:pt x="611" y="6352"/>
                </a:cubicBezTo>
                <a:cubicBezTo>
                  <a:pt x="1" y="9079"/>
                  <a:pt x="82" y="10982"/>
                  <a:pt x="255" y="12152"/>
                </a:cubicBezTo>
                <a:cubicBezTo>
                  <a:pt x="265" y="12223"/>
                  <a:pt x="275" y="12284"/>
                  <a:pt x="285" y="12345"/>
                </a:cubicBezTo>
                <a:cubicBezTo>
                  <a:pt x="713" y="15153"/>
                  <a:pt x="2086" y="17442"/>
                  <a:pt x="4172" y="19253"/>
                </a:cubicBezTo>
                <a:cubicBezTo>
                  <a:pt x="5240" y="20179"/>
                  <a:pt x="6420" y="20962"/>
                  <a:pt x="7682" y="21583"/>
                </a:cubicBezTo>
                <a:cubicBezTo>
                  <a:pt x="9971" y="22742"/>
                  <a:pt x="12697" y="23587"/>
                  <a:pt x="15699" y="24167"/>
                </a:cubicBezTo>
                <a:cubicBezTo>
                  <a:pt x="19020" y="24796"/>
                  <a:pt x="22701" y="25085"/>
                  <a:pt x="26558" y="25085"/>
                </a:cubicBezTo>
                <a:cubicBezTo>
                  <a:pt x="26753" y="25085"/>
                  <a:pt x="26948" y="25084"/>
                  <a:pt x="27144" y="25082"/>
                </a:cubicBezTo>
                <a:cubicBezTo>
                  <a:pt x="29800" y="25062"/>
                  <a:pt x="32526" y="24899"/>
                  <a:pt x="35263" y="24625"/>
                </a:cubicBezTo>
                <a:cubicBezTo>
                  <a:pt x="38234" y="24319"/>
                  <a:pt x="41215" y="23882"/>
                  <a:pt x="44134" y="23312"/>
                </a:cubicBezTo>
                <a:cubicBezTo>
                  <a:pt x="46118" y="22936"/>
                  <a:pt x="48072" y="22488"/>
                  <a:pt x="49974" y="22000"/>
                </a:cubicBezTo>
                <a:cubicBezTo>
                  <a:pt x="51114" y="21705"/>
                  <a:pt x="52233" y="21400"/>
                  <a:pt x="53332" y="21074"/>
                </a:cubicBezTo>
                <a:cubicBezTo>
                  <a:pt x="59080" y="19334"/>
                  <a:pt x="64655" y="17065"/>
                  <a:pt x="69976" y="14288"/>
                </a:cubicBezTo>
                <a:cubicBezTo>
                  <a:pt x="70434" y="11918"/>
                  <a:pt x="70881" y="9547"/>
                  <a:pt x="71329" y="7177"/>
                </a:cubicBezTo>
                <a:cubicBezTo>
                  <a:pt x="70993" y="7054"/>
                  <a:pt x="70668" y="6943"/>
                  <a:pt x="70352" y="6820"/>
                </a:cubicBezTo>
                <a:lnTo>
                  <a:pt x="69732" y="6597"/>
                </a:lnTo>
                <a:cubicBezTo>
                  <a:pt x="69406" y="6485"/>
                  <a:pt x="69081" y="6373"/>
                  <a:pt x="68765" y="6271"/>
                </a:cubicBezTo>
                <a:cubicBezTo>
                  <a:pt x="68409" y="6149"/>
                  <a:pt x="68053" y="6027"/>
                  <a:pt x="67697" y="5915"/>
                </a:cubicBezTo>
                <a:lnTo>
                  <a:pt x="67575" y="5874"/>
                </a:lnTo>
                <a:cubicBezTo>
                  <a:pt x="67178" y="5742"/>
                  <a:pt x="66802" y="5620"/>
                  <a:pt x="66415" y="5498"/>
                </a:cubicBezTo>
                <a:lnTo>
                  <a:pt x="66395" y="5498"/>
                </a:lnTo>
                <a:cubicBezTo>
                  <a:pt x="65459" y="5203"/>
                  <a:pt x="64543" y="4918"/>
                  <a:pt x="63627" y="4653"/>
                </a:cubicBezTo>
                <a:cubicBezTo>
                  <a:pt x="62875" y="4440"/>
                  <a:pt x="62122" y="4226"/>
                  <a:pt x="61389" y="4033"/>
                </a:cubicBezTo>
                <a:cubicBezTo>
                  <a:pt x="60341" y="3748"/>
                  <a:pt x="59314" y="3483"/>
                  <a:pt x="58296" y="3239"/>
                </a:cubicBezTo>
                <a:cubicBezTo>
                  <a:pt x="57269" y="2995"/>
                  <a:pt x="56262" y="2761"/>
                  <a:pt x="55275" y="2558"/>
                </a:cubicBezTo>
                <a:cubicBezTo>
                  <a:pt x="53443" y="2161"/>
                  <a:pt x="51694" y="1835"/>
                  <a:pt x="50015" y="1561"/>
                </a:cubicBezTo>
                <a:cubicBezTo>
                  <a:pt x="49018" y="1398"/>
                  <a:pt x="48051" y="1245"/>
                  <a:pt x="47115" y="1113"/>
                </a:cubicBezTo>
                <a:cubicBezTo>
                  <a:pt x="46841" y="1082"/>
                  <a:pt x="46424" y="1021"/>
                  <a:pt x="45884" y="950"/>
                </a:cubicBezTo>
                <a:cubicBezTo>
                  <a:pt x="44572" y="787"/>
                  <a:pt x="42537" y="553"/>
                  <a:pt x="39963" y="360"/>
                </a:cubicBezTo>
                <a:cubicBezTo>
                  <a:pt x="39821" y="350"/>
                  <a:pt x="39668" y="340"/>
                  <a:pt x="39505" y="330"/>
                </a:cubicBezTo>
                <a:cubicBezTo>
                  <a:pt x="39404" y="319"/>
                  <a:pt x="39302" y="309"/>
                  <a:pt x="39200" y="309"/>
                </a:cubicBezTo>
                <a:cubicBezTo>
                  <a:pt x="38661" y="269"/>
                  <a:pt x="38101" y="238"/>
                  <a:pt x="37521" y="207"/>
                </a:cubicBezTo>
                <a:cubicBezTo>
                  <a:pt x="36545" y="146"/>
                  <a:pt x="35517" y="106"/>
                  <a:pt x="34439" y="65"/>
                </a:cubicBezTo>
                <a:lnTo>
                  <a:pt x="34296" y="65"/>
                </a:lnTo>
                <a:cubicBezTo>
                  <a:pt x="34093" y="55"/>
                  <a:pt x="33889" y="45"/>
                  <a:pt x="33686" y="45"/>
                </a:cubicBezTo>
                <a:lnTo>
                  <a:pt x="33310" y="35"/>
                </a:lnTo>
                <a:cubicBezTo>
                  <a:pt x="32218" y="12"/>
                  <a:pt x="31081" y="0"/>
                  <a:pt x="29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608653" y="3665057"/>
            <a:ext cx="3239997" cy="997601"/>
          </a:xfrm>
          <a:custGeom>
            <a:avLst/>
            <a:gdLst/>
            <a:ahLst/>
            <a:cxnLst/>
            <a:rect l="l" t="t" r="r" b="b"/>
            <a:pathLst>
              <a:path w="43108" h="22148" extrusionOk="0">
                <a:moveTo>
                  <a:pt x="35638" y="1"/>
                </a:moveTo>
                <a:cubicBezTo>
                  <a:pt x="35203" y="1"/>
                  <a:pt x="34763" y="3"/>
                  <a:pt x="34317" y="9"/>
                </a:cubicBezTo>
                <a:lnTo>
                  <a:pt x="34246" y="29"/>
                </a:lnTo>
                <a:cubicBezTo>
                  <a:pt x="24021" y="3590"/>
                  <a:pt x="14437" y="7924"/>
                  <a:pt x="5871" y="12350"/>
                </a:cubicBezTo>
                <a:cubicBezTo>
                  <a:pt x="3857" y="13388"/>
                  <a:pt x="1903" y="14435"/>
                  <a:pt x="1" y="15483"/>
                </a:cubicBezTo>
                <a:cubicBezTo>
                  <a:pt x="1832" y="17854"/>
                  <a:pt x="3857" y="20082"/>
                  <a:pt x="6034" y="22147"/>
                </a:cubicBezTo>
                <a:cubicBezTo>
                  <a:pt x="7224" y="21201"/>
                  <a:pt x="8465" y="20235"/>
                  <a:pt x="9768" y="19258"/>
                </a:cubicBezTo>
                <a:cubicBezTo>
                  <a:pt x="15038" y="15270"/>
                  <a:pt x="20562" y="11627"/>
                  <a:pt x="26300" y="8331"/>
                </a:cubicBezTo>
                <a:cubicBezTo>
                  <a:pt x="31692" y="5218"/>
                  <a:pt x="37308" y="2502"/>
                  <a:pt x="43097" y="212"/>
                </a:cubicBezTo>
                <a:lnTo>
                  <a:pt x="43107" y="212"/>
                </a:lnTo>
                <a:cubicBezTo>
                  <a:pt x="42080" y="151"/>
                  <a:pt x="41052" y="101"/>
                  <a:pt x="40024" y="70"/>
                </a:cubicBezTo>
                <a:lnTo>
                  <a:pt x="39892" y="70"/>
                </a:lnTo>
                <a:cubicBezTo>
                  <a:pt x="39689" y="60"/>
                  <a:pt x="39485" y="50"/>
                  <a:pt x="39282" y="50"/>
                </a:cubicBezTo>
                <a:lnTo>
                  <a:pt x="38895" y="40"/>
                </a:lnTo>
                <a:cubicBezTo>
                  <a:pt x="37847" y="18"/>
                  <a:pt x="36761" y="1"/>
                  <a:pt x="35638" y="1"/>
                </a:cubicBezTo>
                <a:close/>
              </a:path>
            </a:pathLst>
          </a:custGeom>
          <a:solidFill>
            <a:srgbClr val="FBD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/>
          <p:nvPr/>
        </p:nvSpPr>
        <p:spPr>
          <a:xfrm>
            <a:off x="1268565" y="3708523"/>
            <a:ext cx="3519066" cy="1280378"/>
          </a:xfrm>
          <a:custGeom>
            <a:avLst/>
            <a:gdLst/>
            <a:ahLst/>
            <a:cxnLst/>
            <a:rect l="l" t="t" r="r" b="b"/>
            <a:pathLst>
              <a:path w="46821" h="28426" extrusionOk="0">
                <a:moveTo>
                  <a:pt x="42690" y="0"/>
                </a:moveTo>
                <a:cubicBezTo>
                  <a:pt x="42680" y="0"/>
                  <a:pt x="42670" y="11"/>
                  <a:pt x="42649" y="11"/>
                </a:cubicBezTo>
                <a:cubicBezTo>
                  <a:pt x="28518" y="6033"/>
                  <a:pt x="15607" y="13379"/>
                  <a:pt x="4498" y="20623"/>
                </a:cubicBezTo>
                <a:cubicBezTo>
                  <a:pt x="2961" y="21630"/>
                  <a:pt x="1466" y="22627"/>
                  <a:pt x="1" y="23614"/>
                </a:cubicBezTo>
                <a:cubicBezTo>
                  <a:pt x="2117" y="25364"/>
                  <a:pt x="4335" y="26971"/>
                  <a:pt x="6665" y="28426"/>
                </a:cubicBezTo>
                <a:cubicBezTo>
                  <a:pt x="8486" y="26737"/>
                  <a:pt x="10439" y="24987"/>
                  <a:pt x="12515" y="23207"/>
                </a:cubicBezTo>
                <a:cubicBezTo>
                  <a:pt x="15852" y="20358"/>
                  <a:pt x="19514" y="17438"/>
                  <a:pt x="23482" y="14559"/>
                </a:cubicBezTo>
                <a:cubicBezTo>
                  <a:pt x="31977" y="8404"/>
                  <a:pt x="39872" y="3907"/>
                  <a:pt x="46790" y="621"/>
                </a:cubicBezTo>
                <a:cubicBezTo>
                  <a:pt x="46800" y="611"/>
                  <a:pt x="46810" y="611"/>
                  <a:pt x="46821" y="601"/>
                </a:cubicBezTo>
                <a:cubicBezTo>
                  <a:pt x="45824" y="438"/>
                  <a:pt x="44867" y="295"/>
                  <a:pt x="43931" y="163"/>
                </a:cubicBezTo>
                <a:cubicBezTo>
                  <a:pt x="43646" y="122"/>
                  <a:pt x="43229" y="61"/>
                  <a:pt x="42690" y="0"/>
                </a:cubicBezTo>
                <a:close/>
              </a:path>
            </a:pathLst>
          </a:custGeom>
          <a:solidFill>
            <a:srgbClr val="FBD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"/>
          <p:cNvSpPr/>
          <p:nvPr/>
        </p:nvSpPr>
        <p:spPr>
          <a:xfrm>
            <a:off x="2704664" y="3780455"/>
            <a:ext cx="2706211" cy="1213040"/>
          </a:xfrm>
          <a:custGeom>
            <a:avLst/>
            <a:gdLst/>
            <a:ahLst/>
            <a:cxnLst/>
            <a:rect l="l" t="t" r="r" b="b"/>
            <a:pathLst>
              <a:path w="36006" h="26931" extrusionOk="0">
                <a:moveTo>
                  <a:pt x="32973" y="1"/>
                </a:moveTo>
                <a:cubicBezTo>
                  <a:pt x="32973" y="11"/>
                  <a:pt x="32963" y="11"/>
                  <a:pt x="32953" y="21"/>
                </a:cubicBezTo>
                <a:cubicBezTo>
                  <a:pt x="30522" y="1771"/>
                  <a:pt x="28131" y="3531"/>
                  <a:pt x="25791" y="5311"/>
                </a:cubicBezTo>
                <a:cubicBezTo>
                  <a:pt x="25333" y="5657"/>
                  <a:pt x="24875" y="6013"/>
                  <a:pt x="24417" y="6359"/>
                </a:cubicBezTo>
                <a:lnTo>
                  <a:pt x="24377" y="6390"/>
                </a:lnTo>
                <a:cubicBezTo>
                  <a:pt x="23146" y="7336"/>
                  <a:pt x="21935" y="8282"/>
                  <a:pt x="20734" y="9228"/>
                </a:cubicBezTo>
                <a:cubicBezTo>
                  <a:pt x="17550" y="11741"/>
                  <a:pt x="14477" y="14254"/>
                  <a:pt x="11507" y="16767"/>
                </a:cubicBezTo>
                <a:cubicBezTo>
                  <a:pt x="9228" y="18700"/>
                  <a:pt x="7010" y="20623"/>
                  <a:pt x="4863" y="22536"/>
                </a:cubicBezTo>
                <a:cubicBezTo>
                  <a:pt x="3815" y="23461"/>
                  <a:pt x="2788" y="24377"/>
                  <a:pt x="1781" y="25303"/>
                </a:cubicBezTo>
                <a:cubicBezTo>
                  <a:pt x="1180" y="25842"/>
                  <a:pt x="590" y="26391"/>
                  <a:pt x="0" y="26931"/>
                </a:cubicBezTo>
                <a:lnTo>
                  <a:pt x="8628" y="26931"/>
                </a:lnTo>
                <a:lnTo>
                  <a:pt x="9034" y="26473"/>
                </a:lnTo>
                <a:cubicBezTo>
                  <a:pt x="10296" y="25018"/>
                  <a:pt x="11619" y="23553"/>
                  <a:pt x="12982" y="22078"/>
                </a:cubicBezTo>
                <a:cubicBezTo>
                  <a:pt x="13318" y="21712"/>
                  <a:pt x="13653" y="21355"/>
                  <a:pt x="13989" y="20989"/>
                </a:cubicBezTo>
                <a:cubicBezTo>
                  <a:pt x="14447" y="20511"/>
                  <a:pt x="14895" y="20033"/>
                  <a:pt x="15352" y="19565"/>
                </a:cubicBezTo>
                <a:cubicBezTo>
                  <a:pt x="17906" y="16889"/>
                  <a:pt x="20439" y="14366"/>
                  <a:pt x="22942" y="11996"/>
                </a:cubicBezTo>
                <a:cubicBezTo>
                  <a:pt x="25007" y="10063"/>
                  <a:pt x="27042" y="8221"/>
                  <a:pt x="29046" y="6471"/>
                </a:cubicBezTo>
                <a:cubicBezTo>
                  <a:pt x="29087" y="6441"/>
                  <a:pt x="29118" y="6410"/>
                  <a:pt x="29148" y="6390"/>
                </a:cubicBezTo>
                <a:cubicBezTo>
                  <a:pt x="29321" y="6237"/>
                  <a:pt x="29484" y="6095"/>
                  <a:pt x="29647" y="5952"/>
                </a:cubicBezTo>
                <a:lnTo>
                  <a:pt x="29667" y="5942"/>
                </a:lnTo>
                <a:cubicBezTo>
                  <a:pt x="31824" y="4080"/>
                  <a:pt x="33930" y="2341"/>
                  <a:pt x="35985" y="703"/>
                </a:cubicBezTo>
                <a:lnTo>
                  <a:pt x="36005" y="692"/>
                </a:lnTo>
                <a:cubicBezTo>
                  <a:pt x="34967" y="438"/>
                  <a:pt x="33960" y="214"/>
                  <a:pt x="32973" y="1"/>
                </a:cubicBezTo>
                <a:close/>
              </a:path>
            </a:pathLst>
          </a:custGeom>
          <a:solidFill>
            <a:srgbClr val="FBD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3970900" y="3846892"/>
            <a:ext cx="1840668" cy="1146151"/>
          </a:xfrm>
          <a:custGeom>
            <a:avLst/>
            <a:gdLst/>
            <a:ahLst/>
            <a:cxnLst/>
            <a:rect l="l" t="t" r="r" b="b"/>
            <a:pathLst>
              <a:path w="24490" h="25446" extrusionOk="0">
                <a:moveTo>
                  <a:pt x="22251" y="1"/>
                </a:moveTo>
                <a:cubicBezTo>
                  <a:pt x="20939" y="1364"/>
                  <a:pt x="19657" y="2727"/>
                  <a:pt x="18395" y="4081"/>
                </a:cubicBezTo>
                <a:cubicBezTo>
                  <a:pt x="17836" y="4671"/>
                  <a:pt x="17296" y="5261"/>
                  <a:pt x="16757" y="5851"/>
                </a:cubicBezTo>
                <a:cubicBezTo>
                  <a:pt x="16666" y="5942"/>
                  <a:pt x="16584" y="6034"/>
                  <a:pt x="16503" y="6125"/>
                </a:cubicBezTo>
                <a:cubicBezTo>
                  <a:pt x="12850" y="10114"/>
                  <a:pt x="9391" y="14051"/>
                  <a:pt x="6126" y="17947"/>
                </a:cubicBezTo>
                <a:cubicBezTo>
                  <a:pt x="5759" y="18385"/>
                  <a:pt x="5383" y="18833"/>
                  <a:pt x="5017" y="19270"/>
                </a:cubicBezTo>
                <a:cubicBezTo>
                  <a:pt x="3287" y="21356"/>
                  <a:pt x="1619" y="23411"/>
                  <a:pt x="1" y="25446"/>
                </a:cubicBezTo>
                <a:lnTo>
                  <a:pt x="5861" y="25446"/>
                </a:lnTo>
                <a:cubicBezTo>
                  <a:pt x="7499" y="22861"/>
                  <a:pt x="9168" y="20369"/>
                  <a:pt x="10856" y="17958"/>
                </a:cubicBezTo>
                <a:cubicBezTo>
                  <a:pt x="11833" y="16564"/>
                  <a:pt x="12820" y="15190"/>
                  <a:pt x="13817" y="13858"/>
                </a:cubicBezTo>
                <a:cubicBezTo>
                  <a:pt x="15811" y="11161"/>
                  <a:pt x="17805" y="8598"/>
                  <a:pt x="19809" y="6166"/>
                </a:cubicBezTo>
                <a:cubicBezTo>
                  <a:pt x="20206" y="5668"/>
                  <a:pt x="20603" y="5179"/>
                  <a:pt x="21010" y="4701"/>
                </a:cubicBezTo>
                <a:cubicBezTo>
                  <a:pt x="21234" y="4426"/>
                  <a:pt x="21457" y="4162"/>
                  <a:pt x="21691" y="3887"/>
                </a:cubicBezTo>
                <a:cubicBezTo>
                  <a:pt x="22627" y="2768"/>
                  <a:pt x="23563" y="1690"/>
                  <a:pt x="24489" y="632"/>
                </a:cubicBezTo>
                <a:cubicBezTo>
                  <a:pt x="23726" y="408"/>
                  <a:pt x="22984" y="194"/>
                  <a:pt x="22251" y="1"/>
                </a:cubicBezTo>
                <a:close/>
              </a:path>
            </a:pathLst>
          </a:custGeom>
          <a:solidFill>
            <a:srgbClr val="FBD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/>
          <p:nvPr/>
        </p:nvSpPr>
        <p:spPr>
          <a:xfrm>
            <a:off x="0" y="3655373"/>
            <a:ext cx="3860067" cy="1338123"/>
          </a:xfrm>
          <a:custGeom>
            <a:avLst/>
            <a:gdLst/>
            <a:ahLst/>
            <a:cxnLst/>
            <a:rect l="l" t="t" r="r" b="b"/>
            <a:pathLst>
              <a:path w="51358" h="29708" extrusionOk="0">
                <a:moveTo>
                  <a:pt x="194" y="0"/>
                </a:moveTo>
                <a:lnTo>
                  <a:pt x="194" y="21274"/>
                </a:lnTo>
                <a:lnTo>
                  <a:pt x="1" y="21365"/>
                </a:lnTo>
                <a:cubicBezTo>
                  <a:pt x="51" y="21375"/>
                  <a:pt x="102" y="21375"/>
                  <a:pt x="153" y="21375"/>
                </a:cubicBezTo>
                <a:lnTo>
                  <a:pt x="194" y="21375"/>
                </a:lnTo>
                <a:lnTo>
                  <a:pt x="194" y="24275"/>
                </a:lnTo>
                <a:cubicBezTo>
                  <a:pt x="133" y="24560"/>
                  <a:pt x="72" y="24845"/>
                  <a:pt x="21" y="25129"/>
                </a:cubicBezTo>
                <a:cubicBezTo>
                  <a:pt x="72" y="25150"/>
                  <a:pt x="133" y="25170"/>
                  <a:pt x="194" y="25191"/>
                </a:cubicBezTo>
                <a:cubicBezTo>
                  <a:pt x="2005" y="25842"/>
                  <a:pt x="3907" y="26442"/>
                  <a:pt x="5850" y="26971"/>
                </a:cubicBezTo>
                <a:lnTo>
                  <a:pt x="6349" y="27093"/>
                </a:lnTo>
                <a:cubicBezTo>
                  <a:pt x="6634" y="27174"/>
                  <a:pt x="6909" y="27246"/>
                  <a:pt x="7204" y="27317"/>
                </a:cubicBezTo>
                <a:cubicBezTo>
                  <a:pt x="7366" y="27358"/>
                  <a:pt x="7539" y="27408"/>
                  <a:pt x="7712" y="27449"/>
                </a:cubicBezTo>
                <a:cubicBezTo>
                  <a:pt x="7946" y="27500"/>
                  <a:pt x="8180" y="27561"/>
                  <a:pt x="8424" y="27622"/>
                </a:cubicBezTo>
                <a:lnTo>
                  <a:pt x="8730" y="27693"/>
                </a:lnTo>
                <a:cubicBezTo>
                  <a:pt x="8933" y="27744"/>
                  <a:pt x="9137" y="27785"/>
                  <a:pt x="9340" y="27836"/>
                </a:cubicBezTo>
                <a:cubicBezTo>
                  <a:pt x="9564" y="27887"/>
                  <a:pt x="9798" y="27937"/>
                  <a:pt x="10032" y="27988"/>
                </a:cubicBezTo>
                <a:cubicBezTo>
                  <a:pt x="10052" y="27998"/>
                  <a:pt x="10083" y="28009"/>
                  <a:pt x="10103" y="28009"/>
                </a:cubicBezTo>
                <a:cubicBezTo>
                  <a:pt x="10266" y="28039"/>
                  <a:pt x="10418" y="28080"/>
                  <a:pt x="10581" y="28110"/>
                </a:cubicBezTo>
                <a:cubicBezTo>
                  <a:pt x="10642" y="28131"/>
                  <a:pt x="10703" y="28141"/>
                  <a:pt x="10775" y="28151"/>
                </a:cubicBezTo>
                <a:cubicBezTo>
                  <a:pt x="10886" y="28182"/>
                  <a:pt x="11019" y="28202"/>
                  <a:pt x="11141" y="28232"/>
                </a:cubicBezTo>
                <a:cubicBezTo>
                  <a:pt x="11181" y="28243"/>
                  <a:pt x="11222" y="28253"/>
                  <a:pt x="11263" y="28253"/>
                </a:cubicBezTo>
                <a:cubicBezTo>
                  <a:pt x="11446" y="28294"/>
                  <a:pt x="11629" y="28334"/>
                  <a:pt x="11802" y="28365"/>
                </a:cubicBezTo>
                <a:lnTo>
                  <a:pt x="12351" y="28477"/>
                </a:lnTo>
                <a:cubicBezTo>
                  <a:pt x="13989" y="28792"/>
                  <a:pt x="15648" y="29077"/>
                  <a:pt x="17306" y="29311"/>
                </a:cubicBezTo>
                <a:cubicBezTo>
                  <a:pt x="18262" y="29443"/>
                  <a:pt x="19229" y="29575"/>
                  <a:pt x="20185" y="29677"/>
                </a:cubicBezTo>
                <a:lnTo>
                  <a:pt x="20419" y="29708"/>
                </a:lnTo>
                <a:lnTo>
                  <a:pt x="41489" y="29708"/>
                </a:lnTo>
                <a:cubicBezTo>
                  <a:pt x="42771" y="29555"/>
                  <a:pt x="43941" y="29402"/>
                  <a:pt x="45009" y="29240"/>
                </a:cubicBezTo>
                <a:cubicBezTo>
                  <a:pt x="46118" y="29067"/>
                  <a:pt x="47115" y="28904"/>
                  <a:pt x="47970" y="28751"/>
                </a:cubicBezTo>
                <a:cubicBezTo>
                  <a:pt x="48682" y="27408"/>
                  <a:pt x="49394" y="26065"/>
                  <a:pt x="50106" y="24723"/>
                </a:cubicBezTo>
                <a:lnTo>
                  <a:pt x="51358" y="22352"/>
                </a:lnTo>
                <a:cubicBezTo>
                  <a:pt x="51348" y="22352"/>
                  <a:pt x="51337" y="22342"/>
                  <a:pt x="51337" y="22322"/>
                </a:cubicBezTo>
                <a:cubicBezTo>
                  <a:pt x="50625" y="21782"/>
                  <a:pt x="49903" y="21243"/>
                  <a:pt x="49181" y="20724"/>
                </a:cubicBezTo>
                <a:lnTo>
                  <a:pt x="49089" y="20663"/>
                </a:lnTo>
                <a:cubicBezTo>
                  <a:pt x="48723" y="20399"/>
                  <a:pt x="48356" y="20134"/>
                  <a:pt x="47980" y="19870"/>
                </a:cubicBezTo>
                <a:cubicBezTo>
                  <a:pt x="47817" y="19758"/>
                  <a:pt x="47665" y="19646"/>
                  <a:pt x="47502" y="19534"/>
                </a:cubicBezTo>
                <a:cubicBezTo>
                  <a:pt x="47410" y="19463"/>
                  <a:pt x="47309" y="19402"/>
                  <a:pt x="47217" y="19330"/>
                </a:cubicBezTo>
                <a:lnTo>
                  <a:pt x="46566" y="18893"/>
                </a:lnTo>
                <a:cubicBezTo>
                  <a:pt x="46230" y="18659"/>
                  <a:pt x="45894" y="18425"/>
                  <a:pt x="45549" y="18201"/>
                </a:cubicBezTo>
                <a:cubicBezTo>
                  <a:pt x="45213" y="17977"/>
                  <a:pt x="44877" y="17753"/>
                  <a:pt x="44531" y="17530"/>
                </a:cubicBezTo>
                <a:cubicBezTo>
                  <a:pt x="44409" y="17448"/>
                  <a:pt x="44277" y="17367"/>
                  <a:pt x="44155" y="17285"/>
                </a:cubicBezTo>
                <a:cubicBezTo>
                  <a:pt x="43819" y="17072"/>
                  <a:pt x="43493" y="16858"/>
                  <a:pt x="43158" y="16645"/>
                </a:cubicBezTo>
                <a:cubicBezTo>
                  <a:pt x="42425" y="16177"/>
                  <a:pt x="41703" y="15719"/>
                  <a:pt x="40980" y="15291"/>
                </a:cubicBezTo>
                <a:cubicBezTo>
                  <a:pt x="40604" y="15057"/>
                  <a:pt x="40228" y="14834"/>
                  <a:pt x="39861" y="14620"/>
                </a:cubicBezTo>
                <a:cubicBezTo>
                  <a:pt x="39109" y="14172"/>
                  <a:pt x="38376" y="13755"/>
                  <a:pt x="37654" y="13348"/>
                </a:cubicBezTo>
                <a:cubicBezTo>
                  <a:pt x="37277" y="13135"/>
                  <a:pt x="36911" y="12931"/>
                  <a:pt x="36545" y="12728"/>
                </a:cubicBezTo>
                <a:lnTo>
                  <a:pt x="36423" y="12656"/>
                </a:lnTo>
                <a:cubicBezTo>
                  <a:pt x="36077" y="12473"/>
                  <a:pt x="35741" y="12290"/>
                  <a:pt x="35405" y="12107"/>
                </a:cubicBezTo>
                <a:cubicBezTo>
                  <a:pt x="34103" y="11415"/>
                  <a:pt x="32852" y="10774"/>
                  <a:pt x="31631" y="10174"/>
                </a:cubicBezTo>
                <a:cubicBezTo>
                  <a:pt x="31092" y="9909"/>
                  <a:pt x="30552" y="9655"/>
                  <a:pt x="30023" y="9401"/>
                </a:cubicBezTo>
                <a:cubicBezTo>
                  <a:pt x="29281" y="9055"/>
                  <a:pt x="27531" y="8241"/>
                  <a:pt x="25018" y="7213"/>
                </a:cubicBezTo>
                <a:cubicBezTo>
                  <a:pt x="24692" y="7081"/>
                  <a:pt x="24346" y="6949"/>
                  <a:pt x="24000" y="6806"/>
                </a:cubicBezTo>
                <a:lnTo>
                  <a:pt x="23695" y="6684"/>
                </a:lnTo>
                <a:lnTo>
                  <a:pt x="23390" y="6562"/>
                </a:lnTo>
                <a:cubicBezTo>
                  <a:pt x="23360" y="6542"/>
                  <a:pt x="23329" y="6532"/>
                  <a:pt x="23288" y="6522"/>
                </a:cubicBezTo>
                <a:cubicBezTo>
                  <a:pt x="23003" y="6410"/>
                  <a:pt x="22719" y="6298"/>
                  <a:pt x="22434" y="6186"/>
                </a:cubicBezTo>
                <a:cubicBezTo>
                  <a:pt x="22271" y="6125"/>
                  <a:pt x="22118" y="6064"/>
                  <a:pt x="21956" y="6003"/>
                </a:cubicBezTo>
                <a:cubicBezTo>
                  <a:pt x="20806" y="5575"/>
                  <a:pt x="19585" y="5128"/>
                  <a:pt x="18262" y="4670"/>
                </a:cubicBezTo>
                <a:cubicBezTo>
                  <a:pt x="18130" y="4619"/>
                  <a:pt x="17978" y="4568"/>
                  <a:pt x="17835" y="4528"/>
                </a:cubicBezTo>
                <a:cubicBezTo>
                  <a:pt x="17825" y="4517"/>
                  <a:pt x="17805" y="4517"/>
                  <a:pt x="17794" y="4507"/>
                </a:cubicBezTo>
                <a:cubicBezTo>
                  <a:pt x="17713" y="4477"/>
                  <a:pt x="17642" y="4456"/>
                  <a:pt x="17560" y="4426"/>
                </a:cubicBezTo>
                <a:cubicBezTo>
                  <a:pt x="17235" y="4314"/>
                  <a:pt x="16909" y="4202"/>
                  <a:pt x="16584" y="4100"/>
                </a:cubicBezTo>
                <a:cubicBezTo>
                  <a:pt x="15963" y="3897"/>
                  <a:pt x="15343" y="3693"/>
                  <a:pt x="14712" y="3490"/>
                </a:cubicBezTo>
                <a:cubicBezTo>
                  <a:pt x="14081" y="3296"/>
                  <a:pt x="13430" y="3093"/>
                  <a:pt x="12779" y="2900"/>
                </a:cubicBezTo>
                <a:cubicBezTo>
                  <a:pt x="12535" y="2828"/>
                  <a:pt x="11873" y="2635"/>
                  <a:pt x="10856" y="2360"/>
                </a:cubicBezTo>
                <a:cubicBezTo>
                  <a:pt x="10225" y="2188"/>
                  <a:pt x="9462" y="1984"/>
                  <a:pt x="8567" y="1770"/>
                </a:cubicBezTo>
                <a:cubicBezTo>
                  <a:pt x="7875" y="1597"/>
                  <a:pt x="7102" y="1414"/>
                  <a:pt x="6278" y="1221"/>
                </a:cubicBezTo>
                <a:cubicBezTo>
                  <a:pt x="5891" y="1129"/>
                  <a:pt x="5494" y="1048"/>
                  <a:pt x="5087" y="957"/>
                </a:cubicBezTo>
                <a:lnTo>
                  <a:pt x="5026" y="936"/>
                </a:lnTo>
                <a:cubicBezTo>
                  <a:pt x="4752" y="885"/>
                  <a:pt x="4487" y="824"/>
                  <a:pt x="4202" y="763"/>
                </a:cubicBezTo>
                <a:cubicBezTo>
                  <a:pt x="3897" y="702"/>
                  <a:pt x="3582" y="631"/>
                  <a:pt x="3256" y="570"/>
                </a:cubicBezTo>
                <a:lnTo>
                  <a:pt x="2747" y="468"/>
                </a:lnTo>
                <a:cubicBezTo>
                  <a:pt x="2605" y="438"/>
                  <a:pt x="2442" y="407"/>
                  <a:pt x="2310" y="387"/>
                </a:cubicBezTo>
                <a:cubicBezTo>
                  <a:pt x="2168" y="356"/>
                  <a:pt x="2025" y="326"/>
                  <a:pt x="1883" y="305"/>
                </a:cubicBezTo>
                <a:lnTo>
                  <a:pt x="1527" y="234"/>
                </a:lnTo>
                <a:cubicBezTo>
                  <a:pt x="1333" y="204"/>
                  <a:pt x="1140" y="163"/>
                  <a:pt x="957" y="132"/>
                </a:cubicBezTo>
                <a:lnTo>
                  <a:pt x="652" y="71"/>
                </a:lnTo>
                <a:lnTo>
                  <a:pt x="591" y="71"/>
                </a:lnTo>
                <a:lnTo>
                  <a:pt x="336" y="21"/>
                </a:lnTo>
                <a:lnTo>
                  <a:pt x="265" y="10"/>
                </a:lnTo>
                <a:lnTo>
                  <a:pt x="194" y="0"/>
                </a:lnTo>
                <a:close/>
              </a:path>
            </a:pathLst>
          </a:custGeom>
          <a:solidFill>
            <a:srgbClr val="FBD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/>
          <p:nvPr/>
        </p:nvSpPr>
        <p:spPr>
          <a:xfrm>
            <a:off x="1104188" y="3812525"/>
            <a:ext cx="1805418" cy="1180969"/>
          </a:xfrm>
          <a:custGeom>
            <a:avLst/>
            <a:gdLst/>
            <a:ahLst/>
            <a:cxnLst/>
            <a:rect l="l" t="t" r="r" b="b"/>
            <a:pathLst>
              <a:path w="24021" h="26219" extrusionOk="0">
                <a:moveTo>
                  <a:pt x="0" y="1"/>
                </a:moveTo>
                <a:lnTo>
                  <a:pt x="21" y="21"/>
                </a:lnTo>
                <a:cubicBezTo>
                  <a:pt x="621" y="550"/>
                  <a:pt x="1211" y="1110"/>
                  <a:pt x="1801" y="1700"/>
                </a:cubicBezTo>
                <a:lnTo>
                  <a:pt x="1832" y="1730"/>
                </a:lnTo>
                <a:cubicBezTo>
                  <a:pt x="3175" y="3053"/>
                  <a:pt x="4446" y="4447"/>
                  <a:pt x="5637" y="5912"/>
                </a:cubicBezTo>
                <a:cubicBezTo>
                  <a:pt x="6858" y="7397"/>
                  <a:pt x="7997" y="8944"/>
                  <a:pt x="9045" y="10561"/>
                </a:cubicBezTo>
                <a:lnTo>
                  <a:pt x="9055" y="10582"/>
                </a:lnTo>
                <a:cubicBezTo>
                  <a:pt x="9228" y="10846"/>
                  <a:pt x="9401" y="11121"/>
                  <a:pt x="9574" y="11395"/>
                </a:cubicBezTo>
                <a:cubicBezTo>
                  <a:pt x="10001" y="12077"/>
                  <a:pt x="10418" y="12769"/>
                  <a:pt x="10825" y="13491"/>
                </a:cubicBezTo>
                <a:cubicBezTo>
                  <a:pt x="11029" y="13858"/>
                  <a:pt x="11232" y="14224"/>
                  <a:pt x="11426" y="14600"/>
                </a:cubicBezTo>
                <a:cubicBezTo>
                  <a:pt x="11436" y="14621"/>
                  <a:pt x="11446" y="14641"/>
                  <a:pt x="11456" y="14661"/>
                </a:cubicBezTo>
                <a:cubicBezTo>
                  <a:pt x="11538" y="14814"/>
                  <a:pt x="11619" y="14966"/>
                  <a:pt x="11700" y="15109"/>
                </a:cubicBezTo>
                <a:cubicBezTo>
                  <a:pt x="12158" y="15994"/>
                  <a:pt x="12585" y="16869"/>
                  <a:pt x="12972" y="17734"/>
                </a:cubicBezTo>
                <a:cubicBezTo>
                  <a:pt x="13440" y="18771"/>
                  <a:pt x="13857" y="19799"/>
                  <a:pt x="14244" y="20806"/>
                </a:cubicBezTo>
                <a:cubicBezTo>
                  <a:pt x="14284" y="20928"/>
                  <a:pt x="14335" y="21050"/>
                  <a:pt x="14376" y="21172"/>
                </a:cubicBezTo>
                <a:cubicBezTo>
                  <a:pt x="14478" y="21437"/>
                  <a:pt x="14569" y="21702"/>
                  <a:pt x="14661" y="21956"/>
                </a:cubicBezTo>
                <a:cubicBezTo>
                  <a:pt x="15180" y="23441"/>
                  <a:pt x="15607" y="24866"/>
                  <a:pt x="15953" y="26219"/>
                </a:cubicBezTo>
                <a:lnTo>
                  <a:pt x="24021" y="26219"/>
                </a:lnTo>
                <a:cubicBezTo>
                  <a:pt x="23970" y="26127"/>
                  <a:pt x="23919" y="26036"/>
                  <a:pt x="23848" y="25944"/>
                </a:cubicBezTo>
                <a:cubicBezTo>
                  <a:pt x="23593" y="25496"/>
                  <a:pt x="23329" y="25039"/>
                  <a:pt x="23054" y="24581"/>
                </a:cubicBezTo>
                <a:cubicBezTo>
                  <a:pt x="22495" y="23624"/>
                  <a:pt x="21905" y="22658"/>
                  <a:pt x="21274" y="21681"/>
                </a:cubicBezTo>
                <a:cubicBezTo>
                  <a:pt x="20714" y="20806"/>
                  <a:pt x="20124" y="19921"/>
                  <a:pt x="19514" y="19026"/>
                </a:cubicBezTo>
                <a:cubicBezTo>
                  <a:pt x="19198" y="18578"/>
                  <a:pt x="18883" y="18131"/>
                  <a:pt x="18557" y="17673"/>
                </a:cubicBezTo>
                <a:cubicBezTo>
                  <a:pt x="18008" y="16899"/>
                  <a:pt x="17428" y="16116"/>
                  <a:pt x="16838" y="15333"/>
                </a:cubicBezTo>
                <a:cubicBezTo>
                  <a:pt x="16319" y="14651"/>
                  <a:pt x="15790" y="13959"/>
                  <a:pt x="15231" y="13278"/>
                </a:cubicBezTo>
                <a:cubicBezTo>
                  <a:pt x="15180" y="13206"/>
                  <a:pt x="15109" y="13125"/>
                  <a:pt x="15047" y="13054"/>
                </a:cubicBezTo>
                <a:cubicBezTo>
                  <a:pt x="14783" y="12718"/>
                  <a:pt x="14518" y="12392"/>
                  <a:pt x="14234" y="12057"/>
                </a:cubicBezTo>
                <a:cubicBezTo>
                  <a:pt x="13654" y="11355"/>
                  <a:pt x="13043" y="10653"/>
                  <a:pt x="12423" y="9941"/>
                </a:cubicBezTo>
                <a:lnTo>
                  <a:pt x="12168" y="9666"/>
                </a:lnTo>
                <a:cubicBezTo>
                  <a:pt x="10764" y="8079"/>
                  <a:pt x="9259" y="6502"/>
                  <a:pt x="7661" y="4945"/>
                </a:cubicBezTo>
                <a:cubicBezTo>
                  <a:pt x="6359" y="3674"/>
                  <a:pt x="4996" y="2422"/>
                  <a:pt x="3561" y="1181"/>
                </a:cubicBezTo>
                <a:cubicBezTo>
                  <a:pt x="3419" y="1130"/>
                  <a:pt x="3276" y="1079"/>
                  <a:pt x="3144" y="1039"/>
                </a:cubicBezTo>
                <a:lnTo>
                  <a:pt x="3093" y="1018"/>
                </a:lnTo>
                <a:cubicBezTo>
                  <a:pt x="3012" y="988"/>
                  <a:pt x="2941" y="967"/>
                  <a:pt x="2859" y="937"/>
                </a:cubicBezTo>
                <a:cubicBezTo>
                  <a:pt x="2534" y="825"/>
                  <a:pt x="2208" y="723"/>
                  <a:pt x="1872" y="611"/>
                </a:cubicBezTo>
                <a:cubicBezTo>
                  <a:pt x="1262" y="408"/>
                  <a:pt x="641" y="204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>
            <a:off x="643076" y="3735097"/>
            <a:ext cx="1408574" cy="1258397"/>
          </a:xfrm>
          <a:custGeom>
            <a:avLst/>
            <a:gdLst/>
            <a:ahLst/>
            <a:cxnLst/>
            <a:rect l="l" t="t" r="r" b="b"/>
            <a:pathLst>
              <a:path w="18741" h="27938" extrusionOk="0">
                <a:moveTo>
                  <a:pt x="1" y="0"/>
                </a:moveTo>
                <a:lnTo>
                  <a:pt x="21" y="21"/>
                </a:lnTo>
                <a:cubicBezTo>
                  <a:pt x="1995" y="2473"/>
                  <a:pt x="3765" y="5087"/>
                  <a:pt x="5291" y="7844"/>
                </a:cubicBezTo>
                <a:cubicBezTo>
                  <a:pt x="5718" y="8607"/>
                  <a:pt x="6135" y="9401"/>
                  <a:pt x="6532" y="10225"/>
                </a:cubicBezTo>
                <a:cubicBezTo>
                  <a:pt x="7092" y="11354"/>
                  <a:pt x="7621" y="12535"/>
                  <a:pt x="8119" y="13776"/>
                </a:cubicBezTo>
                <a:lnTo>
                  <a:pt x="8150" y="13847"/>
                </a:lnTo>
                <a:cubicBezTo>
                  <a:pt x="8557" y="14844"/>
                  <a:pt x="8923" y="15872"/>
                  <a:pt x="9279" y="16930"/>
                </a:cubicBezTo>
                <a:cubicBezTo>
                  <a:pt x="9350" y="17143"/>
                  <a:pt x="9422" y="17357"/>
                  <a:pt x="9483" y="17581"/>
                </a:cubicBezTo>
                <a:cubicBezTo>
                  <a:pt x="9523" y="17693"/>
                  <a:pt x="9554" y="17805"/>
                  <a:pt x="9595" y="17937"/>
                </a:cubicBezTo>
                <a:cubicBezTo>
                  <a:pt x="9635" y="18069"/>
                  <a:pt x="9676" y="18201"/>
                  <a:pt x="9717" y="18323"/>
                </a:cubicBezTo>
                <a:cubicBezTo>
                  <a:pt x="9737" y="18415"/>
                  <a:pt x="9767" y="18496"/>
                  <a:pt x="9788" y="18578"/>
                </a:cubicBezTo>
                <a:cubicBezTo>
                  <a:pt x="10083" y="19585"/>
                  <a:pt x="10337" y="20572"/>
                  <a:pt x="10561" y="21528"/>
                </a:cubicBezTo>
                <a:cubicBezTo>
                  <a:pt x="10856" y="22830"/>
                  <a:pt x="11100" y="24092"/>
                  <a:pt x="11294" y="25303"/>
                </a:cubicBezTo>
                <a:cubicBezTo>
                  <a:pt x="11294" y="25313"/>
                  <a:pt x="11294" y="25323"/>
                  <a:pt x="11294" y="25333"/>
                </a:cubicBezTo>
                <a:cubicBezTo>
                  <a:pt x="11426" y="26218"/>
                  <a:pt x="11538" y="27083"/>
                  <a:pt x="11629" y="27907"/>
                </a:cubicBezTo>
                <a:lnTo>
                  <a:pt x="11863" y="27938"/>
                </a:lnTo>
                <a:lnTo>
                  <a:pt x="18741" y="27938"/>
                </a:lnTo>
                <a:cubicBezTo>
                  <a:pt x="18446" y="27175"/>
                  <a:pt x="18120" y="26401"/>
                  <a:pt x="17774" y="25618"/>
                </a:cubicBezTo>
                <a:cubicBezTo>
                  <a:pt x="17744" y="25537"/>
                  <a:pt x="17713" y="25455"/>
                  <a:pt x="17683" y="25374"/>
                </a:cubicBezTo>
                <a:cubicBezTo>
                  <a:pt x="17154" y="24133"/>
                  <a:pt x="16594" y="22881"/>
                  <a:pt x="15984" y="21610"/>
                </a:cubicBezTo>
                <a:cubicBezTo>
                  <a:pt x="15943" y="21508"/>
                  <a:pt x="15892" y="21406"/>
                  <a:pt x="15841" y="21315"/>
                </a:cubicBezTo>
                <a:cubicBezTo>
                  <a:pt x="15455" y="20501"/>
                  <a:pt x="15048" y="19687"/>
                  <a:pt x="14620" y="18863"/>
                </a:cubicBezTo>
                <a:cubicBezTo>
                  <a:pt x="14376" y="18374"/>
                  <a:pt x="14112" y="17876"/>
                  <a:pt x="13847" y="17387"/>
                </a:cubicBezTo>
                <a:cubicBezTo>
                  <a:pt x="13735" y="17184"/>
                  <a:pt x="13623" y="16970"/>
                  <a:pt x="13511" y="16767"/>
                </a:cubicBezTo>
                <a:cubicBezTo>
                  <a:pt x="13237" y="16258"/>
                  <a:pt x="12952" y="15749"/>
                  <a:pt x="12657" y="15241"/>
                </a:cubicBezTo>
                <a:cubicBezTo>
                  <a:pt x="12250" y="14529"/>
                  <a:pt x="11823" y="13806"/>
                  <a:pt x="11385" y="13094"/>
                </a:cubicBezTo>
                <a:lnTo>
                  <a:pt x="11365" y="13043"/>
                </a:lnTo>
                <a:cubicBezTo>
                  <a:pt x="10561" y="11721"/>
                  <a:pt x="9706" y="10398"/>
                  <a:pt x="8811" y="9075"/>
                </a:cubicBezTo>
                <a:cubicBezTo>
                  <a:pt x="7845" y="7651"/>
                  <a:pt x="6817" y="6237"/>
                  <a:pt x="5728" y="4823"/>
                </a:cubicBezTo>
                <a:cubicBezTo>
                  <a:pt x="4965" y="3816"/>
                  <a:pt x="4162" y="2798"/>
                  <a:pt x="3317" y="1801"/>
                </a:cubicBezTo>
                <a:cubicBezTo>
                  <a:pt x="2982" y="1404"/>
                  <a:pt x="2646" y="1008"/>
                  <a:pt x="2320" y="621"/>
                </a:cubicBezTo>
                <a:lnTo>
                  <a:pt x="2290" y="590"/>
                </a:lnTo>
                <a:cubicBezTo>
                  <a:pt x="1659" y="418"/>
                  <a:pt x="896" y="214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>
            <a:off x="315826" y="3690190"/>
            <a:ext cx="611802" cy="1247857"/>
          </a:xfrm>
          <a:custGeom>
            <a:avLst/>
            <a:gdLst/>
            <a:ahLst/>
            <a:cxnLst/>
            <a:rect l="l" t="t" r="r" b="b"/>
            <a:pathLst>
              <a:path w="8140" h="27704" extrusionOk="0">
                <a:moveTo>
                  <a:pt x="0" y="0"/>
                </a:moveTo>
                <a:lnTo>
                  <a:pt x="0" y="0"/>
                </a:lnTo>
                <a:cubicBezTo>
                  <a:pt x="1659" y="5688"/>
                  <a:pt x="2462" y="11599"/>
                  <a:pt x="2391" y="17520"/>
                </a:cubicBezTo>
                <a:cubicBezTo>
                  <a:pt x="2350" y="20429"/>
                  <a:pt x="2106" y="23329"/>
                  <a:pt x="1648" y="26198"/>
                </a:cubicBezTo>
                <a:cubicBezTo>
                  <a:pt x="3754" y="26768"/>
                  <a:pt x="5932" y="27276"/>
                  <a:pt x="8139" y="27704"/>
                </a:cubicBezTo>
                <a:cubicBezTo>
                  <a:pt x="7336" y="18395"/>
                  <a:pt x="5291" y="9238"/>
                  <a:pt x="2076" y="468"/>
                </a:cubicBezTo>
                <a:cubicBezTo>
                  <a:pt x="2076" y="458"/>
                  <a:pt x="2076" y="458"/>
                  <a:pt x="2076" y="458"/>
                </a:cubicBezTo>
                <a:cubicBezTo>
                  <a:pt x="1414" y="306"/>
                  <a:pt x="723" y="15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0" y="3658571"/>
            <a:ext cx="177453" cy="1089758"/>
          </a:xfrm>
          <a:custGeom>
            <a:avLst/>
            <a:gdLst/>
            <a:ahLst/>
            <a:cxnLst/>
            <a:rect l="l" t="t" r="r" b="b"/>
            <a:pathLst>
              <a:path w="2361" h="24194" extrusionOk="0">
                <a:moveTo>
                  <a:pt x="591" y="0"/>
                </a:moveTo>
                <a:cubicBezTo>
                  <a:pt x="530" y="1354"/>
                  <a:pt x="428" y="2768"/>
                  <a:pt x="255" y="4223"/>
                </a:cubicBezTo>
                <a:lnTo>
                  <a:pt x="255" y="4284"/>
                </a:lnTo>
                <a:cubicBezTo>
                  <a:pt x="235" y="4446"/>
                  <a:pt x="214" y="4609"/>
                  <a:pt x="194" y="4782"/>
                </a:cubicBezTo>
                <a:lnTo>
                  <a:pt x="194" y="21203"/>
                </a:lnTo>
                <a:lnTo>
                  <a:pt x="1" y="21294"/>
                </a:lnTo>
                <a:cubicBezTo>
                  <a:pt x="51" y="21304"/>
                  <a:pt x="102" y="21304"/>
                  <a:pt x="153" y="21304"/>
                </a:cubicBezTo>
                <a:lnTo>
                  <a:pt x="194" y="21304"/>
                </a:lnTo>
                <a:lnTo>
                  <a:pt x="194" y="24194"/>
                </a:lnTo>
                <a:cubicBezTo>
                  <a:pt x="387" y="23258"/>
                  <a:pt x="570" y="22301"/>
                  <a:pt x="743" y="21335"/>
                </a:cubicBezTo>
                <a:cubicBezTo>
                  <a:pt x="764" y="21223"/>
                  <a:pt x="784" y="21111"/>
                  <a:pt x="804" y="20999"/>
                </a:cubicBezTo>
                <a:cubicBezTo>
                  <a:pt x="804" y="20979"/>
                  <a:pt x="814" y="20948"/>
                  <a:pt x="814" y="20918"/>
                </a:cubicBezTo>
                <a:cubicBezTo>
                  <a:pt x="1842" y="14936"/>
                  <a:pt x="2361" y="8882"/>
                  <a:pt x="2340" y="2808"/>
                </a:cubicBezTo>
                <a:cubicBezTo>
                  <a:pt x="2340" y="2788"/>
                  <a:pt x="2340" y="2768"/>
                  <a:pt x="2340" y="2737"/>
                </a:cubicBezTo>
                <a:cubicBezTo>
                  <a:pt x="2340" y="2086"/>
                  <a:pt x="2330" y="1435"/>
                  <a:pt x="2320" y="774"/>
                </a:cubicBezTo>
                <a:cubicBezTo>
                  <a:pt x="2310" y="621"/>
                  <a:pt x="2310" y="468"/>
                  <a:pt x="2310" y="316"/>
                </a:cubicBezTo>
                <a:cubicBezTo>
                  <a:pt x="2168" y="285"/>
                  <a:pt x="2025" y="255"/>
                  <a:pt x="1883" y="234"/>
                </a:cubicBezTo>
                <a:lnTo>
                  <a:pt x="1527" y="163"/>
                </a:lnTo>
                <a:cubicBezTo>
                  <a:pt x="1333" y="133"/>
                  <a:pt x="1140" y="92"/>
                  <a:pt x="957" y="61"/>
                </a:cubicBezTo>
                <a:lnTo>
                  <a:pt x="6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14"/>
          <p:cNvGrpSpPr/>
          <p:nvPr/>
        </p:nvGrpSpPr>
        <p:grpSpPr>
          <a:xfrm>
            <a:off x="0" y="4437375"/>
            <a:ext cx="9144000" cy="706250"/>
            <a:chOff x="0" y="4437375"/>
            <a:chExt cx="9144000" cy="706250"/>
          </a:xfrm>
        </p:grpSpPr>
        <p:sp>
          <p:nvSpPr>
            <p:cNvPr id="204" name="Google Shape;204;p14"/>
            <p:cNvSpPr/>
            <p:nvPr/>
          </p:nvSpPr>
          <p:spPr>
            <a:xfrm>
              <a:off x="0" y="4437425"/>
              <a:ext cx="9144000" cy="706200"/>
            </a:xfrm>
            <a:prstGeom prst="rect">
              <a:avLst/>
            </a:prstGeom>
            <a:solidFill>
              <a:srgbClr val="BCD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3379600" y="4437375"/>
              <a:ext cx="1540755" cy="706110"/>
            </a:xfrm>
            <a:custGeom>
              <a:avLst/>
              <a:gdLst/>
              <a:ahLst/>
              <a:cxnLst/>
              <a:rect l="l" t="t" r="r" b="b"/>
              <a:pathLst>
                <a:path w="12922" h="5922" extrusionOk="0">
                  <a:moveTo>
                    <a:pt x="4243" y="0"/>
                  </a:moveTo>
                  <a:cubicBezTo>
                    <a:pt x="4243" y="0"/>
                    <a:pt x="4121" y="3673"/>
                    <a:pt x="1" y="5922"/>
                  </a:cubicBezTo>
                  <a:lnTo>
                    <a:pt x="12921" y="5922"/>
                  </a:lnTo>
                  <a:cubicBezTo>
                    <a:pt x="12921" y="5922"/>
                    <a:pt x="8638" y="4223"/>
                    <a:pt x="8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4"/>
          <p:cNvSpPr/>
          <p:nvPr/>
        </p:nvSpPr>
        <p:spPr>
          <a:xfrm>
            <a:off x="5173775" y="3183725"/>
            <a:ext cx="3970177" cy="1478947"/>
          </a:xfrm>
          <a:custGeom>
            <a:avLst/>
            <a:gdLst/>
            <a:ahLst/>
            <a:cxnLst/>
            <a:rect l="l" t="t" r="r" b="b"/>
            <a:pathLst>
              <a:path w="52823" h="27491" extrusionOk="0">
                <a:moveTo>
                  <a:pt x="37114" y="1"/>
                </a:moveTo>
                <a:cubicBezTo>
                  <a:pt x="36934" y="1"/>
                  <a:pt x="36753" y="6"/>
                  <a:pt x="36575" y="15"/>
                </a:cubicBezTo>
                <a:cubicBezTo>
                  <a:pt x="36524" y="25"/>
                  <a:pt x="36453" y="35"/>
                  <a:pt x="36392" y="35"/>
                </a:cubicBezTo>
                <a:cubicBezTo>
                  <a:pt x="34469" y="167"/>
                  <a:pt x="32943" y="869"/>
                  <a:pt x="31122" y="2019"/>
                </a:cubicBezTo>
                <a:lnTo>
                  <a:pt x="31112" y="2019"/>
                </a:lnTo>
                <a:cubicBezTo>
                  <a:pt x="30379" y="2487"/>
                  <a:pt x="29596" y="3016"/>
                  <a:pt x="28731" y="3627"/>
                </a:cubicBezTo>
                <a:cubicBezTo>
                  <a:pt x="26035" y="5478"/>
                  <a:pt x="23878" y="6974"/>
                  <a:pt x="22067" y="8235"/>
                </a:cubicBezTo>
                <a:cubicBezTo>
                  <a:pt x="20205" y="9538"/>
                  <a:pt x="18730" y="10596"/>
                  <a:pt x="17459" y="11542"/>
                </a:cubicBezTo>
                <a:lnTo>
                  <a:pt x="17428" y="11572"/>
                </a:lnTo>
                <a:cubicBezTo>
                  <a:pt x="16736" y="12081"/>
                  <a:pt x="16105" y="12569"/>
                  <a:pt x="15505" y="13047"/>
                </a:cubicBezTo>
                <a:cubicBezTo>
                  <a:pt x="14905" y="13536"/>
                  <a:pt x="14244" y="14044"/>
                  <a:pt x="13552" y="14594"/>
                </a:cubicBezTo>
                <a:cubicBezTo>
                  <a:pt x="12972" y="15031"/>
                  <a:pt x="12372" y="15489"/>
                  <a:pt x="11731" y="15967"/>
                </a:cubicBezTo>
                <a:cubicBezTo>
                  <a:pt x="10693" y="16730"/>
                  <a:pt x="9584" y="17544"/>
                  <a:pt x="8394" y="18379"/>
                </a:cubicBezTo>
                <a:cubicBezTo>
                  <a:pt x="5942" y="20088"/>
                  <a:pt x="3144" y="21919"/>
                  <a:pt x="0" y="23832"/>
                </a:cubicBezTo>
                <a:cubicBezTo>
                  <a:pt x="519" y="24005"/>
                  <a:pt x="1099" y="24178"/>
                  <a:pt x="1710" y="24361"/>
                </a:cubicBezTo>
                <a:cubicBezTo>
                  <a:pt x="3439" y="24880"/>
                  <a:pt x="5494" y="25429"/>
                  <a:pt x="7844" y="25917"/>
                </a:cubicBezTo>
                <a:cubicBezTo>
                  <a:pt x="8088" y="25968"/>
                  <a:pt x="8333" y="26019"/>
                  <a:pt x="8577" y="26070"/>
                </a:cubicBezTo>
                <a:cubicBezTo>
                  <a:pt x="12718" y="26884"/>
                  <a:pt x="16919" y="27352"/>
                  <a:pt x="21141" y="27464"/>
                </a:cubicBezTo>
                <a:cubicBezTo>
                  <a:pt x="21790" y="27481"/>
                  <a:pt x="22439" y="27490"/>
                  <a:pt x="23088" y="27490"/>
                </a:cubicBezTo>
                <a:cubicBezTo>
                  <a:pt x="26203" y="27490"/>
                  <a:pt x="29314" y="27288"/>
                  <a:pt x="32404" y="26884"/>
                </a:cubicBezTo>
                <a:lnTo>
                  <a:pt x="32424" y="26884"/>
                </a:lnTo>
                <a:cubicBezTo>
                  <a:pt x="33584" y="26741"/>
                  <a:pt x="34774" y="26558"/>
                  <a:pt x="35975" y="26334"/>
                </a:cubicBezTo>
                <a:cubicBezTo>
                  <a:pt x="41774" y="25287"/>
                  <a:pt x="47441" y="23547"/>
                  <a:pt x="52823" y="21136"/>
                </a:cubicBezTo>
                <a:lnTo>
                  <a:pt x="52823" y="8327"/>
                </a:lnTo>
                <a:cubicBezTo>
                  <a:pt x="51846" y="7666"/>
                  <a:pt x="50930" y="7035"/>
                  <a:pt x="50045" y="6455"/>
                </a:cubicBezTo>
                <a:cubicBezTo>
                  <a:pt x="48662" y="5498"/>
                  <a:pt x="47400" y="4634"/>
                  <a:pt x="46240" y="3830"/>
                </a:cubicBezTo>
                <a:lnTo>
                  <a:pt x="46210" y="3810"/>
                </a:lnTo>
                <a:cubicBezTo>
                  <a:pt x="43727" y="2090"/>
                  <a:pt x="41092" y="249"/>
                  <a:pt x="37786" y="25"/>
                </a:cubicBezTo>
                <a:lnTo>
                  <a:pt x="37776" y="25"/>
                </a:lnTo>
                <a:cubicBezTo>
                  <a:pt x="37557" y="8"/>
                  <a:pt x="37336" y="1"/>
                  <a:pt x="37114" y="1"/>
                </a:cubicBezTo>
                <a:close/>
              </a:path>
            </a:pathLst>
          </a:custGeom>
          <a:solidFill>
            <a:srgbClr val="AEC8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"/>
          <p:cNvSpPr/>
          <p:nvPr/>
        </p:nvSpPr>
        <p:spPr>
          <a:xfrm>
            <a:off x="913897" y="4515693"/>
            <a:ext cx="314078" cy="324035"/>
          </a:xfrm>
          <a:custGeom>
            <a:avLst/>
            <a:gdLst/>
            <a:ahLst/>
            <a:cxnLst/>
            <a:rect l="l" t="t" r="r" b="b"/>
            <a:pathLst>
              <a:path w="5962" h="6151" extrusionOk="0">
                <a:moveTo>
                  <a:pt x="3072" y="1"/>
                </a:moveTo>
                <a:cubicBezTo>
                  <a:pt x="2450" y="1"/>
                  <a:pt x="1915" y="585"/>
                  <a:pt x="1760" y="1205"/>
                </a:cubicBezTo>
                <a:cubicBezTo>
                  <a:pt x="1607" y="1856"/>
                  <a:pt x="1770" y="2548"/>
                  <a:pt x="1923" y="3199"/>
                </a:cubicBezTo>
                <a:cubicBezTo>
                  <a:pt x="1745" y="2996"/>
                  <a:pt x="1483" y="2899"/>
                  <a:pt x="1216" y="2899"/>
                </a:cubicBezTo>
                <a:cubicBezTo>
                  <a:pt x="949" y="2899"/>
                  <a:pt x="677" y="2996"/>
                  <a:pt x="478" y="3179"/>
                </a:cubicBezTo>
                <a:cubicBezTo>
                  <a:pt x="92" y="3556"/>
                  <a:pt x="0" y="4176"/>
                  <a:pt x="193" y="4675"/>
                </a:cubicBezTo>
                <a:cubicBezTo>
                  <a:pt x="437" y="5295"/>
                  <a:pt x="956" y="5600"/>
                  <a:pt x="1312" y="5794"/>
                </a:cubicBezTo>
                <a:cubicBezTo>
                  <a:pt x="1772" y="6029"/>
                  <a:pt x="2288" y="6150"/>
                  <a:pt x="2816" y="6150"/>
                </a:cubicBezTo>
                <a:cubicBezTo>
                  <a:pt x="2837" y="6150"/>
                  <a:pt x="2858" y="6150"/>
                  <a:pt x="2879" y="6150"/>
                </a:cubicBezTo>
                <a:cubicBezTo>
                  <a:pt x="3276" y="6140"/>
                  <a:pt x="4415" y="6119"/>
                  <a:pt x="5117" y="5265"/>
                </a:cubicBezTo>
                <a:cubicBezTo>
                  <a:pt x="5199" y="5173"/>
                  <a:pt x="5962" y="4227"/>
                  <a:pt x="5524" y="3606"/>
                </a:cubicBezTo>
                <a:cubicBezTo>
                  <a:pt x="5349" y="3356"/>
                  <a:pt x="5004" y="3205"/>
                  <a:pt x="4600" y="3205"/>
                </a:cubicBezTo>
                <a:cubicBezTo>
                  <a:pt x="4349" y="3205"/>
                  <a:pt x="4075" y="3264"/>
                  <a:pt x="3805" y="3393"/>
                </a:cubicBezTo>
                <a:cubicBezTo>
                  <a:pt x="4100" y="2772"/>
                  <a:pt x="4385" y="2131"/>
                  <a:pt x="4354" y="1450"/>
                </a:cubicBezTo>
                <a:cubicBezTo>
                  <a:pt x="4314" y="768"/>
                  <a:pt x="3836" y="56"/>
                  <a:pt x="3164" y="5"/>
                </a:cubicBezTo>
                <a:cubicBezTo>
                  <a:pt x="3133" y="2"/>
                  <a:pt x="3103" y="1"/>
                  <a:pt x="3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423174" y="4326724"/>
            <a:ext cx="425022" cy="438930"/>
          </a:xfrm>
          <a:custGeom>
            <a:avLst/>
            <a:gdLst/>
            <a:ahLst/>
            <a:cxnLst/>
            <a:rect l="l" t="t" r="r" b="b"/>
            <a:pathLst>
              <a:path w="8068" h="8332" extrusionOk="0">
                <a:moveTo>
                  <a:pt x="4159" y="0"/>
                </a:moveTo>
                <a:cubicBezTo>
                  <a:pt x="3307" y="0"/>
                  <a:pt x="2585" y="789"/>
                  <a:pt x="2381" y="1633"/>
                </a:cubicBezTo>
                <a:cubicBezTo>
                  <a:pt x="2167" y="2519"/>
                  <a:pt x="2381" y="3444"/>
                  <a:pt x="2605" y="4340"/>
                </a:cubicBezTo>
                <a:cubicBezTo>
                  <a:pt x="2362" y="4066"/>
                  <a:pt x="2005" y="3936"/>
                  <a:pt x="1643" y="3936"/>
                </a:cubicBezTo>
                <a:cubicBezTo>
                  <a:pt x="1278" y="3936"/>
                  <a:pt x="907" y="4069"/>
                  <a:pt x="641" y="4319"/>
                </a:cubicBezTo>
                <a:cubicBezTo>
                  <a:pt x="112" y="4818"/>
                  <a:pt x="0" y="5662"/>
                  <a:pt x="254" y="6344"/>
                </a:cubicBezTo>
                <a:cubicBezTo>
                  <a:pt x="580" y="7178"/>
                  <a:pt x="1292" y="7595"/>
                  <a:pt x="1781" y="7850"/>
                </a:cubicBezTo>
                <a:cubicBezTo>
                  <a:pt x="2382" y="8160"/>
                  <a:pt x="3054" y="8331"/>
                  <a:pt x="3731" y="8331"/>
                </a:cubicBezTo>
                <a:cubicBezTo>
                  <a:pt x="3786" y="8331"/>
                  <a:pt x="3841" y="8330"/>
                  <a:pt x="3897" y="8328"/>
                </a:cubicBezTo>
                <a:cubicBezTo>
                  <a:pt x="4436" y="8318"/>
                  <a:pt x="5992" y="8297"/>
                  <a:pt x="6928" y="7148"/>
                </a:cubicBezTo>
                <a:cubicBezTo>
                  <a:pt x="7030" y="7015"/>
                  <a:pt x="8068" y="5733"/>
                  <a:pt x="7478" y="4899"/>
                </a:cubicBezTo>
                <a:cubicBezTo>
                  <a:pt x="7240" y="4554"/>
                  <a:pt x="6773" y="4349"/>
                  <a:pt x="6229" y="4349"/>
                </a:cubicBezTo>
                <a:cubicBezTo>
                  <a:pt x="5890" y="4349"/>
                  <a:pt x="5521" y="4428"/>
                  <a:pt x="5158" y="4604"/>
                </a:cubicBezTo>
                <a:cubicBezTo>
                  <a:pt x="5535" y="3770"/>
                  <a:pt x="5931" y="2885"/>
                  <a:pt x="5891" y="1969"/>
                </a:cubicBezTo>
                <a:cubicBezTo>
                  <a:pt x="5840" y="1043"/>
                  <a:pt x="5199" y="77"/>
                  <a:pt x="4283" y="6"/>
                </a:cubicBezTo>
                <a:cubicBezTo>
                  <a:pt x="4242" y="2"/>
                  <a:pt x="4200" y="0"/>
                  <a:pt x="41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7355198" y="2433824"/>
            <a:ext cx="1369680" cy="1413069"/>
          </a:xfrm>
          <a:custGeom>
            <a:avLst/>
            <a:gdLst/>
            <a:ahLst/>
            <a:cxnLst/>
            <a:rect l="l" t="t" r="r" b="b"/>
            <a:pathLst>
              <a:path w="5962" h="6151" extrusionOk="0">
                <a:moveTo>
                  <a:pt x="3072" y="1"/>
                </a:moveTo>
                <a:cubicBezTo>
                  <a:pt x="2450" y="1"/>
                  <a:pt x="1915" y="585"/>
                  <a:pt x="1760" y="1205"/>
                </a:cubicBezTo>
                <a:cubicBezTo>
                  <a:pt x="1607" y="1856"/>
                  <a:pt x="1770" y="2548"/>
                  <a:pt x="1923" y="3199"/>
                </a:cubicBezTo>
                <a:cubicBezTo>
                  <a:pt x="1745" y="2996"/>
                  <a:pt x="1483" y="2899"/>
                  <a:pt x="1216" y="2899"/>
                </a:cubicBezTo>
                <a:cubicBezTo>
                  <a:pt x="949" y="2899"/>
                  <a:pt x="677" y="2996"/>
                  <a:pt x="478" y="3179"/>
                </a:cubicBezTo>
                <a:cubicBezTo>
                  <a:pt x="92" y="3556"/>
                  <a:pt x="0" y="4176"/>
                  <a:pt x="193" y="4675"/>
                </a:cubicBezTo>
                <a:cubicBezTo>
                  <a:pt x="437" y="5295"/>
                  <a:pt x="956" y="5600"/>
                  <a:pt x="1312" y="5794"/>
                </a:cubicBezTo>
                <a:cubicBezTo>
                  <a:pt x="1772" y="6029"/>
                  <a:pt x="2288" y="6150"/>
                  <a:pt x="2816" y="6150"/>
                </a:cubicBezTo>
                <a:cubicBezTo>
                  <a:pt x="2837" y="6150"/>
                  <a:pt x="2858" y="6150"/>
                  <a:pt x="2879" y="6150"/>
                </a:cubicBezTo>
                <a:cubicBezTo>
                  <a:pt x="3276" y="6140"/>
                  <a:pt x="4415" y="6119"/>
                  <a:pt x="5117" y="5265"/>
                </a:cubicBezTo>
                <a:cubicBezTo>
                  <a:pt x="5199" y="5173"/>
                  <a:pt x="5962" y="4227"/>
                  <a:pt x="5524" y="3606"/>
                </a:cubicBezTo>
                <a:cubicBezTo>
                  <a:pt x="5349" y="3356"/>
                  <a:pt x="5004" y="3205"/>
                  <a:pt x="4600" y="3205"/>
                </a:cubicBezTo>
                <a:cubicBezTo>
                  <a:pt x="4349" y="3205"/>
                  <a:pt x="4075" y="3264"/>
                  <a:pt x="3805" y="3393"/>
                </a:cubicBezTo>
                <a:cubicBezTo>
                  <a:pt x="4100" y="2772"/>
                  <a:pt x="4385" y="2131"/>
                  <a:pt x="4354" y="1450"/>
                </a:cubicBezTo>
                <a:cubicBezTo>
                  <a:pt x="4314" y="768"/>
                  <a:pt x="3836" y="56"/>
                  <a:pt x="3164" y="5"/>
                </a:cubicBezTo>
                <a:cubicBezTo>
                  <a:pt x="3133" y="2"/>
                  <a:pt x="3103" y="1"/>
                  <a:pt x="3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title"/>
          </p:nvPr>
        </p:nvSpPr>
        <p:spPr>
          <a:xfrm>
            <a:off x="713225" y="2129475"/>
            <a:ext cx="49911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ubTitle" idx="1"/>
          </p:nvPr>
        </p:nvSpPr>
        <p:spPr>
          <a:xfrm>
            <a:off x="713225" y="1006225"/>
            <a:ext cx="49911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5908657" y="1904931"/>
            <a:ext cx="1817464" cy="224536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 flipH="1">
            <a:off x="6794423" y="1538368"/>
            <a:ext cx="1160954" cy="143429"/>
          </a:xfrm>
          <a:custGeom>
            <a:avLst/>
            <a:gdLst/>
            <a:ahLst/>
            <a:cxnLst/>
            <a:rect l="l" t="t" r="r" b="b"/>
            <a:pathLst>
              <a:path w="94598" h="11687" extrusionOk="0">
                <a:moveTo>
                  <a:pt x="37231" y="1"/>
                </a:moveTo>
                <a:cubicBezTo>
                  <a:pt x="30235" y="1"/>
                  <a:pt x="23242" y="3263"/>
                  <a:pt x="18854" y="9795"/>
                </a:cubicBezTo>
                <a:cubicBezTo>
                  <a:pt x="16554" y="7029"/>
                  <a:pt x="13318" y="5692"/>
                  <a:pt x="10098" y="5692"/>
                </a:cubicBezTo>
                <a:cubicBezTo>
                  <a:pt x="6103" y="5692"/>
                  <a:pt x="2131" y="7750"/>
                  <a:pt x="0" y="11687"/>
                </a:cubicBezTo>
                <a:lnTo>
                  <a:pt x="94598" y="11687"/>
                </a:lnTo>
                <a:cubicBezTo>
                  <a:pt x="93488" y="9599"/>
                  <a:pt x="91401" y="8360"/>
                  <a:pt x="89052" y="8360"/>
                </a:cubicBezTo>
                <a:cubicBezTo>
                  <a:pt x="87291" y="8360"/>
                  <a:pt x="85594" y="9077"/>
                  <a:pt x="84420" y="10382"/>
                </a:cubicBezTo>
                <a:cubicBezTo>
                  <a:pt x="81001" y="5170"/>
                  <a:pt x="75453" y="2543"/>
                  <a:pt x="69900" y="2543"/>
                </a:cubicBezTo>
                <a:cubicBezTo>
                  <a:pt x="64540" y="2543"/>
                  <a:pt x="59175" y="4991"/>
                  <a:pt x="55715" y="9925"/>
                </a:cubicBezTo>
                <a:cubicBezTo>
                  <a:pt x="51327" y="3312"/>
                  <a:pt x="44278" y="1"/>
                  <a:pt x="372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" name="Google Shape;240;p16"/>
          <p:cNvGrpSpPr/>
          <p:nvPr/>
        </p:nvGrpSpPr>
        <p:grpSpPr>
          <a:xfrm>
            <a:off x="-3" y="4271978"/>
            <a:ext cx="9183627" cy="871505"/>
            <a:chOff x="-3" y="4271978"/>
            <a:chExt cx="9183627" cy="871505"/>
          </a:xfrm>
        </p:grpSpPr>
        <p:sp>
          <p:nvSpPr>
            <p:cNvPr id="241" name="Google Shape;241;p16"/>
            <p:cNvSpPr/>
            <p:nvPr/>
          </p:nvSpPr>
          <p:spPr>
            <a:xfrm>
              <a:off x="4444850" y="4530576"/>
              <a:ext cx="4706129" cy="612907"/>
            </a:xfrm>
            <a:custGeom>
              <a:avLst/>
              <a:gdLst/>
              <a:ahLst/>
              <a:cxnLst/>
              <a:rect l="l" t="t" r="r" b="b"/>
              <a:pathLst>
                <a:path w="21366" h="8303" extrusionOk="0">
                  <a:moveTo>
                    <a:pt x="20047" y="1"/>
                  </a:moveTo>
                  <a:cubicBezTo>
                    <a:pt x="4858" y="1"/>
                    <a:pt x="0" y="8302"/>
                    <a:pt x="0" y="8302"/>
                  </a:cubicBezTo>
                  <a:lnTo>
                    <a:pt x="21365" y="8302"/>
                  </a:lnTo>
                  <a:lnTo>
                    <a:pt x="21365" y="21"/>
                  </a:lnTo>
                  <a:cubicBezTo>
                    <a:pt x="20917" y="7"/>
                    <a:pt x="20478" y="1"/>
                    <a:pt x="20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0" y="4271978"/>
              <a:ext cx="5707534" cy="871503"/>
            </a:xfrm>
            <a:custGeom>
              <a:avLst/>
              <a:gdLst/>
              <a:ahLst/>
              <a:cxnLst/>
              <a:rect l="l" t="t" r="r" b="b"/>
              <a:pathLst>
                <a:path w="75989" h="25984" extrusionOk="0">
                  <a:moveTo>
                    <a:pt x="0" y="0"/>
                  </a:moveTo>
                  <a:lnTo>
                    <a:pt x="0" y="25984"/>
                  </a:lnTo>
                  <a:lnTo>
                    <a:pt x="72367" y="25984"/>
                  </a:lnTo>
                  <a:cubicBezTo>
                    <a:pt x="73170" y="25129"/>
                    <a:pt x="73872" y="24173"/>
                    <a:pt x="74432" y="23146"/>
                  </a:cubicBezTo>
                  <a:cubicBezTo>
                    <a:pt x="74991" y="22128"/>
                    <a:pt x="75398" y="21029"/>
                    <a:pt x="75632" y="19890"/>
                  </a:cubicBezTo>
                  <a:cubicBezTo>
                    <a:pt x="75683" y="19676"/>
                    <a:pt x="75724" y="19452"/>
                    <a:pt x="75765" y="19218"/>
                  </a:cubicBezTo>
                  <a:cubicBezTo>
                    <a:pt x="75978" y="17794"/>
                    <a:pt x="75988" y="16339"/>
                    <a:pt x="75805" y="14905"/>
                  </a:cubicBezTo>
                  <a:cubicBezTo>
                    <a:pt x="75775" y="14701"/>
                    <a:pt x="75744" y="14498"/>
                    <a:pt x="75714" y="14284"/>
                  </a:cubicBezTo>
                  <a:cubicBezTo>
                    <a:pt x="74595" y="13674"/>
                    <a:pt x="73252" y="12972"/>
                    <a:pt x="71715" y="12239"/>
                  </a:cubicBezTo>
                  <a:cubicBezTo>
                    <a:pt x="71695" y="12229"/>
                    <a:pt x="71675" y="12219"/>
                    <a:pt x="71654" y="12209"/>
                  </a:cubicBezTo>
                  <a:cubicBezTo>
                    <a:pt x="69884" y="11364"/>
                    <a:pt x="67860" y="10479"/>
                    <a:pt x="65591" y="9604"/>
                  </a:cubicBezTo>
                  <a:cubicBezTo>
                    <a:pt x="65560" y="9594"/>
                    <a:pt x="65530" y="9584"/>
                    <a:pt x="65499" y="9574"/>
                  </a:cubicBezTo>
                  <a:cubicBezTo>
                    <a:pt x="65397" y="9523"/>
                    <a:pt x="65286" y="9482"/>
                    <a:pt x="65184" y="9441"/>
                  </a:cubicBezTo>
                  <a:cubicBezTo>
                    <a:pt x="65164" y="9431"/>
                    <a:pt x="65143" y="9431"/>
                    <a:pt x="65133" y="9421"/>
                  </a:cubicBezTo>
                  <a:cubicBezTo>
                    <a:pt x="64736" y="9268"/>
                    <a:pt x="64339" y="9126"/>
                    <a:pt x="63922" y="8973"/>
                  </a:cubicBezTo>
                  <a:cubicBezTo>
                    <a:pt x="62956" y="8627"/>
                    <a:pt x="61928" y="8271"/>
                    <a:pt x="60748" y="7915"/>
                  </a:cubicBezTo>
                  <a:cubicBezTo>
                    <a:pt x="60595" y="7864"/>
                    <a:pt x="60433" y="7814"/>
                    <a:pt x="60280" y="7773"/>
                  </a:cubicBezTo>
                  <a:lnTo>
                    <a:pt x="59639" y="7580"/>
                  </a:lnTo>
                  <a:cubicBezTo>
                    <a:pt x="59385" y="7508"/>
                    <a:pt x="59120" y="7437"/>
                    <a:pt x="58856" y="7366"/>
                  </a:cubicBezTo>
                  <a:lnTo>
                    <a:pt x="58652" y="7305"/>
                  </a:lnTo>
                  <a:lnTo>
                    <a:pt x="58449" y="7254"/>
                  </a:lnTo>
                  <a:lnTo>
                    <a:pt x="58388" y="7234"/>
                  </a:lnTo>
                  <a:cubicBezTo>
                    <a:pt x="57269" y="6939"/>
                    <a:pt x="56007" y="6623"/>
                    <a:pt x="54573" y="6308"/>
                  </a:cubicBezTo>
                  <a:cubicBezTo>
                    <a:pt x="52233" y="5779"/>
                    <a:pt x="49414" y="5229"/>
                    <a:pt x="45925" y="4650"/>
                  </a:cubicBezTo>
                  <a:cubicBezTo>
                    <a:pt x="45437" y="4568"/>
                    <a:pt x="44948" y="4487"/>
                    <a:pt x="44450" y="4405"/>
                  </a:cubicBezTo>
                  <a:lnTo>
                    <a:pt x="43381" y="4232"/>
                  </a:lnTo>
                  <a:cubicBezTo>
                    <a:pt x="42863" y="4151"/>
                    <a:pt x="42344" y="4070"/>
                    <a:pt x="41825" y="3988"/>
                  </a:cubicBezTo>
                  <a:cubicBezTo>
                    <a:pt x="41682" y="3968"/>
                    <a:pt x="41560" y="3948"/>
                    <a:pt x="41428" y="3937"/>
                  </a:cubicBezTo>
                  <a:lnTo>
                    <a:pt x="40797" y="3836"/>
                  </a:lnTo>
                  <a:cubicBezTo>
                    <a:pt x="40573" y="3805"/>
                    <a:pt x="40360" y="3775"/>
                    <a:pt x="40146" y="3744"/>
                  </a:cubicBezTo>
                  <a:cubicBezTo>
                    <a:pt x="39505" y="3642"/>
                    <a:pt x="38864" y="3551"/>
                    <a:pt x="38234" y="3459"/>
                  </a:cubicBezTo>
                  <a:cubicBezTo>
                    <a:pt x="36901" y="3266"/>
                    <a:pt x="35609" y="3093"/>
                    <a:pt x="34367" y="2930"/>
                  </a:cubicBezTo>
                  <a:cubicBezTo>
                    <a:pt x="31814" y="2584"/>
                    <a:pt x="29474" y="2299"/>
                    <a:pt x="27429" y="2065"/>
                  </a:cubicBezTo>
                  <a:cubicBezTo>
                    <a:pt x="25903" y="1892"/>
                    <a:pt x="24540" y="1740"/>
                    <a:pt x="23359" y="1628"/>
                  </a:cubicBezTo>
                  <a:lnTo>
                    <a:pt x="23248" y="1608"/>
                  </a:lnTo>
                  <a:cubicBezTo>
                    <a:pt x="22698" y="1557"/>
                    <a:pt x="22210" y="1506"/>
                    <a:pt x="21752" y="1465"/>
                  </a:cubicBezTo>
                  <a:lnTo>
                    <a:pt x="21742" y="1465"/>
                  </a:lnTo>
                  <a:cubicBezTo>
                    <a:pt x="21650" y="1455"/>
                    <a:pt x="21559" y="1435"/>
                    <a:pt x="21477" y="1435"/>
                  </a:cubicBezTo>
                  <a:cubicBezTo>
                    <a:pt x="20165" y="1302"/>
                    <a:pt x="19280" y="1231"/>
                    <a:pt x="18913" y="1201"/>
                  </a:cubicBezTo>
                  <a:cubicBezTo>
                    <a:pt x="17082" y="1038"/>
                    <a:pt x="15281" y="895"/>
                    <a:pt x="13542" y="773"/>
                  </a:cubicBezTo>
                  <a:cubicBezTo>
                    <a:pt x="12646" y="702"/>
                    <a:pt x="11772" y="641"/>
                    <a:pt x="10907" y="590"/>
                  </a:cubicBezTo>
                  <a:cubicBezTo>
                    <a:pt x="10205" y="539"/>
                    <a:pt x="9503" y="499"/>
                    <a:pt x="8821" y="458"/>
                  </a:cubicBezTo>
                  <a:cubicBezTo>
                    <a:pt x="8816" y="453"/>
                    <a:pt x="8813" y="450"/>
                    <a:pt x="8811" y="450"/>
                  </a:cubicBezTo>
                  <a:cubicBezTo>
                    <a:pt x="8808" y="450"/>
                    <a:pt x="8806" y="453"/>
                    <a:pt x="8801" y="458"/>
                  </a:cubicBezTo>
                  <a:cubicBezTo>
                    <a:pt x="8485" y="438"/>
                    <a:pt x="8180" y="417"/>
                    <a:pt x="7865" y="397"/>
                  </a:cubicBezTo>
                  <a:cubicBezTo>
                    <a:pt x="7488" y="377"/>
                    <a:pt x="7112" y="356"/>
                    <a:pt x="6735" y="336"/>
                  </a:cubicBezTo>
                  <a:lnTo>
                    <a:pt x="6705" y="336"/>
                  </a:lnTo>
                  <a:cubicBezTo>
                    <a:pt x="6674" y="326"/>
                    <a:pt x="6644" y="326"/>
                    <a:pt x="6603" y="326"/>
                  </a:cubicBezTo>
                  <a:cubicBezTo>
                    <a:pt x="4935" y="234"/>
                    <a:pt x="3317" y="153"/>
                    <a:pt x="1771" y="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0" y="4320074"/>
              <a:ext cx="2061018" cy="538485"/>
            </a:xfrm>
            <a:custGeom>
              <a:avLst/>
              <a:gdLst/>
              <a:ahLst/>
              <a:cxnLst/>
              <a:rect l="l" t="t" r="r" b="b"/>
              <a:pathLst>
                <a:path w="27440" h="16055" extrusionOk="0">
                  <a:moveTo>
                    <a:pt x="21477" y="1"/>
                  </a:moveTo>
                  <a:cubicBezTo>
                    <a:pt x="21437" y="11"/>
                    <a:pt x="21406" y="21"/>
                    <a:pt x="21365" y="31"/>
                  </a:cubicBezTo>
                  <a:cubicBezTo>
                    <a:pt x="13979" y="1547"/>
                    <a:pt x="6807" y="3958"/>
                    <a:pt x="0" y="7214"/>
                  </a:cubicBezTo>
                  <a:lnTo>
                    <a:pt x="0" y="15475"/>
                  </a:lnTo>
                  <a:cubicBezTo>
                    <a:pt x="265" y="15668"/>
                    <a:pt x="529" y="15862"/>
                    <a:pt x="794" y="16055"/>
                  </a:cubicBezTo>
                  <a:cubicBezTo>
                    <a:pt x="2137" y="14610"/>
                    <a:pt x="3561" y="13227"/>
                    <a:pt x="5057" y="11934"/>
                  </a:cubicBezTo>
                  <a:cubicBezTo>
                    <a:pt x="5067" y="11924"/>
                    <a:pt x="5087" y="11914"/>
                    <a:pt x="5098" y="11904"/>
                  </a:cubicBezTo>
                  <a:cubicBezTo>
                    <a:pt x="7326" y="9981"/>
                    <a:pt x="9706" y="8252"/>
                    <a:pt x="12229" y="6736"/>
                  </a:cubicBezTo>
                  <a:cubicBezTo>
                    <a:pt x="12799" y="6390"/>
                    <a:pt x="13389" y="6054"/>
                    <a:pt x="14000" y="5718"/>
                  </a:cubicBezTo>
                  <a:cubicBezTo>
                    <a:pt x="17591" y="3755"/>
                    <a:pt x="21396" y="2218"/>
                    <a:pt x="25353" y="1150"/>
                  </a:cubicBezTo>
                  <a:cubicBezTo>
                    <a:pt x="26035" y="967"/>
                    <a:pt x="26696" y="804"/>
                    <a:pt x="27358" y="652"/>
                  </a:cubicBezTo>
                  <a:cubicBezTo>
                    <a:pt x="27388" y="642"/>
                    <a:pt x="27409" y="642"/>
                    <a:pt x="27439" y="642"/>
                  </a:cubicBezTo>
                  <a:cubicBezTo>
                    <a:pt x="25903" y="458"/>
                    <a:pt x="24540" y="316"/>
                    <a:pt x="23370" y="194"/>
                  </a:cubicBezTo>
                  <a:lnTo>
                    <a:pt x="23248" y="184"/>
                  </a:lnTo>
                  <a:cubicBezTo>
                    <a:pt x="22708" y="123"/>
                    <a:pt x="22210" y="72"/>
                    <a:pt x="21762" y="31"/>
                  </a:cubicBezTo>
                  <a:lnTo>
                    <a:pt x="21752" y="31"/>
                  </a:lnTo>
                  <a:cubicBezTo>
                    <a:pt x="21660" y="21"/>
                    <a:pt x="21569" y="1"/>
                    <a:pt x="21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652561" y="4388329"/>
              <a:ext cx="2606617" cy="548379"/>
            </a:xfrm>
            <a:custGeom>
              <a:avLst/>
              <a:gdLst/>
              <a:ahLst/>
              <a:cxnLst/>
              <a:rect l="l" t="t" r="r" b="b"/>
              <a:pathLst>
                <a:path w="34704" h="16350" extrusionOk="0">
                  <a:moveTo>
                    <a:pt x="29546" y="0"/>
                  </a:moveTo>
                  <a:cubicBezTo>
                    <a:pt x="17245" y="2269"/>
                    <a:pt x="7275" y="6766"/>
                    <a:pt x="1" y="10917"/>
                  </a:cubicBezTo>
                  <a:lnTo>
                    <a:pt x="7316" y="16350"/>
                  </a:lnTo>
                  <a:cubicBezTo>
                    <a:pt x="14600" y="8434"/>
                    <a:pt x="24174" y="2991"/>
                    <a:pt x="34704" y="774"/>
                  </a:cubicBezTo>
                  <a:cubicBezTo>
                    <a:pt x="34185" y="682"/>
                    <a:pt x="33656" y="601"/>
                    <a:pt x="33137" y="529"/>
                  </a:cubicBezTo>
                  <a:cubicBezTo>
                    <a:pt x="33005" y="509"/>
                    <a:pt x="32872" y="489"/>
                    <a:pt x="32750" y="468"/>
                  </a:cubicBezTo>
                  <a:cubicBezTo>
                    <a:pt x="32537" y="438"/>
                    <a:pt x="32333" y="407"/>
                    <a:pt x="32109" y="367"/>
                  </a:cubicBezTo>
                  <a:cubicBezTo>
                    <a:pt x="31896" y="336"/>
                    <a:pt x="31672" y="306"/>
                    <a:pt x="31458" y="275"/>
                  </a:cubicBezTo>
                  <a:cubicBezTo>
                    <a:pt x="30817" y="183"/>
                    <a:pt x="30176" y="82"/>
                    <a:pt x="295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1684957" y="4483515"/>
              <a:ext cx="2704411" cy="563070"/>
            </a:xfrm>
            <a:custGeom>
              <a:avLst/>
              <a:gdLst/>
              <a:ahLst/>
              <a:cxnLst/>
              <a:rect l="l" t="t" r="r" b="b"/>
              <a:pathLst>
                <a:path w="36006" h="16788" extrusionOk="0">
                  <a:moveTo>
                    <a:pt x="32129" y="1"/>
                  </a:moveTo>
                  <a:lnTo>
                    <a:pt x="31977" y="31"/>
                  </a:lnTo>
                  <a:cubicBezTo>
                    <a:pt x="18558" y="2127"/>
                    <a:pt x="7743" y="6939"/>
                    <a:pt x="1" y="11365"/>
                  </a:cubicBezTo>
                  <a:lnTo>
                    <a:pt x="7305" y="16788"/>
                  </a:lnTo>
                  <a:cubicBezTo>
                    <a:pt x="7489" y="16594"/>
                    <a:pt x="7672" y="16401"/>
                    <a:pt x="7865" y="16198"/>
                  </a:cubicBezTo>
                  <a:cubicBezTo>
                    <a:pt x="8048" y="16004"/>
                    <a:pt x="8241" y="15801"/>
                    <a:pt x="8445" y="15597"/>
                  </a:cubicBezTo>
                  <a:cubicBezTo>
                    <a:pt x="8852" y="15190"/>
                    <a:pt x="9289" y="14763"/>
                    <a:pt x="9747" y="14326"/>
                  </a:cubicBezTo>
                  <a:lnTo>
                    <a:pt x="10093" y="14000"/>
                  </a:lnTo>
                  <a:cubicBezTo>
                    <a:pt x="10195" y="13898"/>
                    <a:pt x="10296" y="13807"/>
                    <a:pt x="10419" y="13695"/>
                  </a:cubicBezTo>
                  <a:cubicBezTo>
                    <a:pt x="10541" y="13593"/>
                    <a:pt x="10653" y="13481"/>
                    <a:pt x="10785" y="13369"/>
                  </a:cubicBezTo>
                  <a:cubicBezTo>
                    <a:pt x="11873" y="12382"/>
                    <a:pt x="13094" y="11375"/>
                    <a:pt x="14437" y="10378"/>
                  </a:cubicBezTo>
                  <a:cubicBezTo>
                    <a:pt x="14590" y="10266"/>
                    <a:pt x="14732" y="10154"/>
                    <a:pt x="14895" y="10042"/>
                  </a:cubicBezTo>
                  <a:cubicBezTo>
                    <a:pt x="15353" y="9696"/>
                    <a:pt x="15831" y="9361"/>
                    <a:pt x="16330" y="9025"/>
                  </a:cubicBezTo>
                  <a:cubicBezTo>
                    <a:pt x="16645" y="8811"/>
                    <a:pt x="16970" y="8598"/>
                    <a:pt x="17306" y="8384"/>
                  </a:cubicBezTo>
                  <a:lnTo>
                    <a:pt x="17316" y="8364"/>
                  </a:lnTo>
                  <a:cubicBezTo>
                    <a:pt x="17571" y="8201"/>
                    <a:pt x="17825" y="8048"/>
                    <a:pt x="18079" y="7886"/>
                  </a:cubicBezTo>
                  <a:cubicBezTo>
                    <a:pt x="18344" y="7723"/>
                    <a:pt x="18598" y="7570"/>
                    <a:pt x="18863" y="7407"/>
                  </a:cubicBezTo>
                  <a:cubicBezTo>
                    <a:pt x="19046" y="7295"/>
                    <a:pt x="19229" y="7194"/>
                    <a:pt x="19412" y="7082"/>
                  </a:cubicBezTo>
                  <a:cubicBezTo>
                    <a:pt x="19778" y="6878"/>
                    <a:pt x="20145" y="6665"/>
                    <a:pt x="20521" y="6461"/>
                  </a:cubicBezTo>
                  <a:cubicBezTo>
                    <a:pt x="20704" y="6359"/>
                    <a:pt x="20898" y="6258"/>
                    <a:pt x="21091" y="6156"/>
                  </a:cubicBezTo>
                  <a:cubicBezTo>
                    <a:pt x="21274" y="6054"/>
                    <a:pt x="21467" y="5953"/>
                    <a:pt x="21650" y="5861"/>
                  </a:cubicBezTo>
                  <a:cubicBezTo>
                    <a:pt x="21844" y="5759"/>
                    <a:pt x="22037" y="5668"/>
                    <a:pt x="22220" y="5576"/>
                  </a:cubicBezTo>
                  <a:cubicBezTo>
                    <a:pt x="22403" y="5474"/>
                    <a:pt x="22586" y="5393"/>
                    <a:pt x="22770" y="5301"/>
                  </a:cubicBezTo>
                  <a:cubicBezTo>
                    <a:pt x="22820" y="5281"/>
                    <a:pt x="22851" y="5261"/>
                    <a:pt x="22902" y="5240"/>
                  </a:cubicBezTo>
                  <a:cubicBezTo>
                    <a:pt x="23238" y="5078"/>
                    <a:pt x="23573" y="4915"/>
                    <a:pt x="23919" y="4762"/>
                  </a:cubicBezTo>
                  <a:lnTo>
                    <a:pt x="24540" y="4477"/>
                  </a:lnTo>
                  <a:cubicBezTo>
                    <a:pt x="26005" y="3836"/>
                    <a:pt x="27439" y="3287"/>
                    <a:pt x="28833" y="2819"/>
                  </a:cubicBezTo>
                  <a:cubicBezTo>
                    <a:pt x="29087" y="2727"/>
                    <a:pt x="29332" y="2636"/>
                    <a:pt x="29586" y="2565"/>
                  </a:cubicBezTo>
                  <a:cubicBezTo>
                    <a:pt x="29810" y="2483"/>
                    <a:pt x="30023" y="2422"/>
                    <a:pt x="30237" y="2361"/>
                  </a:cubicBezTo>
                  <a:cubicBezTo>
                    <a:pt x="32068" y="1802"/>
                    <a:pt x="33930" y="1334"/>
                    <a:pt x="35812" y="978"/>
                  </a:cubicBezTo>
                  <a:lnTo>
                    <a:pt x="36006" y="937"/>
                  </a:lnTo>
                  <a:cubicBezTo>
                    <a:pt x="35985" y="937"/>
                    <a:pt x="35965" y="937"/>
                    <a:pt x="35945" y="927"/>
                  </a:cubicBezTo>
                  <a:cubicBezTo>
                    <a:pt x="34815" y="632"/>
                    <a:pt x="33564" y="316"/>
                    <a:pt x="321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0" y="4654838"/>
              <a:ext cx="9183625" cy="488644"/>
            </a:xfrm>
            <a:custGeom>
              <a:avLst/>
              <a:gdLst/>
              <a:ahLst/>
              <a:cxnLst/>
              <a:rect l="l" t="t" r="r" b="b"/>
              <a:pathLst>
                <a:path w="122269" h="14569" extrusionOk="0">
                  <a:moveTo>
                    <a:pt x="45599" y="0"/>
                  </a:moveTo>
                  <a:cubicBezTo>
                    <a:pt x="44206" y="0"/>
                    <a:pt x="43137" y="0"/>
                    <a:pt x="42415" y="10"/>
                  </a:cubicBezTo>
                  <a:cubicBezTo>
                    <a:pt x="41621" y="20"/>
                    <a:pt x="40807" y="20"/>
                    <a:pt x="39983" y="41"/>
                  </a:cubicBezTo>
                  <a:cubicBezTo>
                    <a:pt x="38437" y="51"/>
                    <a:pt x="36850" y="81"/>
                    <a:pt x="35232" y="122"/>
                  </a:cubicBezTo>
                  <a:cubicBezTo>
                    <a:pt x="32028" y="193"/>
                    <a:pt x="28701" y="315"/>
                    <a:pt x="25242" y="488"/>
                  </a:cubicBezTo>
                  <a:cubicBezTo>
                    <a:pt x="23838" y="549"/>
                    <a:pt x="22413" y="631"/>
                    <a:pt x="20969" y="712"/>
                  </a:cubicBezTo>
                  <a:cubicBezTo>
                    <a:pt x="18771" y="834"/>
                    <a:pt x="16543" y="987"/>
                    <a:pt x="14254" y="1150"/>
                  </a:cubicBezTo>
                  <a:lnTo>
                    <a:pt x="14020" y="1170"/>
                  </a:lnTo>
                  <a:lnTo>
                    <a:pt x="12636" y="1272"/>
                  </a:lnTo>
                  <a:lnTo>
                    <a:pt x="11649" y="1353"/>
                  </a:lnTo>
                  <a:cubicBezTo>
                    <a:pt x="9503" y="1516"/>
                    <a:pt x="7315" y="1709"/>
                    <a:pt x="5098" y="1923"/>
                  </a:cubicBezTo>
                  <a:cubicBezTo>
                    <a:pt x="3419" y="2076"/>
                    <a:pt x="1720" y="2238"/>
                    <a:pt x="0" y="2432"/>
                  </a:cubicBezTo>
                  <a:lnTo>
                    <a:pt x="0" y="14569"/>
                  </a:lnTo>
                  <a:lnTo>
                    <a:pt x="121872" y="14569"/>
                  </a:lnTo>
                  <a:lnTo>
                    <a:pt x="121872" y="7030"/>
                  </a:lnTo>
                  <a:lnTo>
                    <a:pt x="122167" y="6969"/>
                  </a:lnTo>
                  <a:lnTo>
                    <a:pt x="122269" y="6949"/>
                  </a:lnTo>
                  <a:lnTo>
                    <a:pt x="121862" y="6857"/>
                  </a:lnTo>
                  <a:lnTo>
                    <a:pt x="121323" y="6756"/>
                  </a:lnTo>
                  <a:cubicBezTo>
                    <a:pt x="120672" y="6633"/>
                    <a:pt x="120000" y="6511"/>
                    <a:pt x="119288" y="6379"/>
                  </a:cubicBezTo>
                  <a:cubicBezTo>
                    <a:pt x="119257" y="6369"/>
                    <a:pt x="119227" y="6359"/>
                    <a:pt x="119196" y="6359"/>
                  </a:cubicBezTo>
                  <a:cubicBezTo>
                    <a:pt x="118291" y="6186"/>
                    <a:pt x="117324" y="6023"/>
                    <a:pt x="116327" y="5850"/>
                  </a:cubicBezTo>
                  <a:cubicBezTo>
                    <a:pt x="115768" y="5758"/>
                    <a:pt x="115208" y="5657"/>
                    <a:pt x="114659" y="5565"/>
                  </a:cubicBezTo>
                  <a:cubicBezTo>
                    <a:pt x="114160" y="5484"/>
                    <a:pt x="113672" y="5402"/>
                    <a:pt x="113184" y="5331"/>
                  </a:cubicBezTo>
                  <a:cubicBezTo>
                    <a:pt x="112940" y="5290"/>
                    <a:pt x="112726" y="5260"/>
                    <a:pt x="112472" y="5219"/>
                  </a:cubicBezTo>
                  <a:cubicBezTo>
                    <a:pt x="112217" y="5168"/>
                    <a:pt x="111963" y="5138"/>
                    <a:pt x="111709" y="5097"/>
                  </a:cubicBezTo>
                  <a:cubicBezTo>
                    <a:pt x="111556" y="5067"/>
                    <a:pt x="111414" y="5046"/>
                    <a:pt x="111261" y="5026"/>
                  </a:cubicBezTo>
                  <a:cubicBezTo>
                    <a:pt x="111027" y="4995"/>
                    <a:pt x="110793" y="4955"/>
                    <a:pt x="110549" y="4914"/>
                  </a:cubicBezTo>
                  <a:cubicBezTo>
                    <a:pt x="110305" y="4884"/>
                    <a:pt x="110060" y="4843"/>
                    <a:pt x="109816" y="4802"/>
                  </a:cubicBezTo>
                  <a:cubicBezTo>
                    <a:pt x="108707" y="4639"/>
                    <a:pt x="107619" y="4477"/>
                    <a:pt x="106561" y="4324"/>
                  </a:cubicBezTo>
                  <a:lnTo>
                    <a:pt x="105665" y="4192"/>
                  </a:lnTo>
                  <a:cubicBezTo>
                    <a:pt x="105574" y="4182"/>
                    <a:pt x="105492" y="4171"/>
                    <a:pt x="105401" y="4161"/>
                  </a:cubicBezTo>
                  <a:cubicBezTo>
                    <a:pt x="104689" y="4059"/>
                    <a:pt x="103987" y="3958"/>
                    <a:pt x="103305" y="3866"/>
                  </a:cubicBezTo>
                  <a:cubicBezTo>
                    <a:pt x="103213" y="3856"/>
                    <a:pt x="103122" y="3846"/>
                    <a:pt x="103030" y="3836"/>
                  </a:cubicBezTo>
                  <a:lnTo>
                    <a:pt x="102756" y="3795"/>
                  </a:lnTo>
                  <a:cubicBezTo>
                    <a:pt x="102135" y="3714"/>
                    <a:pt x="101525" y="3632"/>
                    <a:pt x="100924" y="3551"/>
                  </a:cubicBezTo>
                  <a:cubicBezTo>
                    <a:pt x="97699" y="3123"/>
                    <a:pt x="94851" y="2788"/>
                    <a:pt x="92521" y="2533"/>
                  </a:cubicBezTo>
                  <a:lnTo>
                    <a:pt x="92500" y="2533"/>
                  </a:lnTo>
                  <a:lnTo>
                    <a:pt x="92053" y="2483"/>
                  </a:lnTo>
                  <a:cubicBezTo>
                    <a:pt x="90974" y="2371"/>
                    <a:pt x="90018" y="2269"/>
                    <a:pt x="89184" y="2177"/>
                  </a:cubicBezTo>
                  <a:lnTo>
                    <a:pt x="89092" y="2167"/>
                  </a:lnTo>
                  <a:lnTo>
                    <a:pt x="89062" y="2167"/>
                  </a:lnTo>
                  <a:cubicBezTo>
                    <a:pt x="87414" y="2004"/>
                    <a:pt x="86315" y="1903"/>
                    <a:pt x="85857" y="1862"/>
                  </a:cubicBezTo>
                  <a:cubicBezTo>
                    <a:pt x="84697" y="1760"/>
                    <a:pt x="83537" y="1658"/>
                    <a:pt x="82398" y="1567"/>
                  </a:cubicBezTo>
                  <a:lnTo>
                    <a:pt x="82245" y="1557"/>
                  </a:lnTo>
                  <a:cubicBezTo>
                    <a:pt x="80394" y="1404"/>
                    <a:pt x="78593" y="1272"/>
                    <a:pt x="76833" y="1150"/>
                  </a:cubicBezTo>
                  <a:lnTo>
                    <a:pt x="75632" y="1058"/>
                  </a:lnTo>
                  <a:lnTo>
                    <a:pt x="74493" y="987"/>
                  </a:lnTo>
                  <a:lnTo>
                    <a:pt x="74473" y="987"/>
                  </a:lnTo>
                  <a:lnTo>
                    <a:pt x="73435" y="926"/>
                  </a:lnTo>
                  <a:lnTo>
                    <a:pt x="72143" y="845"/>
                  </a:lnTo>
                  <a:cubicBezTo>
                    <a:pt x="72092" y="834"/>
                    <a:pt x="72041" y="834"/>
                    <a:pt x="71990" y="834"/>
                  </a:cubicBezTo>
                  <a:lnTo>
                    <a:pt x="71899" y="834"/>
                  </a:lnTo>
                  <a:lnTo>
                    <a:pt x="71695" y="824"/>
                  </a:lnTo>
                  <a:cubicBezTo>
                    <a:pt x="69925" y="722"/>
                    <a:pt x="68205" y="631"/>
                    <a:pt x="66547" y="539"/>
                  </a:cubicBezTo>
                  <a:cubicBezTo>
                    <a:pt x="64868" y="458"/>
                    <a:pt x="63241" y="387"/>
                    <a:pt x="61684" y="326"/>
                  </a:cubicBezTo>
                  <a:lnTo>
                    <a:pt x="61023" y="305"/>
                  </a:lnTo>
                  <a:cubicBezTo>
                    <a:pt x="60982" y="295"/>
                    <a:pt x="60931" y="295"/>
                    <a:pt x="60880" y="295"/>
                  </a:cubicBezTo>
                  <a:cubicBezTo>
                    <a:pt x="59761" y="254"/>
                    <a:pt x="58683" y="224"/>
                    <a:pt x="57645" y="193"/>
                  </a:cubicBezTo>
                  <a:lnTo>
                    <a:pt x="57543" y="193"/>
                  </a:lnTo>
                  <a:lnTo>
                    <a:pt x="57370" y="183"/>
                  </a:lnTo>
                  <a:lnTo>
                    <a:pt x="57197" y="183"/>
                  </a:lnTo>
                  <a:cubicBezTo>
                    <a:pt x="53677" y="81"/>
                    <a:pt x="50646" y="31"/>
                    <a:pt x="48204" y="10"/>
                  </a:cubicBezTo>
                  <a:cubicBezTo>
                    <a:pt x="47237" y="0"/>
                    <a:pt x="46373" y="0"/>
                    <a:pt x="45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5164982" y="4762301"/>
              <a:ext cx="1497017" cy="162937"/>
            </a:xfrm>
            <a:custGeom>
              <a:avLst/>
              <a:gdLst/>
              <a:ahLst/>
              <a:cxnLst/>
              <a:rect l="l" t="t" r="r" b="b"/>
              <a:pathLst>
                <a:path w="19931" h="4858" extrusionOk="0">
                  <a:moveTo>
                    <a:pt x="10809" y="1"/>
                  </a:moveTo>
                  <a:cubicBezTo>
                    <a:pt x="7965" y="1"/>
                    <a:pt x="4119" y="489"/>
                    <a:pt x="1282" y="2239"/>
                  </a:cubicBezTo>
                  <a:cubicBezTo>
                    <a:pt x="488" y="2738"/>
                    <a:pt x="0" y="3185"/>
                    <a:pt x="71" y="3572"/>
                  </a:cubicBezTo>
                  <a:cubicBezTo>
                    <a:pt x="203" y="4182"/>
                    <a:pt x="987" y="4335"/>
                    <a:pt x="1607" y="4365"/>
                  </a:cubicBezTo>
                  <a:lnTo>
                    <a:pt x="11842" y="4813"/>
                  </a:lnTo>
                  <a:cubicBezTo>
                    <a:pt x="12392" y="4837"/>
                    <a:pt x="12952" y="4858"/>
                    <a:pt x="13512" y="4858"/>
                  </a:cubicBezTo>
                  <a:cubicBezTo>
                    <a:pt x="15328" y="4858"/>
                    <a:pt x="17146" y="4641"/>
                    <a:pt x="18608" y="3623"/>
                  </a:cubicBezTo>
                  <a:cubicBezTo>
                    <a:pt x="19310" y="3134"/>
                    <a:pt x="19930" y="2209"/>
                    <a:pt x="19493" y="1466"/>
                  </a:cubicBezTo>
                  <a:cubicBezTo>
                    <a:pt x="19249" y="1069"/>
                    <a:pt x="18760" y="927"/>
                    <a:pt x="17896" y="723"/>
                  </a:cubicBezTo>
                  <a:cubicBezTo>
                    <a:pt x="16848" y="479"/>
                    <a:pt x="16390" y="621"/>
                    <a:pt x="14864" y="398"/>
                  </a:cubicBezTo>
                  <a:cubicBezTo>
                    <a:pt x="14386" y="326"/>
                    <a:pt x="14081" y="265"/>
                    <a:pt x="13897" y="235"/>
                  </a:cubicBezTo>
                  <a:cubicBezTo>
                    <a:pt x="13209" y="104"/>
                    <a:pt x="12114" y="1"/>
                    <a:pt x="108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8048104" y="4976957"/>
              <a:ext cx="340924" cy="49505"/>
            </a:xfrm>
            <a:custGeom>
              <a:avLst/>
              <a:gdLst/>
              <a:ahLst/>
              <a:cxnLst/>
              <a:rect l="l" t="t" r="r" b="b"/>
              <a:pathLst>
                <a:path w="4539" h="1476" extrusionOk="0">
                  <a:moveTo>
                    <a:pt x="2269" y="0"/>
                  </a:moveTo>
                  <a:cubicBezTo>
                    <a:pt x="1018" y="0"/>
                    <a:pt x="1" y="336"/>
                    <a:pt x="1" y="733"/>
                  </a:cubicBezTo>
                  <a:cubicBezTo>
                    <a:pt x="1" y="1140"/>
                    <a:pt x="1018" y="1475"/>
                    <a:pt x="2269" y="1475"/>
                  </a:cubicBezTo>
                  <a:cubicBezTo>
                    <a:pt x="3521" y="1475"/>
                    <a:pt x="4538" y="1140"/>
                    <a:pt x="4538" y="733"/>
                  </a:cubicBezTo>
                  <a:cubicBezTo>
                    <a:pt x="4538" y="336"/>
                    <a:pt x="3521" y="0"/>
                    <a:pt x="2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3451709" y="4853429"/>
              <a:ext cx="340849" cy="49505"/>
            </a:xfrm>
            <a:custGeom>
              <a:avLst/>
              <a:gdLst/>
              <a:ahLst/>
              <a:cxnLst/>
              <a:rect l="l" t="t" r="r" b="b"/>
              <a:pathLst>
                <a:path w="4538" h="1476" extrusionOk="0">
                  <a:moveTo>
                    <a:pt x="2269" y="0"/>
                  </a:moveTo>
                  <a:cubicBezTo>
                    <a:pt x="1018" y="0"/>
                    <a:pt x="0" y="336"/>
                    <a:pt x="0" y="743"/>
                  </a:cubicBezTo>
                  <a:cubicBezTo>
                    <a:pt x="0" y="1150"/>
                    <a:pt x="1018" y="1475"/>
                    <a:pt x="2269" y="1475"/>
                  </a:cubicBezTo>
                  <a:cubicBezTo>
                    <a:pt x="3521" y="1475"/>
                    <a:pt x="4538" y="1150"/>
                    <a:pt x="4538" y="743"/>
                  </a:cubicBezTo>
                  <a:cubicBezTo>
                    <a:pt x="4538" y="336"/>
                    <a:pt x="3521" y="0"/>
                    <a:pt x="2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274448" y="4976957"/>
              <a:ext cx="340849" cy="49505"/>
            </a:xfrm>
            <a:custGeom>
              <a:avLst/>
              <a:gdLst/>
              <a:ahLst/>
              <a:cxnLst/>
              <a:rect l="l" t="t" r="r" b="b"/>
              <a:pathLst>
                <a:path w="4538" h="1476" extrusionOk="0">
                  <a:moveTo>
                    <a:pt x="2269" y="0"/>
                  </a:moveTo>
                  <a:cubicBezTo>
                    <a:pt x="1007" y="0"/>
                    <a:pt x="0" y="336"/>
                    <a:pt x="0" y="733"/>
                  </a:cubicBezTo>
                  <a:cubicBezTo>
                    <a:pt x="0" y="1140"/>
                    <a:pt x="1007" y="1475"/>
                    <a:pt x="2269" y="1475"/>
                  </a:cubicBezTo>
                  <a:cubicBezTo>
                    <a:pt x="3520" y="1475"/>
                    <a:pt x="4538" y="1140"/>
                    <a:pt x="4538" y="733"/>
                  </a:cubicBezTo>
                  <a:cubicBezTo>
                    <a:pt x="4538" y="336"/>
                    <a:pt x="3520" y="0"/>
                    <a:pt x="2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1597077" y="4853429"/>
              <a:ext cx="340924" cy="49505"/>
            </a:xfrm>
            <a:custGeom>
              <a:avLst/>
              <a:gdLst/>
              <a:ahLst/>
              <a:cxnLst/>
              <a:rect l="l" t="t" r="r" b="b"/>
              <a:pathLst>
                <a:path w="4539" h="1476" extrusionOk="0">
                  <a:moveTo>
                    <a:pt x="2269" y="0"/>
                  </a:moveTo>
                  <a:cubicBezTo>
                    <a:pt x="1018" y="0"/>
                    <a:pt x="1" y="336"/>
                    <a:pt x="1" y="743"/>
                  </a:cubicBezTo>
                  <a:cubicBezTo>
                    <a:pt x="1" y="1150"/>
                    <a:pt x="1018" y="1475"/>
                    <a:pt x="2269" y="1475"/>
                  </a:cubicBezTo>
                  <a:cubicBezTo>
                    <a:pt x="3531" y="1475"/>
                    <a:pt x="4538" y="1150"/>
                    <a:pt x="4538" y="743"/>
                  </a:cubicBezTo>
                  <a:cubicBezTo>
                    <a:pt x="4538" y="336"/>
                    <a:pt x="3531" y="0"/>
                    <a:pt x="2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814643" y="4908032"/>
              <a:ext cx="648124" cy="93845"/>
            </a:xfrm>
            <a:custGeom>
              <a:avLst/>
              <a:gdLst/>
              <a:ahLst/>
              <a:cxnLst/>
              <a:rect l="l" t="t" r="r" b="b"/>
              <a:pathLst>
                <a:path w="8629" h="2798" extrusionOk="0">
                  <a:moveTo>
                    <a:pt x="4315" y="0"/>
                  </a:moveTo>
                  <a:cubicBezTo>
                    <a:pt x="1934" y="0"/>
                    <a:pt x="1" y="621"/>
                    <a:pt x="1" y="1394"/>
                  </a:cubicBezTo>
                  <a:cubicBezTo>
                    <a:pt x="1" y="2167"/>
                    <a:pt x="1934" y="2798"/>
                    <a:pt x="4315" y="2798"/>
                  </a:cubicBezTo>
                  <a:cubicBezTo>
                    <a:pt x="6695" y="2798"/>
                    <a:pt x="8628" y="2167"/>
                    <a:pt x="8628" y="1394"/>
                  </a:cubicBezTo>
                  <a:cubicBezTo>
                    <a:pt x="8628" y="621"/>
                    <a:pt x="6695" y="0"/>
                    <a:pt x="43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 flipH="1">
              <a:off x="-3" y="4403337"/>
              <a:ext cx="2222280" cy="410476"/>
            </a:xfrm>
            <a:custGeom>
              <a:avLst/>
              <a:gdLst/>
              <a:ahLst/>
              <a:cxnLst/>
              <a:rect l="l" t="t" r="r" b="b"/>
              <a:pathLst>
                <a:path w="29587" h="5465" extrusionOk="0">
                  <a:moveTo>
                    <a:pt x="3714" y="2738"/>
                  </a:moveTo>
                  <a:lnTo>
                    <a:pt x="3714" y="3725"/>
                  </a:lnTo>
                  <a:lnTo>
                    <a:pt x="1527" y="3725"/>
                  </a:lnTo>
                  <a:lnTo>
                    <a:pt x="1527" y="2738"/>
                  </a:lnTo>
                  <a:close/>
                  <a:moveTo>
                    <a:pt x="7428" y="2738"/>
                  </a:moveTo>
                  <a:lnTo>
                    <a:pt x="7428" y="3725"/>
                  </a:lnTo>
                  <a:lnTo>
                    <a:pt x="5230" y="3725"/>
                  </a:lnTo>
                  <a:lnTo>
                    <a:pt x="5230" y="2738"/>
                  </a:lnTo>
                  <a:close/>
                  <a:moveTo>
                    <a:pt x="11121" y="2738"/>
                  </a:moveTo>
                  <a:lnTo>
                    <a:pt x="11121" y="3725"/>
                  </a:lnTo>
                  <a:lnTo>
                    <a:pt x="8933" y="3725"/>
                  </a:lnTo>
                  <a:lnTo>
                    <a:pt x="8933" y="2738"/>
                  </a:lnTo>
                  <a:close/>
                  <a:moveTo>
                    <a:pt x="14824" y="2738"/>
                  </a:moveTo>
                  <a:lnTo>
                    <a:pt x="14824" y="3725"/>
                  </a:lnTo>
                  <a:lnTo>
                    <a:pt x="12637" y="3725"/>
                  </a:lnTo>
                  <a:lnTo>
                    <a:pt x="12637" y="2738"/>
                  </a:lnTo>
                  <a:close/>
                  <a:moveTo>
                    <a:pt x="18527" y="2738"/>
                  </a:moveTo>
                  <a:lnTo>
                    <a:pt x="18527" y="3725"/>
                  </a:lnTo>
                  <a:lnTo>
                    <a:pt x="16340" y="3725"/>
                  </a:lnTo>
                  <a:lnTo>
                    <a:pt x="16340" y="2738"/>
                  </a:lnTo>
                  <a:close/>
                  <a:moveTo>
                    <a:pt x="22241" y="2738"/>
                  </a:moveTo>
                  <a:lnTo>
                    <a:pt x="22241" y="3725"/>
                  </a:lnTo>
                  <a:lnTo>
                    <a:pt x="20043" y="3725"/>
                  </a:lnTo>
                  <a:lnTo>
                    <a:pt x="20043" y="2738"/>
                  </a:lnTo>
                  <a:close/>
                  <a:moveTo>
                    <a:pt x="25944" y="2738"/>
                  </a:moveTo>
                  <a:lnTo>
                    <a:pt x="25944" y="3725"/>
                  </a:lnTo>
                  <a:lnTo>
                    <a:pt x="23746" y="3725"/>
                  </a:lnTo>
                  <a:lnTo>
                    <a:pt x="23746" y="2738"/>
                  </a:lnTo>
                  <a:close/>
                  <a:moveTo>
                    <a:pt x="764" y="1"/>
                  </a:moveTo>
                  <a:lnTo>
                    <a:pt x="1" y="998"/>
                  </a:lnTo>
                  <a:lnTo>
                    <a:pt x="1" y="5464"/>
                  </a:lnTo>
                  <a:lnTo>
                    <a:pt x="1527" y="5464"/>
                  </a:lnTo>
                  <a:lnTo>
                    <a:pt x="1527" y="4589"/>
                  </a:lnTo>
                  <a:lnTo>
                    <a:pt x="3714" y="4589"/>
                  </a:lnTo>
                  <a:lnTo>
                    <a:pt x="3714" y="5464"/>
                  </a:lnTo>
                  <a:lnTo>
                    <a:pt x="5230" y="5464"/>
                  </a:lnTo>
                  <a:lnTo>
                    <a:pt x="5230" y="4589"/>
                  </a:lnTo>
                  <a:lnTo>
                    <a:pt x="7428" y="4589"/>
                  </a:lnTo>
                  <a:lnTo>
                    <a:pt x="7428" y="5464"/>
                  </a:lnTo>
                  <a:lnTo>
                    <a:pt x="8933" y="5464"/>
                  </a:lnTo>
                  <a:lnTo>
                    <a:pt x="8933" y="4589"/>
                  </a:lnTo>
                  <a:lnTo>
                    <a:pt x="11131" y="4589"/>
                  </a:lnTo>
                  <a:lnTo>
                    <a:pt x="11131" y="5464"/>
                  </a:lnTo>
                  <a:lnTo>
                    <a:pt x="12637" y="5464"/>
                  </a:lnTo>
                  <a:lnTo>
                    <a:pt x="12637" y="4589"/>
                  </a:lnTo>
                  <a:lnTo>
                    <a:pt x="14824" y="4589"/>
                  </a:lnTo>
                  <a:lnTo>
                    <a:pt x="14824" y="5464"/>
                  </a:lnTo>
                  <a:lnTo>
                    <a:pt x="16340" y="5464"/>
                  </a:lnTo>
                  <a:lnTo>
                    <a:pt x="16340" y="4589"/>
                  </a:lnTo>
                  <a:lnTo>
                    <a:pt x="18537" y="4589"/>
                  </a:lnTo>
                  <a:lnTo>
                    <a:pt x="18537" y="5464"/>
                  </a:lnTo>
                  <a:lnTo>
                    <a:pt x="20043" y="5464"/>
                  </a:lnTo>
                  <a:lnTo>
                    <a:pt x="20043" y="4589"/>
                  </a:lnTo>
                  <a:lnTo>
                    <a:pt x="22241" y="4589"/>
                  </a:lnTo>
                  <a:lnTo>
                    <a:pt x="22241" y="5464"/>
                  </a:lnTo>
                  <a:lnTo>
                    <a:pt x="23746" y="5464"/>
                  </a:lnTo>
                  <a:lnTo>
                    <a:pt x="23746" y="4589"/>
                  </a:lnTo>
                  <a:lnTo>
                    <a:pt x="25944" y="4589"/>
                  </a:lnTo>
                  <a:lnTo>
                    <a:pt x="25944" y="5464"/>
                  </a:lnTo>
                  <a:lnTo>
                    <a:pt x="27460" y="5464"/>
                  </a:lnTo>
                  <a:lnTo>
                    <a:pt x="27460" y="4589"/>
                  </a:lnTo>
                  <a:lnTo>
                    <a:pt x="29586" y="4589"/>
                  </a:lnTo>
                  <a:lnTo>
                    <a:pt x="29586" y="3725"/>
                  </a:lnTo>
                  <a:lnTo>
                    <a:pt x="27450" y="3725"/>
                  </a:lnTo>
                  <a:lnTo>
                    <a:pt x="27450" y="2738"/>
                  </a:lnTo>
                  <a:lnTo>
                    <a:pt x="29586" y="2738"/>
                  </a:lnTo>
                  <a:lnTo>
                    <a:pt x="29586" y="1873"/>
                  </a:lnTo>
                  <a:lnTo>
                    <a:pt x="27450" y="1873"/>
                  </a:lnTo>
                  <a:lnTo>
                    <a:pt x="27450" y="998"/>
                  </a:lnTo>
                  <a:lnTo>
                    <a:pt x="26687" y="11"/>
                  </a:lnTo>
                  <a:lnTo>
                    <a:pt x="25934" y="998"/>
                  </a:lnTo>
                  <a:lnTo>
                    <a:pt x="25934" y="1873"/>
                  </a:lnTo>
                  <a:lnTo>
                    <a:pt x="23746" y="1873"/>
                  </a:lnTo>
                  <a:lnTo>
                    <a:pt x="23746" y="998"/>
                  </a:lnTo>
                  <a:lnTo>
                    <a:pt x="22983" y="11"/>
                  </a:lnTo>
                  <a:lnTo>
                    <a:pt x="22230" y="998"/>
                  </a:lnTo>
                  <a:lnTo>
                    <a:pt x="22230" y="1873"/>
                  </a:lnTo>
                  <a:lnTo>
                    <a:pt x="20043" y="1873"/>
                  </a:lnTo>
                  <a:lnTo>
                    <a:pt x="20043" y="998"/>
                  </a:lnTo>
                  <a:lnTo>
                    <a:pt x="19280" y="11"/>
                  </a:lnTo>
                  <a:lnTo>
                    <a:pt x="18527" y="998"/>
                  </a:lnTo>
                  <a:lnTo>
                    <a:pt x="18527" y="1873"/>
                  </a:lnTo>
                  <a:lnTo>
                    <a:pt x="16340" y="1873"/>
                  </a:lnTo>
                  <a:lnTo>
                    <a:pt x="16340" y="998"/>
                  </a:lnTo>
                  <a:lnTo>
                    <a:pt x="15577" y="11"/>
                  </a:lnTo>
                  <a:lnTo>
                    <a:pt x="14814" y="998"/>
                  </a:lnTo>
                  <a:lnTo>
                    <a:pt x="14814" y="1873"/>
                  </a:lnTo>
                  <a:lnTo>
                    <a:pt x="12637" y="1873"/>
                  </a:lnTo>
                  <a:lnTo>
                    <a:pt x="12637" y="998"/>
                  </a:lnTo>
                  <a:lnTo>
                    <a:pt x="11874" y="11"/>
                  </a:lnTo>
                  <a:lnTo>
                    <a:pt x="11111" y="998"/>
                  </a:lnTo>
                  <a:lnTo>
                    <a:pt x="11111" y="1873"/>
                  </a:lnTo>
                  <a:lnTo>
                    <a:pt x="8933" y="1873"/>
                  </a:lnTo>
                  <a:lnTo>
                    <a:pt x="8933" y="998"/>
                  </a:lnTo>
                  <a:lnTo>
                    <a:pt x="8170" y="11"/>
                  </a:lnTo>
                  <a:lnTo>
                    <a:pt x="7428" y="998"/>
                  </a:lnTo>
                  <a:lnTo>
                    <a:pt x="7428" y="1873"/>
                  </a:lnTo>
                  <a:lnTo>
                    <a:pt x="5230" y="1873"/>
                  </a:lnTo>
                  <a:lnTo>
                    <a:pt x="5230" y="998"/>
                  </a:lnTo>
                  <a:lnTo>
                    <a:pt x="4467" y="1"/>
                  </a:lnTo>
                  <a:lnTo>
                    <a:pt x="3704" y="998"/>
                  </a:lnTo>
                  <a:lnTo>
                    <a:pt x="3704" y="1873"/>
                  </a:lnTo>
                  <a:lnTo>
                    <a:pt x="1527" y="1873"/>
                  </a:lnTo>
                  <a:lnTo>
                    <a:pt x="1527" y="998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2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Livvic"/>
              <a:buNone/>
              <a:defRPr sz="3600" b="1">
                <a:latin typeface="Livvic"/>
                <a:ea typeface="Livvic"/>
                <a:cs typeface="Livvic"/>
                <a:sym typeface="Livv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Livvic"/>
              <a:buNone/>
              <a:defRPr sz="3600" b="1">
                <a:latin typeface="Livvic"/>
                <a:ea typeface="Livvic"/>
                <a:cs typeface="Livvic"/>
                <a:sym typeface="Livv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Livvic"/>
              <a:buNone/>
              <a:defRPr sz="3600" b="1">
                <a:latin typeface="Livvic"/>
                <a:ea typeface="Livvic"/>
                <a:cs typeface="Livvic"/>
                <a:sym typeface="Livv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Livvic"/>
              <a:buNone/>
              <a:defRPr sz="3600" b="1">
                <a:latin typeface="Livvic"/>
                <a:ea typeface="Livvic"/>
                <a:cs typeface="Livvic"/>
                <a:sym typeface="Livv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Livvic"/>
              <a:buNone/>
              <a:defRPr sz="3600" b="1">
                <a:latin typeface="Livvic"/>
                <a:ea typeface="Livvic"/>
                <a:cs typeface="Livvic"/>
                <a:sym typeface="Livv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Livvic"/>
              <a:buNone/>
              <a:defRPr sz="3600" b="1">
                <a:latin typeface="Livvic"/>
                <a:ea typeface="Livvic"/>
                <a:cs typeface="Livvic"/>
                <a:sym typeface="Livv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Livvic"/>
              <a:buNone/>
              <a:defRPr sz="3600" b="1">
                <a:latin typeface="Livvic"/>
                <a:ea typeface="Livvic"/>
                <a:cs typeface="Livvic"/>
                <a:sym typeface="Livv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Livvic"/>
              <a:buNone/>
              <a:defRPr sz="3600" b="1">
                <a:latin typeface="Livvic"/>
                <a:ea typeface="Livvic"/>
                <a:cs typeface="Livvic"/>
                <a:sym typeface="Livv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Livvic"/>
              <a:buNone/>
              <a:defRPr sz="3600" b="1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aleway"/>
              <a:buChar char="○"/>
              <a:defRPr sz="16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aleway"/>
              <a:buChar char="■"/>
              <a:defRPr sz="16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aleway"/>
              <a:buChar char="●"/>
              <a:defRPr sz="16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aleway"/>
              <a:buChar char="○"/>
              <a:defRPr sz="16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aleway"/>
              <a:buChar char="■"/>
              <a:defRPr sz="16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aleway"/>
              <a:buChar char="●"/>
              <a:defRPr sz="16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aleway"/>
              <a:buChar char="○"/>
              <a:defRPr sz="16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Raleway"/>
              <a:buChar char="■"/>
              <a:defRPr sz="1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2" r:id="rId9"/>
    <p:sldLayoutId id="2147483666" r:id="rId10"/>
    <p:sldLayoutId id="2147483667" r:id="rId11"/>
    <p:sldLayoutId id="2147483670" r:id="rId12"/>
    <p:sldLayoutId id="214748368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34"/>
          <p:cNvGrpSpPr/>
          <p:nvPr/>
        </p:nvGrpSpPr>
        <p:grpSpPr>
          <a:xfrm>
            <a:off x="8316089" y="2105263"/>
            <a:ext cx="660420" cy="971790"/>
            <a:chOff x="8319631" y="2945130"/>
            <a:chExt cx="419928" cy="617951"/>
          </a:xfrm>
        </p:grpSpPr>
        <p:sp>
          <p:nvSpPr>
            <p:cNvPr id="609" name="Google Shape;609;p34"/>
            <p:cNvSpPr/>
            <p:nvPr/>
          </p:nvSpPr>
          <p:spPr>
            <a:xfrm>
              <a:off x="8319631" y="3030357"/>
              <a:ext cx="383578" cy="532724"/>
            </a:xfrm>
            <a:custGeom>
              <a:avLst/>
              <a:gdLst/>
              <a:ahLst/>
              <a:cxnLst/>
              <a:rect l="l" t="t" r="r" b="b"/>
              <a:pathLst>
                <a:path w="19965" h="27728" extrusionOk="0">
                  <a:moveTo>
                    <a:pt x="1" y="22378"/>
                  </a:moveTo>
                  <a:cubicBezTo>
                    <a:pt x="523" y="21856"/>
                    <a:pt x="9069" y="12331"/>
                    <a:pt x="12201" y="7307"/>
                  </a:cubicBezTo>
                  <a:cubicBezTo>
                    <a:pt x="13701" y="4959"/>
                    <a:pt x="15071" y="2479"/>
                    <a:pt x="16311" y="0"/>
                  </a:cubicBezTo>
                  <a:lnTo>
                    <a:pt x="19964" y="1175"/>
                  </a:lnTo>
                  <a:cubicBezTo>
                    <a:pt x="19964" y="1175"/>
                    <a:pt x="16376" y="17485"/>
                    <a:pt x="13571" y="22639"/>
                  </a:cubicBezTo>
                  <a:cubicBezTo>
                    <a:pt x="10700" y="27727"/>
                    <a:pt x="914" y="24661"/>
                    <a:pt x="1" y="22378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8614197" y="2945130"/>
              <a:ext cx="125362" cy="141654"/>
            </a:xfrm>
            <a:custGeom>
              <a:avLst/>
              <a:gdLst/>
              <a:ahLst/>
              <a:cxnLst/>
              <a:rect l="l" t="t" r="r" b="b"/>
              <a:pathLst>
                <a:path w="6525" h="7373" extrusionOk="0">
                  <a:moveTo>
                    <a:pt x="5676" y="783"/>
                  </a:moveTo>
                  <a:cubicBezTo>
                    <a:pt x="5285" y="522"/>
                    <a:pt x="4567" y="913"/>
                    <a:pt x="3849" y="1370"/>
                  </a:cubicBezTo>
                  <a:cubicBezTo>
                    <a:pt x="3393" y="587"/>
                    <a:pt x="2936" y="0"/>
                    <a:pt x="2414" y="65"/>
                  </a:cubicBezTo>
                  <a:cubicBezTo>
                    <a:pt x="1827" y="65"/>
                    <a:pt x="653" y="2022"/>
                    <a:pt x="327" y="2675"/>
                  </a:cubicBezTo>
                  <a:cubicBezTo>
                    <a:pt x="0" y="3458"/>
                    <a:pt x="0" y="4306"/>
                    <a:pt x="261" y="5089"/>
                  </a:cubicBezTo>
                  <a:cubicBezTo>
                    <a:pt x="979" y="6654"/>
                    <a:pt x="4176" y="7372"/>
                    <a:pt x="5480" y="6198"/>
                  </a:cubicBezTo>
                  <a:cubicBezTo>
                    <a:pt x="6068" y="5676"/>
                    <a:pt x="6459" y="4893"/>
                    <a:pt x="6524" y="4110"/>
                  </a:cubicBezTo>
                  <a:cubicBezTo>
                    <a:pt x="6459" y="3262"/>
                    <a:pt x="6329" y="979"/>
                    <a:pt x="5676" y="783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4"/>
          <p:cNvGrpSpPr/>
          <p:nvPr/>
        </p:nvGrpSpPr>
        <p:grpSpPr>
          <a:xfrm>
            <a:off x="5348617" y="2933201"/>
            <a:ext cx="3795805" cy="2236919"/>
            <a:chOff x="5827592" y="3418910"/>
            <a:chExt cx="3316562" cy="1954495"/>
          </a:xfrm>
        </p:grpSpPr>
        <p:sp>
          <p:nvSpPr>
            <p:cNvPr id="612" name="Google Shape;612;p34"/>
            <p:cNvSpPr/>
            <p:nvPr/>
          </p:nvSpPr>
          <p:spPr>
            <a:xfrm>
              <a:off x="6164775" y="4401600"/>
              <a:ext cx="2979378" cy="971805"/>
            </a:xfrm>
            <a:custGeom>
              <a:avLst/>
              <a:gdLst/>
              <a:ahLst/>
              <a:cxnLst/>
              <a:rect l="l" t="t" r="r" b="b"/>
              <a:pathLst>
                <a:path w="155075" h="38362" extrusionOk="0">
                  <a:moveTo>
                    <a:pt x="0" y="1"/>
                  </a:moveTo>
                  <a:lnTo>
                    <a:pt x="0" y="38362"/>
                  </a:lnTo>
                  <a:lnTo>
                    <a:pt x="155075" y="38362"/>
                  </a:lnTo>
                  <a:lnTo>
                    <a:pt x="15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5827592" y="3469055"/>
              <a:ext cx="3316558" cy="1596251"/>
            </a:xfrm>
            <a:custGeom>
              <a:avLst/>
              <a:gdLst/>
              <a:ahLst/>
              <a:cxnLst/>
              <a:rect l="l" t="t" r="r" b="b"/>
              <a:pathLst>
                <a:path w="172625" h="83084" extrusionOk="0">
                  <a:moveTo>
                    <a:pt x="41363" y="0"/>
                  </a:moveTo>
                  <a:lnTo>
                    <a:pt x="40058" y="2284"/>
                  </a:lnTo>
                  <a:lnTo>
                    <a:pt x="22117" y="33925"/>
                  </a:lnTo>
                  <a:lnTo>
                    <a:pt x="6068" y="62174"/>
                  </a:lnTo>
                  <a:lnTo>
                    <a:pt x="1" y="72808"/>
                  </a:lnTo>
                  <a:cubicBezTo>
                    <a:pt x="134" y="79001"/>
                    <a:pt x="5198" y="83065"/>
                    <a:pt x="10494" y="83065"/>
                  </a:cubicBezTo>
                  <a:cubicBezTo>
                    <a:pt x="12953" y="83065"/>
                    <a:pt x="15461" y="82189"/>
                    <a:pt x="17550" y="80245"/>
                  </a:cubicBezTo>
                  <a:cubicBezTo>
                    <a:pt x="18268" y="79593"/>
                    <a:pt x="18855" y="78875"/>
                    <a:pt x="19377" y="78027"/>
                  </a:cubicBezTo>
                  <a:cubicBezTo>
                    <a:pt x="20877" y="80571"/>
                    <a:pt x="23356" y="82268"/>
                    <a:pt x="26227" y="82855"/>
                  </a:cubicBezTo>
                  <a:cubicBezTo>
                    <a:pt x="26945" y="82985"/>
                    <a:pt x="27597" y="83050"/>
                    <a:pt x="28249" y="83050"/>
                  </a:cubicBezTo>
                  <a:cubicBezTo>
                    <a:pt x="29554" y="83050"/>
                    <a:pt x="30859" y="82855"/>
                    <a:pt x="32099" y="82333"/>
                  </a:cubicBezTo>
                  <a:cubicBezTo>
                    <a:pt x="34186" y="81485"/>
                    <a:pt x="36013" y="79984"/>
                    <a:pt x="37187" y="78092"/>
                  </a:cubicBezTo>
                  <a:cubicBezTo>
                    <a:pt x="39210" y="81419"/>
                    <a:pt x="42651" y="83083"/>
                    <a:pt x="46092" y="83083"/>
                  </a:cubicBezTo>
                  <a:cubicBezTo>
                    <a:pt x="49534" y="83083"/>
                    <a:pt x="52975" y="81419"/>
                    <a:pt x="54998" y="78092"/>
                  </a:cubicBezTo>
                  <a:cubicBezTo>
                    <a:pt x="57020" y="81419"/>
                    <a:pt x="60461" y="83083"/>
                    <a:pt x="63903" y="83083"/>
                  </a:cubicBezTo>
                  <a:cubicBezTo>
                    <a:pt x="67344" y="83083"/>
                    <a:pt x="70786" y="81419"/>
                    <a:pt x="72808" y="78092"/>
                  </a:cubicBezTo>
                  <a:cubicBezTo>
                    <a:pt x="74830" y="81419"/>
                    <a:pt x="78272" y="83083"/>
                    <a:pt x="81713" y="83083"/>
                  </a:cubicBezTo>
                  <a:cubicBezTo>
                    <a:pt x="85155" y="83083"/>
                    <a:pt x="88596" y="81419"/>
                    <a:pt x="90618" y="78092"/>
                  </a:cubicBezTo>
                  <a:cubicBezTo>
                    <a:pt x="92641" y="81419"/>
                    <a:pt x="96082" y="83083"/>
                    <a:pt x="99524" y="83083"/>
                  </a:cubicBezTo>
                  <a:cubicBezTo>
                    <a:pt x="102965" y="83083"/>
                    <a:pt x="106406" y="81419"/>
                    <a:pt x="108429" y="78092"/>
                  </a:cubicBezTo>
                  <a:cubicBezTo>
                    <a:pt x="110451" y="81419"/>
                    <a:pt x="113893" y="83083"/>
                    <a:pt x="117334" y="83083"/>
                  </a:cubicBezTo>
                  <a:cubicBezTo>
                    <a:pt x="120775" y="83083"/>
                    <a:pt x="124217" y="81419"/>
                    <a:pt x="126239" y="78092"/>
                  </a:cubicBezTo>
                  <a:cubicBezTo>
                    <a:pt x="127870" y="80702"/>
                    <a:pt x="130610" y="82529"/>
                    <a:pt x="133742" y="82985"/>
                  </a:cubicBezTo>
                  <a:cubicBezTo>
                    <a:pt x="134199" y="82985"/>
                    <a:pt x="134655" y="83050"/>
                    <a:pt x="135112" y="83050"/>
                  </a:cubicBezTo>
                  <a:cubicBezTo>
                    <a:pt x="138765" y="83050"/>
                    <a:pt x="142158" y="81158"/>
                    <a:pt x="144050" y="78027"/>
                  </a:cubicBezTo>
                  <a:cubicBezTo>
                    <a:pt x="146072" y="81354"/>
                    <a:pt x="149514" y="83018"/>
                    <a:pt x="152955" y="83018"/>
                  </a:cubicBezTo>
                  <a:cubicBezTo>
                    <a:pt x="156396" y="83018"/>
                    <a:pt x="159838" y="81354"/>
                    <a:pt x="161860" y="78027"/>
                  </a:cubicBezTo>
                  <a:cubicBezTo>
                    <a:pt x="163752" y="81158"/>
                    <a:pt x="167145" y="83050"/>
                    <a:pt x="170798" y="83050"/>
                  </a:cubicBezTo>
                  <a:cubicBezTo>
                    <a:pt x="171385" y="83050"/>
                    <a:pt x="171972" y="82985"/>
                    <a:pt x="172625" y="82855"/>
                  </a:cubicBezTo>
                  <a:lnTo>
                    <a:pt x="172625" y="0"/>
                  </a:lnTo>
                  <a:close/>
                </a:path>
              </a:pathLst>
            </a:custGeom>
            <a:solidFill>
              <a:srgbClr val="CC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6002445" y="4630028"/>
              <a:ext cx="3141705" cy="212240"/>
            </a:xfrm>
            <a:custGeom>
              <a:avLst/>
              <a:gdLst/>
              <a:ahLst/>
              <a:cxnLst/>
              <a:rect l="l" t="t" r="r" b="b"/>
              <a:pathLst>
                <a:path w="163524" h="11047" extrusionOk="0">
                  <a:moveTo>
                    <a:pt x="36959" y="1"/>
                  </a:moveTo>
                  <a:cubicBezTo>
                    <a:pt x="36339" y="1"/>
                    <a:pt x="35719" y="408"/>
                    <a:pt x="35719" y="1224"/>
                  </a:cubicBezTo>
                  <a:cubicBezTo>
                    <a:pt x="35457" y="6163"/>
                    <a:pt x="31740" y="8642"/>
                    <a:pt x="28019" y="8642"/>
                  </a:cubicBezTo>
                  <a:cubicBezTo>
                    <a:pt x="26187" y="8642"/>
                    <a:pt x="24353" y="8040"/>
                    <a:pt x="22932" y="6834"/>
                  </a:cubicBezTo>
                  <a:cubicBezTo>
                    <a:pt x="21301" y="5464"/>
                    <a:pt x="20388" y="3377"/>
                    <a:pt x="20323" y="1224"/>
                  </a:cubicBezTo>
                  <a:cubicBezTo>
                    <a:pt x="20257" y="506"/>
                    <a:pt x="19687" y="147"/>
                    <a:pt x="19116" y="147"/>
                  </a:cubicBezTo>
                  <a:cubicBezTo>
                    <a:pt x="18545" y="147"/>
                    <a:pt x="17974" y="506"/>
                    <a:pt x="17909" y="1224"/>
                  </a:cubicBezTo>
                  <a:cubicBezTo>
                    <a:pt x="17627" y="6177"/>
                    <a:pt x="13898" y="8653"/>
                    <a:pt x="10199" y="8653"/>
                  </a:cubicBezTo>
                  <a:cubicBezTo>
                    <a:pt x="9610" y="8653"/>
                    <a:pt x="9022" y="8591"/>
                    <a:pt x="8449" y="8465"/>
                  </a:cubicBezTo>
                  <a:cubicBezTo>
                    <a:pt x="4991" y="7748"/>
                    <a:pt x="2512" y="4747"/>
                    <a:pt x="2512" y="1224"/>
                  </a:cubicBezTo>
                  <a:cubicBezTo>
                    <a:pt x="2480" y="441"/>
                    <a:pt x="1844" y="49"/>
                    <a:pt x="1224" y="49"/>
                  </a:cubicBezTo>
                  <a:cubicBezTo>
                    <a:pt x="604" y="49"/>
                    <a:pt x="1" y="441"/>
                    <a:pt x="33" y="1224"/>
                  </a:cubicBezTo>
                  <a:cubicBezTo>
                    <a:pt x="359" y="6965"/>
                    <a:pt x="4208" y="10162"/>
                    <a:pt x="8449" y="10879"/>
                  </a:cubicBezTo>
                  <a:cubicBezTo>
                    <a:pt x="9057" y="10992"/>
                    <a:pt x="9666" y="11046"/>
                    <a:pt x="10270" y="11046"/>
                  </a:cubicBezTo>
                  <a:cubicBezTo>
                    <a:pt x="13879" y="11046"/>
                    <a:pt x="17295" y="9097"/>
                    <a:pt x="19083" y="5856"/>
                  </a:cubicBezTo>
                  <a:cubicBezTo>
                    <a:pt x="19996" y="7487"/>
                    <a:pt x="21301" y="8857"/>
                    <a:pt x="22998" y="9705"/>
                  </a:cubicBezTo>
                  <a:cubicBezTo>
                    <a:pt x="24546" y="10577"/>
                    <a:pt x="26313" y="11012"/>
                    <a:pt x="28082" y="11012"/>
                  </a:cubicBezTo>
                  <a:cubicBezTo>
                    <a:pt x="31605" y="11012"/>
                    <a:pt x="35135" y="9287"/>
                    <a:pt x="36959" y="5856"/>
                  </a:cubicBezTo>
                  <a:cubicBezTo>
                    <a:pt x="38785" y="9281"/>
                    <a:pt x="42341" y="10993"/>
                    <a:pt x="45888" y="10993"/>
                  </a:cubicBezTo>
                  <a:cubicBezTo>
                    <a:pt x="49436" y="10993"/>
                    <a:pt x="52975" y="9281"/>
                    <a:pt x="54769" y="5856"/>
                  </a:cubicBezTo>
                  <a:cubicBezTo>
                    <a:pt x="56596" y="9281"/>
                    <a:pt x="60151" y="10993"/>
                    <a:pt x="63707" y="10993"/>
                  </a:cubicBezTo>
                  <a:cubicBezTo>
                    <a:pt x="67263" y="10993"/>
                    <a:pt x="70818" y="9281"/>
                    <a:pt x="72645" y="5856"/>
                  </a:cubicBezTo>
                  <a:cubicBezTo>
                    <a:pt x="74439" y="9281"/>
                    <a:pt x="77978" y="10993"/>
                    <a:pt x="81526" y="10993"/>
                  </a:cubicBezTo>
                  <a:cubicBezTo>
                    <a:pt x="85073" y="10993"/>
                    <a:pt x="88629" y="9281"/>
                    <a:pt x="90455" y="5856"/>
                  </a:cubicBezTo>
                  <a:cubicBezTo>
                    <a:pt x="92282" y="9281"/>
                    <a:pt x="95838" y="10993"/>
                    <a:pt x="99385" y="10993"/>
                  </a:cubicBezTo>
                  <a:cubicBezTo>
                    <a:pt x="102932" y="10993"/>
                    <a:pt x="106472" y="9281"/>
                    <a:pt x="108266" y="5856"/>
                  </a:cubicBezTo>
                  <a:cubicBezTo>
                    <a:pt x="110092" y="9281"/>
                    <a:pt x="113648" y="10993"/>
                    <a:pt x="117204" y="10993"/>
                  </a:cubicBezTo>
                  <a:cubicBezTo>
                    <a:pt x="120759" y="10993"/>
                    <a:pt x="124315" y="9281"/>
                    <a:pt x="126141" y="5856"/>
                  </a:cubicBezTo>
                  <a:cubicBezTo>
                    <a:pt x="127892" y="9075"/>
                    <a:pt x="131256" y="11023"/>
                    <a:pt x="134836" y="11023"/>
                  </a:cubicBezTo>
                  <a:cubicBezTo>
                    <a:pt x="135392" y="11023"/>
                    <a:pt x="135953" y="10976"/>
                    <a:pt x="136514" y="10879"/>
                  </a:cubicBezTo>
                  <a:cubicBezTo>
                    <a:pt x="139711" y="10553"/>
                    <a:pt x="142451" y="8661"/>
                    <a:pt x="143952" y="5856"/>
                  </a:cubicBezTo>
                  <a:cubicBezTo>
                    <a:pt x="145779" y="9281"/>
                    <a:pt x="149334" y="10993"/>
                    <a:pt x="152890" y="10993"/>
                  </a:cubicBezTo>
                  <a:cubicBezTo>
                    <a:pt x="156445" y="10993"/>
                    <a:pt x="160001" y="9281"/>
                    <a:pt x="161827" y="5856"/>
                  </a:cubicBezTo>
                  <a:cubicBezTo>
                    <a:pt x="162284" y="6704"/>
                    <a:pt x="162806" y="7487"/>
                    <a:pt x="163524" y="8139"/>
                  </a:cubicBezTo>
                  <a:lnTo>
                    <a:pt x="163524" y="3703"/>
                  </a:lnTo>
                  <a:cubicBezTo>
                    <a:pt x="163198" y="2920"/>
                    <a:pt x="163067" y="2072"/>
                    <a:pt x="163002" y="1224"/>
                  </a:cubicBezTo>
                  <a:cubicBezTo>
                    <a:pt x="163002" y="408"/>
                    <a:pt x="162398" y="1"/>
                    <a:pt x="161795" y="1"/>
                  </a:cubicBezTo>
                  <a:cubicBezTo>
                    <a:pt x="161191" y="1"/>
                    <a:pt x="160588" y="408"/>
                    <a:pt x="160588" y="1224"/>
                  </a:cubicBezTo>
                  <a:cubicBezTo>
                    <a:pt x="160294" y="6182"/>
                    <a:pt x="156576" y="8661"/>
                    <a:pt x="152865" y="8661"/>
                  </a:cubicBezTo>
                  <a:cubicBezTo>
                    <a:pt x="149155" y="8661"/>
                    <a:pt x="145452" y="6182"/>
                    <a:pt x="145191" y="1224"/>
                  </a:cubicBezTo>
                  <a:cubicBezTo>
                    <a:pt x="145191" y="605"/>
                    <a:pt x="144663" y="45"/>
                    <a:pt x="144051" y="45"/>
                  </a:cubicBezTo>
                  <a:cubicBezTo>
                    <a:pt x="144018" y="45"/>
                    <a:pt x="143985" y="46"/>
                    <a:pt x="143952" y="49"/>
                  </a:cubicBezTo>
                  <a:cubicBezTo>
                    <a:pt x="143691" y="49"/>
                    <a:pt x="143430" y="115"/>
                    <a:pt x="143169" y="245"/>
                  </a:cubicBezTo>
                  <a:cubicBezTo>
                    <a:pt x="142843" y="441"/>
                    <a:pt x="142647" y="832"/>
                    <a:pt x="142712" y="1224"/>
                  </a:cubicBezTo>
                  <a:cubicBezTo>
                    <a:pt x="142712" y="3899"/>
                    <a:pt x="141212" y="6378"/>
                    <a:pt x="138863" y="7683"/>
                  </a:cubicBezTo>
                  <a:cubicBezTo>
                    <a:pt x="137691" y="8320"/>
                    <a:pt x="136359" y="8639"/>
                    <a:pt x="135026" y="8639"/>
                  </a:cubicBezTo>
                  <a:cubicBezTo>
                    <a:pt x="131317" y="8639"/>
                    <a:pt x="127604" y="6168"/>
                    <a:pt x="127316" y="1224"/>
                  </a:cubicBezTo>
                  <a:cubicBezTo>
                    <a:pt x="127250" y="506"/>
                    <a:pt x="126680" y="147"/>
                    <a:pt x="126109" y="147"/>
                  </a:cubicBezTo>
                  <a:cubicBezTo>
                    <a:pt x="125538" y="147"/>
                    <a:pt x="124967" y="506"/>
                    <a:pt x="124902" y="1224"/>
                  </a:cubicBezTo>
                  <a:cubicBezTo>
                    <a:pt x="124641" y="6182"/>
                    <a:pt x="120922" y="8661"/>
                    <a:pt x="117204" y="8661"/>
                  </a:cubicBezTo>
                  <a:cubicBezTo>
                    <a:pt x="113485" y="8661"/>
                    <a:pt x="109766" y="6182"/>
                    <a:pt x="109505" y="1224"/>
                  </a:cubicBezTo>
                  <a:cubicBezTo>
                    <a:pt x="109505" y="408"/>
                    <a:pt x="108902" y="1"/>
                    <a:pt x="108298" y="1"/>
                  </a:cubicBezTo>
                  <a:cubicBezTo>
                    <a:pt x="107695" y="1"/>
                    <a:pt x="107091" y="408"/>
                    <a:pt x="107091" y="1224"/>
                  </a:cubicBezTo>
                  <a:cubicBezTo>
                    <a:pt x="106798" y="6182"/>
                    <a:pt x="103079" y="8661"/>
                    <a:pt x="99369" y="8661"/>
                  </a:cubicBezTo>
                  <a:cubicBezTo>
                    <a:pt x="95658" y="8661"/>
                    <a:pt x="91956" y="6182"/>
                    <a:pt x="91695" y="1224"/>
                  </a:cubicBezTo>
                  <a:cubicBezTo>
                    <a:pt x="91695" y="408"/>
                    <a:pt x="91075" y="1"/>
                    <a:pt x="90455" y="1"/>
                  </a:cubicBezTo>
                  <a:cubicBezTo>
                    <a:pt x="89836" y="1"/>
                    <a:pt x="89216" y="408"/>
                    <a:pt x="89216" y="1224"/>
                  </a:cubicBezTo>
                  <a:cubicBezTo>
                    <a:pt x="88955" y="6182"/>
                    <a:pt x="85252" y="8661"/>
                    <a:pt x="81542" y="8661"/>
                  </a:cubicBezTo>
                  <a:cubicBezTo>
                    <a:pt x="77831" y="8661"/>
                    <a:pt x="74113" y="6182"/>
                    <a:pt x="73819" y="1224"/>
                  </a:cubicBezTo>
                  <a:cubicBezTo>
                    <a:pt x="73819" y="408"/>
                    <a:pt x="73216" y="1"/>
                    <a:pt x="72612" y="1"/>
                  </a:cubicBezTo>
                  <a:cubicBezTo>
                    <a:pt x="72009" y="1"/>
                    <a:pt x="71405" y="408"/>
                    <a:pt x="71405" y="1224"/>
                  </a:cubicBezTo>
                  <a:cubicBezTo>
                    <a:pt x="71144" y="6182"/>
                    <a:pt x="67426" y="8661"/>
                    <a:pt x="63707" y="8661"/>
                  </a:cubicBezTo>
                  <a:cubicBezTo>
                    <a:pt x="59988" y="8661"/>
                    <a:pt x="56270" y="6182"/>
                    <a:pt x="56009" y="1224"/>
                  </a:cubicBezTo>
                  <a:cubicBezTo>
                    <a:pt x="56009" y="408"/>
                    <a:pt x="55389" y="1"/>
                    <a:pt x="54769" y="1"/>
                  </a:cubicBezTo>
                  <a:cubicBezTo>
                    <a:pt x="54149" y="1"/>
                    <a:pt x="53530" y="408"/>
                    <a:pt x="53530" y="1224"/>
                  </a:cubicBezTo>
                  <a:cubicBezTo>
                    <a:pt x="53269" y="6182"/>
                    <a:pt x="49566" y="8661"/>
                    <a:pt x="45864" y="8661"/>
                  </a:cubicBezTo>
                  <a:cubicBezTo>
                    <a:pt x="42162" y="8661"/>
                    <a:pt x="38459" y="6182"/>
                    <a:pt x="38198" y="1224"/>
                  </a:cubicBezTo>
                  <a:cubicBezTo>
                    <a:pt x="38198" y="408"/>
                    <a:pt x="37579" y="1"/>
                    <a:pt x="36959" y="1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6164137" y="4360553"/>
              <a:ext cx="2980012" cy="212990"/>
            </a:xfrm>
            <a:custGeom>
              <a:avLst/>
              <a:gdLst/>
              <a:ahLst/>
              <a:cxnLst/>
              <a:rect l="l" t="t" r="r" b="b"/>
              <a:pathLst>
                <a:path w="155108" h="11086" extrusionOk="0">
                  <a:moveTo>
                    <a:pt x="19116" y="0"/>
                  </a:moveTo>
                  <a:cubicBezTo>
                    <a:pt x="18512" y="0"/>
                    <a:pt x="17909" y="408"/>
                    <a:pt x="17909" y="1223"/>
                  </a:cubicBezTo>
                  <a:cubicBezTo>
                    <a:pt x="17909" y="1549"/>
                    <a:pt x="17843" y="1810"/>
                    <a:pt x="17843" y="2137"/>
                  </a:cubicBezTo>
                  <a:cubicBezTo>
                    <a:pt x="17583" y="4290"/>
                    <a:pt x="16343" y="6181"/>
                    <a:pt x="14582" y="7421"/>
                  </a:cubicBezTo>
                  <a:cubicBezTo>
                    <a:pt x="13291" y="8255"/>
                    <a:pt x="11759" y="8672"/>
                    <a:pt x="10225" y="8672"/>
                  </a:cubicBezTo>
                  <a:cubicBezTo>
                    <a:pt x="6721" y="8672"/>
                    <a:pt x="3213" y="6493"/>
                    <a:pt x="2577" y="2137"/>
                  </a:cubicBezTo>
                  <a:cubicBezTo>
                    <a:pt x="2512" y="1810"/>
                    <a:pt x="2447" y="1549"/>
                    <a:pt x="2447" y="1223"/>
                  </a:cubicBezTo>
                  <a:cubicBezTo>
                    <a:pt x="2414" y="440"/>
                    <a:pt x="1795" y="49"/>
                    <a:pt x="1191" y="49"/>
                  </a:cubicBezTo>
                  <a:cubicBezTo>
                    <a:pt x="588" y="49"/>
                    <a:pt x="0" y="440"/>
                    <a:pt x="33" y="1223"/>
                  </a:cubicBezTo>
                  <a:cubicBezTo>
                    <a:pt x="33" y="1549"/>
                    <a:pt x="98" y="1810"/>
                    <a:pt x="98" y="2137"/>
                  </a:cubicBezTo>
                  <a:cubicBezTo>
                    <a:pt x="838" y="8054"/>
                    <a:pt x="5492" y="11027"/>
                    <a:pt x="10143" y="11027"/>
                  </a:cubicBezTo>
                  <a:cubicBezTo>
                    <a:pt x="11645" y="11027"/>
                    <a:pt x="13147" y="10717"/>
                    <a:pt x="14516" y="10096"/>
                  </a:cubicBezTo>
                  <a:cubicBezTo>
                    <a:pt x="16473" y="9248"/>
                    <a:pt x="18104" y="7747"/>
                    <a:pt x="19083" y="5855"/>
                  </a:cubicBezTo>
                  <a:cubicBezTo>
                    <a:pt x="20910" y="9313"/>
                    <a:pt x="24465" y="11042"/>
                    <a:pt x="28013" y="11042"/>
                  </a:cubicBezTo>
                  <a:cubicBezTo>
                    <a:pt x="31560" y="11042"/>
                    <a:pt x="35099" y="9313"/>
                    <a:pt x="36893" y="5855"/>
                  </a:cubicBezTo>
                  <a:cubicBezTo>
                    <a:pt x="38720" y="9313"/>
                    <a:pt x="42276" y="11042"/>
                    <a:pt x="45831" y="11042"/>
                  </a:cubicBezTo>
                  <a:cubicBezTo>
                    <a:pt x="49387" y="11042"/>
                    <a:pt x="52942" y="9313"/>
                    <a:pt x="54769" y="5855"/>
                  </a:cubicBezTo>
                  <a:cubicBezTo>
                    <a:pt x="56563" y="9313"/>
                    <a:pt x="60119" y="11042"/>
                    <a:pt x="63674" y="11042"/>
                  </a:cubicBezTo>
                  <a:cubicBezTo>
                    <a:pt x="67230" y="11042"/>
                    <a:pt x="70785" y="9313"/>
                    <a:pt x="72580" y="5855"/>
                  </a:cubicBezTo>
                  <a:cubicBezTo>
                    <a:pt x="74406" y="9313"/>
                    <a:pt x="77962" y="11042"/>
                    <a:pt x="81517" y="11042"/>
                  </a:cubicBezTo>
                  <a:cubicBezTo>
                    <a:pt x="85073" y="11042"/>
                    <a:pt x="88629" y="9313"/>
                    <a:pt x="90455" y="5855"/>
                  </a:cubicBezTo>
                  <a:cubicBezTo>
                    <a:pt x="92249" y="9313"/>
                    <a:pt x="95805" y="11042"/>
                    <a:pt x="99360" y="11042"/>
                  </a:cubicBezTo>
                  <a:cubicBezTo>
                    <a:pt x="102916" y="11042"/>
                    <a:pt x="106472" y="9313"/>
                    <a:pt x="108266" y="5855"/>
                  </a:cubicBezTo>
                  <a:cubicBezTo>
                    <a:pt x="110092" y="9313"/>
                    <a:pt x="113648" y="11042"/>
                    <a:pt x="117195" y="11042"/>
                  </a:cubicBezTo>
                  <a:cubicBezTo>
                    <a:pt x="120743" y="11042"/>
                    <a:pt x="124282" y="9313"/>
                    <a:pt x="126076" y="5855"/>
                  </a:cubicBezTo>
                  <a:cubicBezTo>
                    <a:pt x="127866" y="9089"/>
                    <a:pt x="131240" y="11044"/>
                    <a:pt x="134841" y="11044"/>
                  </a:cubicBezTo>
                  <a:cubicBezTo>
                    <a:pt x="135309" y="11044"/>
                    <a:pt x="135781" y="11011"/>
                    <a:pt x="136253" y="10944"/>
                  </a:cubicBezTo>
                  <a:cubicBezTo>
                    <a:pt x="139515" y="10683"/>
                    <a:pt x="142386" y="8726"/>
                    <a:pt x="143952" y="5855"/>
                  </a:cubicBezTo>
                  <a:cubicBezTo>
                    <a:pt x="145726" y="9135"/>
                    <a:pt x="149140" y="11086"/>
                    <a:pt x="152770" y="11086"/>
                  </a:cubicBezTo>
                  <a:cubicBezTo>
                    <a:pt x="153544" y="11086"/>
                    <a:pt x="154328" y="10997"/>
                    <a:pt x="155108" y="10813"/>
                  </a:cubicBezTo>
                  <a:lnTo>
                    <a:pt x="155108" y="8400"/>
                  </a:lnTo>
                  <a:cubicBezTo>
                    <a:pt x="154384" y="8595"/>
                    <a:pt x="153634" y="8693"/>
                    <a:pt x="152885" y="8693"/>
                  </a:cubicBezTo>
                  <a:cubicBezTo>
                    <a:pt x="149381" y="8693"/>
                    <a:pt x="145902" y="6544"/>
                    <a:pt x="145257" y="2137"/>
                  </a:cubicBezTo>
                  <a:cubicBezTo>
                    <a:pt x="145257" y="1810"/>
                    <a:pt x="145191" y="1549"/>
                    <a:pt x="145191" y="1223"/>
                  </a:cubicBezTo>
                  <a:cubicBezTo>
                    <a:pt x="145191" y="408"/>
                    <a:pt x="144588" y="0"/>
                    <a:pt x="143984" y="0"/>
                  </a:cubicBezTo>
                  <a:cubicBezTo>
                    <a:pt x="143381" y="0"/>
                    <a:pt x="142777" y="408"/>
                    <a:pt x="142777" y="1223"/>
                  </a:cubicBezTo>
                  <a:cubicBezTo>
                    <a:pt x="142712" y="1549"/>
                    <a:pt x="142647" y="1810"/>
                    <a:pt x="142647" y="2137"/>
                  </a:cubicBezTo>
                  <a:cubicBezTo>
                    <a:pt x="142321" y="5138"/>
                    <a:pt x="140168" y="7617"/>
                    <a:pt x="137232" y="8400"/>
                  </a:cubicBezTo>
                  <a:cubicBezTo>
                    <a:pt x="136530" y="8592"/>
                    <a:pt x="135801" y="8688"/>
                    <a:pt x="135071" y="8688"/>
                  </a:cubicBezTo>
                  <a:cubicBezTo>
                    <a:pt x="131593" y="8688"/>
                    <a:pt x="128093" y="6504"/>
                    <a:pt x="127446" y="2137"/>
                  </a:cubicBezTo>
                  <a:cubicBezTo>
                    <a:pt x="127381" y="1810"/>
                    <a:pt x="127381" y="1549"/>
                    <a:pt x="127381" y="1223"/>
                  </a:cubicBezTo>
                  <a:cubicBezTo>
                    <a:pt x="127381" y="408"/>
                    <a:pt x="126761" y="0"/>
                    <a:pt x="126141" y="0"/>
                  </a:cubicBezTo>
                  <a:cubicBezTo>
                    <a:pt x="125522" y="0"/>
                    <a:pt x="124902" y="408"/>
                    <a:pt x="124902" y="1223"/>
                  </a:cubicBezTo>
                  <a:cubicBezTo>
                    <a:pt x="124902" y="1549"/>
                    <a:pt x="124837" y="1810"/>
                    <a:pt x="124837" y="2137"/>
                  </a:cubicBezTo>
                  <a:cubicBezTo>
                    <a:pt x="124184" y="6508"/>
                    <a:pt x="120694" y="8693"/>
                    <a:pt x="117212" y="8693"/>
                  </a:cubicBezTo>
                  <a:cubicBezTo>
                    <a:pt x="113729" y="8693"/>
                    <a:pt x="110255" y="6508"/>
                    <a:pt x="109636" y="2137"/>
                  </a:cubicBezTo>
                  <a:cubicBezTo>
                    <a:pt x="109570" y="1810"/>
                    <a:pt x="109505" y="1549"/>
                    <a:pt x="109505" y="1223"/>
                  </a:cubicBezTo>
                  <a:cubicBezTo>
                    <a:pt x="109440" y="506"/>
                    <a:pt x="108869" y="147"/>
                    <a:pt x="108298" y="147"/>
                  </a:cubicBezTo>
                  <a:cubicBezTo>
                    <a:pt x="107727" y="147"/>
                    <a:pt x="107157" y="506"/>
                    <a:pt x="107091" y="1223"/>
                  </a:cubicBezTo>
                  <a:cubicBezTo>
                    <a:pt x="107091" y="1549"/>
                    <a:pt x="106961" y="1810"/>
                    <a:pt x="106961" y="2137"/>
                  </a:cubicBezTo>
                  <a:cubicBezTo>
                    <a:pt x="106341" y="6508"/>
                    <a:pt x="102867" y="8693"/>
                    <a:pt x="99385" y="8693"/>
                  </a:cubicBezTo>
                  <a:cubicBezTo>
                    <a:pt x="95903" y="8693"/>
                    <a:pt x="92412" y="6508"/>
                    <a:pt x="91760" y="2137"/>
                  </a:cubicBezTo>
                  <a:cubicBezTo>
                    <a:pt x="91760" y="1810"/>
                    <a:pt x="91695" y="1549"/>
                    <a:pt x="91695" y="1223"/>
                  </a:cubicBezTo>
                  <a:cubicBezTo>
                    <a:pt x="91695" y="408"/>
                    <a:pt x="91075" y="0"/>
                    <a:pt x="90455" y="0"/>
                  </a:cubicBezTo>
                  <a:cubicBezTo>
                    <a:pt x="89835" y="0"/>
                    <a:pt x="89216" y="408"/>
                    <a:pt x="89216" y="1223"/>
                  </a:cubicBezTo>
                  <a:cubicBezTo>
                    <a:pt x="89216" y="1549"/>
                    <a:pt x="89150" y="1810"/>
                    <a:pt x="89150" y="2137"/>
                  </a:cubicBezTo>
                  <a:cubicBezTo>
                    <a:pt x="88531" y="6508"/>
                    <a:pt x="85040" y="8693"/>
                    <a:pt x="81550" y="8693"/>
                  </a:cubicBezTo>
                  <a:cubicBezTo>
                    <a:pt x="78060" y="8693"/>
                    <a:pt x="74569" y="6508"/>
                    <a:pt x="73950" y="2137"/>
                  </a:cubicBezTo>
                  <a:cubicBezTo>
                    <a:pt x="73884" y="1810"/>
                    <a:pt x="73884" y="1549"/>
                    <a:pt x="73884" y="1223"/>
                  </a:cubicBezTo>
                  <a:cubicBezTo>
                    <a:pt x="73884" y="408"/>
                    <a:pt x="73265" y="0"/>
                    <a:pt x="72645" y="0"/>
                  </a:cubicBezTo>
                  <a:cubicBezTo>
                    <a:pt x="72025" y="0"/>
                    <a:pt x="71405" y="408"/>
                    <a:pt x="71405" y="1223"/>
                  </a:cubicBezTo>
                  <a:cubicBezTo>
                    <a:pt x="71405" y="1549"/>
                    <a:pt x="71340" y="1810"/>
                    <a:pt x="71340" y="2137"/>
                  </a:cubicBezTo>
                  <a:cubicBezTo>
                    <a:pt x="70688" y="6508"/>
                    <a:pt x="67197" y="8693"/>
                    <a:pt x="63715" y="8693"/>
                  </a:cubicBezTo>
                  <a:cubicBezTo>
                    <a:pt x="60233" y="8693"/>
                    <a:pt x="56759" y="6508"/>
                    <a:pt x="56139" y="2137"/>
                  </a:cubicBezTo>
                  <a:cubicBezTo>
                    <a:pt x="56074" y="1810"/>
                    <a:pt x="56009" y="1549"/>
                    <a:pt x="56009" y="1223"/>
                  </a:cubicBezTo>
                  <a:cubicBezTo>
                    <a:pt x="56009" y="408"/>
                    <a:pt x="55405" y="0"/>
                    <a:pt x="54802" y="0"/>
                  </a:cubicBezTo>
                  <a:cubicBezTo>
                    <a:pt x="54198" y="0"/>
                    <a:pt x="53595" y="408"/>
                    <a:pt x="53595" y="1223"/>
                  </a:cubicBezTo>
                  <a:cubicBezTo>
                    <a:pt x="53530" y="1549"/>
                    <a:pt x="53464" y="1810"/>
                    <a:pt x="53464" y="2137"/>
                  </a:cubicBezTo>
                  <a:cubicBezTo>
                    <a:pt x="52845" y="6508"/>
                    <a:pt x="49371" y="8693"/>
                    <a:pt x="45888" y="8693"/>
                  </a:cubicBezTo>
                  <a:cubicBezTo>
                    <a:pt x="42406" y="8693"/>
                    <a:pt x="38916" y="6508"/>
                    <a:pt x="38263" y="2137"/>
                  </a:cubicBezTo>
                  <a:cubicBezTo>
                    <a:pt x="38263" y="1810"/>
                    <a:pt x="38198" y="1549"/>
                    <a:pt x="38198" y="1223"/>
                  </a:cubicBezTo>
                  <a:cubicBezTo>
                    <a:pt x="38198" y="408"/>
                    <a:pt x="37578" y="0"/>
                    <a:pt x="36959" y="0"/>
                  </a:cubicBezTo>
                  <a:cubicBezTo>
                    <a:pt x="36339" y="0"/>
                    <a:pt x="35719" y="408"/>
                    <a:pt x="35719" y="1223"/>
                  </a:cubicBezTo>
                  <a:cubicBezTo>
                    <a:pt x="35719" y="1549"/>
                    <a:pt x="35654" y="1810"/>
                    <a:pt x="35654" y="2137"/>
                  </a:cubicBezTo>
                  <a:cubicBezTo>
                    <a:pt x="35002" y="6508"/>
                    <a:pt x="31511" y="8693"/>
                    <a:pt x="28029" y="8693"/>
                  </a:cubicBezTo>
                  <a:cubicBezTo>
                    <a:pt x="24547" y="8693"/>
                    <a:pt x="21073" y="6508"/>
                    <a:pt x="20453" y="2137"/>
                  </a:cubicBezTo>
                  <a:cubicBezTo>
                    <a:pt x="20388" y="1810"/>
                    <a:pt x="20323" y="1549"/>
                    <a:pt x="20323" y="1223"/>
                  </a:cubicBezTo>
                  <a:cubicBezTo>
                    <a:pt x="20323" y="408"/>
                    <a:pt x="19719" y="0"/>
                    <a:pt x="19116" y="0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6325195" y="4092308"/>
              <a:ext cx="2818954" cy="212164"/>
            </a:xfrm>
            <a:custGeom>
              <a:avLst/>
              <a:gdLst/>
              <a:ahLst/>
              <a:cxnLst/>
              <a:rect l="l" t="t" r="r" b="b"/>
              <a:pathLst>
                <a:path w="146725" h="11043" extrusionOk="0">
                  <a:moveTo>
                    <a:pt x="19083" y="1"/>
                  </a:moveTo>
                  <a:cubicBezTo>
                    <a:pt x="18480" y="1"/>
                    <a:pt x="17876" y="408"/>
                    <a:pt x="17876" y="1224"/>
                  </a:cubicBezTo>
                  <a:cubicBezTo>
                    <a:pt x="17591" y="6168"/>
                    <a:pt x="13842" y="8652"/>
                    <a:pt x="10112" y="8652"/>
                  </a:cubicBezTo>
                  <a:cubicBezTo>
                    <a:pt x="8723" y="8652"/>
                    <a:pt x="7337" y="8308"/>
                    <a:pt x="6133" y="7617"/>
                  </a:cubicBezTo>
                  <a:cubicBezTo>
                    <a:pt x="3980" y="6313"/>
                    <a:pt x="2610" y="4029"/>
                    <a:pt x="2480" y="1485"/>
                  </a:cubicBezTo>
                  <a:lnTo>
                    <a:pt x="2480" y="1224"/>
                  </a:lnTo>
                  <a:cubicBezTo>
                    <a:pt x="2447" y="441"/>
                    <a:pt x="1811" y="50"/>
                    <a:pt x="1200" y="50"/>
                  </a:cubicBezTo>
                  <a:cubicBezTo>
                    <a:pt x="588" y="50"/>
                    <a:pt x="1" y="441"/>
                    <a:pt x="66" y="1224"/>
                  </a:cubicBezTo>
                  <a:lnTo>
                    <a:pt x="66" y="1485"/>
                  </a:lnTo>
                  <a:cubicBezTo>
                    <a:pt x="196" y="5334"/>
                    <a:pt x="2545" y="8792"/>
                    <a:pt x="6133" y="10227"/>
                  </a:cubicBezTo>
                  <a:cubicBezTo>
                    <a:pt x="7432" y="10757"/>
                    <a:pt x="8823" y="11021"/>
                    <a:pt x="10208" y="11021"/>
                  </a:cubicBezTo>
                  <a:cubicBezTo>
                    <a:pt x="13765" y="11021"/>
                    <a:pt x="17285" y="9283"/>
                    <a:pt x="19116" y="5856"/>
                  </a:cubicBezTo>
                  <a:cubicBezTo>
                    <a:pt x="20910" y="9314"/>
                    <a:pt x="24466" y="11043"/>
                    <a:pt x="28021" y="11043"/>
                  </a:cubicBezTo>
                  <a:cubicBezTo>
                    <a:pt x="31577" y="11043"/>
                    <a:pt x="35132" y="9314"/>
                    <a:pt x="36926" y="5856"/>
                  </a:cubicBezTo>
                  <a:cubicBezTo>
                    <a:pt x="38753" y="9314"/>
                    <a:pt x="42309" y="11043"/>
                    <a:pt x="45864" y="11043"/>
                  </a:cubicBezTo>
                  <a:cubicBezTo>
                    <a:pt x="49420" y="11043"/>
                    <a:pt x="52975" y="9314"/>
                    <a:pt x="54802" y="5856"/>
                  </a:cubicBezTo>
                  <a:cubicBezTo>
                    <a:pt x="56596" y="9314"/>
                    <a:pt x="60135" y="11043"/>
                    <a:pt x="63683" y="11043"/>
                  </a:cubicBezTo>
                  <a:cubicBezTo>
                    <a:pt x="67230" y="11043"/>
                    <a:pt x="70786" y="9314"/>
                    <a:pt x="72612" y="5856"/>
                  </a:cubicBezTo>
                  <a:cubicBezTo>
                    <a:pt x="74407" y="9314"/>
                    <a:pt x="77962" y="11043"/>
                    <a:pt x="81518" y="11043"/>
                  </a:cubicBezTo>
                  <a:cubicBezTo>
                    <a:pt x="85073" y="11043"/>
                    <a:pt x="88629" y="9314"/>
                    <a:pt x="90423" y="5856"/>
                  </a:cubicBezTo>
                  <a:cubicBezTo>
                    <a:pt x="92250" y="9314"/>
                    <a:pt x="95805" y="11043"/>
                    <a:pt x="99361" y="11043"/>
                  </a:cubicBezTo>
                  <a:cubicBezTo>
                    <a:pt x="102916" y="11043"/>
                    <a:pt x="106472" y="9314"/>
                    <a:pt x="108299" y="5856"/>
                  </a:cubicBezTo>
                  <a:cubicBezTo>
                    <a:pt x="110093" y="9314"/>
                    <a:pt x="113648" y="11043"/>
                    <a:pt x="117204" y="11043"/>
                  </a:cubicBezTo>
                  <a:cubicBezTo>
                    <a:pt x="120759" y="11043"/>
                    <a:pt x="124315" y="9314"/>
                    <a:pt x="126109" y="5856"/>
                  </a:cubicBezTo>
                  <a:cubicBezTo>
                    <a:pt x="127218" y="8009"/>
                    <a:pt x="129175" y="9640"/>
                    <a:pt x="131459" y="10423"/>
                  </a:cubicBezTo>
                  <a:cubicBezTo>
                    <a:pt x="132605" y="10821"/>
                    <a:pt x="133819" y="11021"/>
                    <a:pt x="135032" y="11021"/>
                  </a:cubicBezTo>
                  <a:cubicBezTo>
                    <a:pt x="138585" y="11021"/>
                    <a:pt x="142137" y="9309"/>
                    <a:pt x="143985" y="5856"/>
                  </a:cubicBezTo>
                  <a:cubicBezTo>
                    <a:pt x="144637" y="7096"/>
                    <a:pt x="145550" y="8205"/>
                    <a:pt x="146725" y="9053"/>
                  </a:cubicBezTo>
                  <a:lnTo>
                    <a:pt x="146725" y="5725"/>
                  </a:lnTo>
                  <a:cubicBezTo>
                    <a:pt x="145746" y="4421"/>
                    <a:pt x="145224" y="2855"/>
                    <a:pt x="145159" y="1224"/>
                  </a:cubicBezTo>
                  <a:cubicBezTo>
                    <a:pt x="145159" y="408"/>
                    <a:pt x="144539" y="1"/>
                    <a:pt x="143919" y="1"/>
                  </a:cubicBezTo>
                  <a:cubicBezTo>
                    <a:pt x="143300" y="1"/>
                    <a:pt x="142680" y="408"/>
                    <a:pt x="142680" y="1224"/>
                  </a:cubicBezTo>
                  <a:cubicBezTo>
                    <a:pt x="142433" y="6166"/>
                    <a:pt x="138741" y="8638"/>
                    <a:pt x="135037" y="8638"/>
                  </a:cubicBezTo>
                  <a:cubicBezTo>
                    <a:pt x="133851" y="8638"/>
                    <a:pt x="132665" y="8385"/>
                    <a:pt x="131589" y="7878"/>
                  </a:cubicBezTo>
                  <a:cubicBezTo>
                    <a:pt x="128980" y="6639"/>
                    <a:pt x="127349" y="4095"/>
                    <a:pt x="127283" y="1224"/>
                  </a:cubicBezTo>
                  <a:cubicBezTo>
                    <a:pt x="127283" y="408"/>
                    <a:pt x="126680" y="1"/>
                    <a:pt x="126076" y="1"/>
                  </a:cubicBezTo>
                  <a:cubicBezTo>
                    <a:pt x="125473" y="1"/>
                    <a:pt x="124869" y="408"/>
                    <a:pt x="124869" y="1224"/>
                  </a:cubicBezTo>
                  <a:cubicBezTo>
                    <a:pt x="124608" y="6182"/>
                    <a:pt x="120890" y="8661"/>
                    <a:pt x="117171" y="8661"/>
                  </a:cubicBezTo>
                  <a:cubicBezTo>
                    <a:pt x="113452" y="8661"/>
                    <a:pt x="109734" y="6182"/>
                    <a:pt x="109473" y="1224"/>
                  </a:cubicBezTo>
                  <a:cubicBezTo>
                    <a:pt x="109473" y="408"/>
                    <a:pt x="108869" y="1"/>
                    <a:pt x="108266" y="1"/>
                  </a:cubicBezTo>
                  <a:cubicBezTo>
                    <a:pt x="107662" y="1"/>
                    <a:pt x="107059" y="408"/>
                    <a:pt x="107059" y="1224"/>
                  </a:cubicBezTo>
                  <a:cubicBezTo>
                    <a:pt x="106765" y="6182"/>
                    <a:pt x="103047" y="8661"/>
                    <a:pt x="99336" y="8661"/>
                  </a:cubicBezTo>
                  <a:cubicBezTo>
                    <a:pt x="95626" y="8661"/>
                    <a:pt x="91923" y="6182"/>
                    <a:pt x="91662" y="1224"/>
                  </a:cubicBezTo>
                  <a:cubicBezTo>
                    <a:pt x="91662" y="408"/>
                    <a:pt x="91043" y="1"/>
                    <a:pt x="90423" y="1"/>
                  </a:cubicBezTo>
                  <a:cubicBezTo>
                    <a:pt x="89803" y="1"/>
                    <a:pt x="89183" y="408"/>
                    <a:pt x="89183" y="1224"/>
                  </a:cubicBezTo>
                  <a:cubicBezTo>
                    <a:pt x="88922" y="6182"/>
                    <a:pt x="85204" y="8661"/>
                    <a:pt x="81485" y="8661"/>
                  </a:cubicBezTo>
                  <a:cubicBezTo>
                    <a:pt x="77766" y="8661"/>
                    <a:pt x="74048" y="6182"/>
                    <a:pt x="73787" y="1224"/>
                  </a:cubicBezTo>
                  <a:cubicBezTo>
                    <a:pt x="73787" y="408"/>
                    <a:pt x="73183" y="1"/>
                    <a:pt x="72580" y="1"/>
                  </a:cubicBezTo>
                  <a:cubicBezTo>
                    <a:pt x="71976" y="1"/>
                    <a:pt x="71373" y="408"/>
                    <a:pt x="71373" y="1224"/>
                  </a:cubicBezTo>
                  <a:cubicBezTo>
                    <a:pt x="71112" y="6182"/>
                    <a:pt x="67393" y="8661"/>
                    <a:pt x="63675" y="8661"/>
                  </a:cubicBezTo>
                  <a:cubicBezTo>
                    <a:pt x="59956" y="8661"/>
                    <a:pt x="56237" y="6182"/>
                    <a:pt x="55976" y="1224"/>
                  </a:cubicBezTo>
                  <a:cubicBezTo>
                    <a:pt x="55976" y="408"/>
                    <a:pt x="55357" y="1"/>
                    <a:pt x="54737" y="1"/>
                  </a:cubicBezTo>
                  <a:cubicBezTo>
                    <a:pt x="54117" y="1"/>
                    <a:pt x="53497" y="408"/>
                    <a:pt x="53497" y="1224"/>
                  </a:cubicBezTo>
                  <a:cubicBezTo>
                    <a:pt x="53236" y="6182"/>
                    <a:pt x="49534" y="8661"/>
                    <a:pt x="45823" y="8661"/>
                  </a:cubicBezTo>
                  <a:cubicBezTo>
                    <a:pt x="42113" y="8661"/>
                    <a:pt x="38394" y="6182"/>
                    <a:pt x="38101" y="1224"/>
                  </a:cubicBezTo>
                  <a:cubicBezTo>
                    <a:pt x="38101" y="408"/>
                    <a:pt x="37497" y="1"/>
                    <a:pt x="36894" y="1"/>
                  </a:cubicBezTo>
                  <a:cubicBezTo>
                    <a:pt x="36290" y="1"/>
                    <a:pt x="35687" y="408"/>
                    <a:pt x="35687" y="1224"/>
                  </a:cubicBezTo>
                  <a:cubicBezTo>
                    <a:pt x="35426" y="6182"/>
                    <a:pt x="31707" y="8661"/>
                    <a:pt x="27989" y="8661"/>
                  </a:cubicBezTo>
                  <a:cubicBezTo>
                    <a:pt x="24270" y="8661"/>
                    <a:pt x="20551" y="6182"/>
                    <a:pt x="20290" y="1224"/>
                  </a:cubicBezTo>
                  <a:cubicBezTo>
                    <a:pt x="20290" y="408"/>
                    <a:pt x="19687" y="1"/>
                    <a:pt x="19083" y="1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6485639" y="3824083"/>
              <a:ext cx="2658510" cy="211568"/>
            </a:xfrm>
            <a:custGeom>
              <a:avLst/>
              <a:gdLst/>
              <a:ahLst/>
              <a:cxnLst/>
              <a:rect l="l" t="t" r="r" b="b"/>
              <a:pathLst>
                <a:path w="138374" h="11012" extrusionOk="0">
                  <a:moveTo>
                    <a:pt x="19116" y="0"/>
                  </a:moveTo>
                  <a:cubicBezTo>
                    <a:pt x="18496" y="0"/>
                    <a:pt x="17876" y="408"/>
                    <a:pt x="17876" y="1224"/>
                  </a:cubicBezTo>
                  <a:cubicBezTo>
                    <a:pt x="17615" y="6182"/>
                    <a:pt x="13896" y="8661"/>
                    <a:pt x="10178" y="8661"/>
                  </a:cubicBezTo>
                  <a:cubicBezTo>
                    <a:pt x="6459" y="8661"/>
                    <a:pt x="2740" y="6182"/>
                    <a:pt x="2480" y="1224"/>
                  </a:cubicBezTo>
                  <a:cubicBezTo>
                    <a:pt x="2447" y="441"/>
                    <a:pt x="1811" y="49"/>
                    <a:pt x="1199" y="49"/>
                  </a:cubicBezTo>
                  <a:cubicBezTo>
                    <a:pt x="588" y="49"/>
                    <a:pt x="0" y="441"/>
                    <a:pt x="66" y="1224"/>
                  </a:cubicBezTo>
                  <a:cubicBezTo>
                    <a:pt x="406" y="7757"/>
                    <a:pt x="5293" y="11012"/>
                    <a:pt x="10184" y="11012"/>
                  </a:cubicBezTo>
                  <a:cubicBezTo>
                    <a:pt x="13742" y="11012"/>
                    <a:pt x="17302" y="9290"/>
                    <a:pt x="19116" y="5856"/>
                  </a:cubicBezTo>
                  <a:cubicBezTo>
                    <a:pt x="20910" y="9281"/>
                    <a:pt x="24465" y="10993"/>
                    <a:pt x="28021" y="10993"/>
                  </a:cubicBezTo>
                  <a:cubicBezTo>
                    <a:pt x="31576" y="10993"/>
                    <a:pt x="35132" y="9281"/>
                    <a:pt x="36926" y="5856"/>
                  </a:cubicBezTo>
                  <a:cubicBezTo>
                    <a:pt x="38753" y="9281"/>
                    <a:pt x="42308" y="10993"/>
                    <a:pt x="45864" y="10993"/>
                  </a:cubicBezTo>
                  <a:cubicBezTo>
                    <a:pt x="49419" y="10993"/>
                    <a:pt x="52975" y="9281"/>
                    <a:pt x="54802" y="5856"/>
                  </a:cubicBezTo>
                  <a:cubicBezTo>
                    <a:pt x="56596" y="9281"/>
                    <a:pt x="60151" y="10993"/>
                    <a:pt x="63707" y="10993"/>
                  </a:cubicBezTo>
                  <a:cubicBezTo>
                    <a:pt x="67262" y="10993"/>
                    <a:pt x="70818" y="9281"/>
                    <a:pt x="72612" y="5856"/>
                  </a:cubicBezTo>
                  <a:cubicBezTo>
                    <a:pt x="74439" y="9281"/>
                    <a:pt x="77994" y="10993"/>
                    <a:pt x="81550" y="10993"/>
                  </a:cubicBezTo>
                  <a:cubicBezTo>
                    <a:pt x="85106" y="10993"/>
                    <a:pt x="88661" y="9281"/>
                    <a:pt x="90488" y="5856"/>
                  </a:cubicBezTo>
                  <a:cubicBezTo>
                    <a:pt x="92282" y="9281"/>
                    <a:pt x="95821" y="10993"/>
                    <a:pt x="99369" y="10993"/>
                  </a:cubicBezTo>
                  <a:cubicBezTo>
                    <a:pt x="102916" y="10993"/>
                    <a:pt x="106472" y="9281"/>
                    <a:pt x="108298" y="5856"/>
                  </a:cubicBezTo>
                  <a:cubicBezTo>
                    <a:pt x="110105" y="9297"/>
                    <a:pt x="113641" y="11008"/>
                    <a:pt x="117187" y="11008"/>
                  </a:cubicBezTo>
                  <a:cubicBezTo>
                    <a:pt x="119020" y="11008"/>
                    <a:pt x="120855" y="10551"/>
                    <a:pt x="122455" y="9640"/>
                  </a:cubicBezTo>
                  <a:cubicBezTo>
                    <a:pt x="124021" y="8726"/>
                    <a:pt x="125261" y="7421"/>
                    <a:pt x="126109" y="5856"/>
                  </a:cubicBezTo>
                  <a:cubicBezTo>
                    <a:pt x="127993" y="9278"/>
                    <a:pt x="131537" y="11003"/>
                    <a:pt x="135077" y="11003"/>
                  </a:cubicBezTo>
                  <a:cubicBezTo>
                    <a:pt x="136194" y="11003"/>
                    <a:pt x="137310" y="10832"/>
                    <a:pt x="138374" y="10488"/>
                  </a:cubicBezTo>
                  <a:lnTo>
                    <a:pt x="138374" y="7943"/>
                  </a:lnTo>
                  <a:cubicBezTo>
                    <a:pt x="137351" y="8401"/>
                    <a:pt x="136225" y="8631"/>
                    <a:pt x="135095" y="8631"/>
                  </a:cubicBezTo>
                  <a:cubicBezTo>
                    <a:pt x="131394" y="8631"/>
                    <a:pt x="127648" y="6171"/>
                    <a:pt x="127348" y="1224"/>
                  </a:cubicBezTo>
                  <a:cubicBezTo>
                    <a:pt x="127348" y="408"/>
                    <a:pt x="126728" y="0"/>
                    <a:pt x="126109" y="0"/>
                  </a:cubicBezTo>
                  <a:cubicBezTo>
                    <a:pt x="125489" y="0"/>
                    <a:pt x="124869" y="408"/>
                    <a:pt x="124869" y="1224"/>
                  </a:cubicBezTo>
                  <a:cubicBezTo>
                    <a:pt x="124869" y="3507"/>
                    <a:pt x="123760" y="5660"/>
                    <a:pt x="121933" y="7095"/>
                  </a:cubicBezTo>
                  <a:cubicBezTo>
                    <a:pt x="120567" y="8115"/>
                    <a:pt x="118883" y="8624"/>
                    <a:pt x="117200" y="8624"/>
                  </a:cubicBezTo>
                  <a:cubicBezTo>
                    <a:pt x="113499" y="8624"/>
                    <a:pt x="109807" y="6157"/>
                    <a:pt x="109538" y="1224"/>
                  </a:cubicBezTo>
                  <a:cubicBezTo>
                    <a:pt x="109538" y="408"/>
                    <a:pt x="108918" y="0"/>
                    <a:pt x="108298" y="0"/>
                  </a:cubicBezTo>
                  <a:cubicBezTo>
                    <a:pt x="107678" y="0"/>
                    <a:pt x="107059" y="408"/>
                    <a:pt x="107059" y="1224"/>
                  </a:cubicBezTo>
                  <a:cubicBezTo>
                    <a:pt x="106798" y="6182"/>
                    <a:pt x="103079" y="8661"/>
                    <a:pt x="99360" y="8661"/>
                  </a:cubicBezTo>
                  <a:cubicBezTo>
                    <a:pt x="95642" y="8661"/>
                    <a:pt x="91923" y="6182"/>
                    <a:pt x="91662" y="1224"/>
                  </a:cubicBezTo>
                  <a:cubicBezTo>
                    <a:pt x="91662" y="408"/>
                    <a:pt x="91059" y="0"/>
                    <a:pt x="90455" y="0"/>
                  </a:cubicBezTo>
                  <a:cubicBezTo>
                    <a:pt x="89852" y="0"/>
                    <a:pt x="89248" y="408"/>
                    <a:pt x="89248" y="1224"/>
                  </a:cubicBezTo>
                  <a:cubicBezTo>
                    <a:pt x="88955" y="6182"/>
                    <a:pt x="85236" y="8661"/>
                    <a:pt x="81526" y="8661"/>
                  </a:cubicBezTo>
                  <a:cubicBezTo>
                    <a:pt x="77815" y="8661"/>
                    <a:pt x="74113" y="6182"/>
                    <a:pt x="73852" y="1224"/>
                  </a:cubicBezTo>
                  <a:cubicBezTo>
                    <a:pt x="73852" y="408"/>
                    <a:pt x="73232" y="0"/>
                    <a:pt x="72612" y="0"/>
                  </a:cubicBezTo>
                  <a:cubicBezTo>
                    <a:pt x="71992" y="0"/>
                    <a:pt x="71373" y="408"/>
                    <a:pt x="71373" y="1224"/>
                  </a:cubicBezTo>
                  <a:cubicBezTo>
                    <a:pt x="71112" y="6182"/>
                    <a:pt x="67409" y="8661"/>
                    <a:pt x="63699" y="8661"/>
                  </a:cubicBezTo>
                  <a:cubicBezTo>
                    <a:pt x="59988" y="8661"/>
                    <a:pt x="56270" y="6182"/>
                    <a:pt x="55976" y="1224"/>
                  </a:cubicBezTo>
                  <a:cubicBezTo>
                    <a:pt x="55911" y="473"/>
                    <a:pt x="55340" y="98"/>
                    <a:pt x="54769" y="98"/>
                  </a:cubicBezTo>
                  <a:cubicBezTo>
                    <a:pt x="54198" y="98"/>
                    <a:pt x="53627" y="473"/>
                    <a:pt x="53562" y="1224"/>
                  </a:cubicBezTo>
                  <a:cubicBezTo>
                    <a:pt x="53301" y="6182"/>
                    <a:pt x="49583" y="8661"/>
                    <a:pt x="45864" y="8661"/>
                  </a:cubicBezTo>
                  <a:cubicBezTo>
                    <a:pt x="42145" y="8661"/>
                    <a:pt x="38427" y="6182"/>
                    <a:pt x="38166" y="1224"/>
                  </a:cubicBezTo>
                  <a:cubicBezTo>
                    <a:pt x="38166" y="408"/>
                    <a:pt x="37562" y="0"/>
                    <a:pt x="36959" y="0"/>
                  </a:cubicBezTo>
                  <a:cubicBezTo>
                    <a:pt x="36355" y="0"/>
                    <a:pt x="35752" y="408"/>
                    <a:pt x="35752" y="1224"/>
                  </a:cubicBezTo>
                  <a:cubicBezTo>
                    <a:pt x="35458" y="6182"/>
                    <a:pt x="31740" y="8661"/>
                    <a:pt x="28029" y="8661"/>
                  </a:cubicBezTo>
                  <a:cubicBezTo>
                    <a:pt x="24318" y="8661"/>
                    <a:pt x="20616" y="6182"/>
                    <a:pt x="20355" y="1224"/>
                  </a:cubicBezTo>
                  <a:cubicBezTo>
                    <a:pt x="20355" y="408"/>
                    <a:pt x="19735" y="0"/>
                    <a:pt x="19116" y="0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6647946" y="3554589"/>
              <a:ext cx="2447327" cy="212164"/>
            </a:xfrm>
            <a:custGeom>
              <a:avLst/>
              <a:gdLst/>
              <a:ahLst/>
              <a:cxnLst/>
              <a:rect l="l" t="t" r="r" b="b"/>
              <a:pathLst>
                <a:path w="127382" h="11043" extrusionOk="0">
                  <a:moveTo>
                    <a:pt x="19084" y="1"/>
                  </a:moveTo>
                  <a:cubicBezTo>
                    <a:pt x="18464" y="1"/>
                    <a:pt x="17844" y="409"/>
                    <a:pt x="17844" y="1224"/>
                  </a:cubicBezTo>
                  <a:cubicBezTo>
                    <a:pt x="17583" y="6182"/>
                    <a:pt x="13881" y="8661"/>
                    <a:pt x="10170" y="8661"/>
                  </a:cubicBezTo>
                  <a:cubicBezTo>
                    <a:pt x="6460" y="8661"/>
                    <a:pt x="2741" y="6182"/>
                    <a:pt x="2447" y="1224"/>
                  </a:cubicBezTo>
                  <a:cubicBezTo>
                    <a:pt x="2415" y="441"/>
                    <a:pt x="1795" y="50"/>
                    <a:pt x="1192" y="50"/>
                  </a:cubicBezTo>
                  <a:cubicBezTo>
                    <a:pt x="588" y="50"/>
                    <a:pt x="1" y="441"/>
                    <a:pt x="34" y="1224"/>
                  </a:cubicBezTo>
                  <a:cubicBezTo>
                    <a:pt x="374" y="7764"/>
                    <a:pt x="5270" y="11040"/>
                    <a:pt x="10165" y="11040"/>
                  </a:cubicBezTo>
                  <a:cubicBezTo>
                    <a:pt x="13719" y="11040"/>
                    <a:pt x="17273" y="9313"/>
                    <a:pt x="19084" y="5856"/>
                  </a:cubicBezTo>
                  <a:cubicBezTo>
                    <a:pt x="20910" y="9314"/>
                    <a:pt x="24466" y="11043"/>
                    <a:pt x="28013" y="11043"/>
                  </a:cubicBezTo>
                  <a:cubicBezTo>
                    <a:pt x="31561" y="11043"/>
                    <a:pt x="35100" y="9314"/>
                    <a:pt x="36894" y="5856"/>
                  </a:cubicBezTo>
                  <a:cubicBezTo>
                    <a:pt x="38721" y="9314"/>
                    <a:pt x="42276" y="11043"/>
                    <a:pt x="45832" y="11043"/>
                  </a:cubicBezTo>
                  <a:cubicBezTo>
                    <a:pt x="49387" y="11043"/>
                    <a:pt x="52943" y="9314"/>
                    <a:pt x="54770" y="5856"/>
                  </a:cubicBezTo>
                  <a:cubicBezTo>
                    <a:pt x="56564" y="9314"/>
                    <a:pt x="60119" y="11043"/>
                    <a:pt x="63675" y="11043"/>
                  </a:cubicBezTo>
                  <a:cubicBezTo>
                    <a:pt x="67230" y="11043"/>
                    <a:pt x="70786" y="9314"/>
                    <a:pt x="72580" y="5856"/>
                  </a:cubicBezTo>
                  <a:cubicBezTo>
                    <a:pt x="74407" y="9314"/>
                    <a:pt x="77962" y="11043"/>
                    <a:pt x="81518" y="11043"/>
                  </a:cubicBezTo>
                  <a:cubicBezTo>
                    <a:pt x="85073" y="11043"/>
                    <a:pt x="88629" y="9314"/>
                    <a:pt x="90456" y="5856"/>
                  </a:cubicBezTo>
                  <a:cubicBezTo>
                    <a:pt x="92250" y="9314"/>
                    <a:pt x="95789" y="11043"/>
                    <a:pt x="99336" y="11043"/>
                  </a:cubicBezTo>
                  <a:cubicBezTo>
                    <a:pt x="102884" y="11043"/>
                    <a:pt x="106439" y="9314"/>
                    <a:pt x="108266" y="5856"/>
                  </a:cubicBezTo>
                  <a:cubicBezTo>
                    <a:pt x="110077" y="9313"/>
                    <a:pt x="113631" y="11040"/>
                    <a:pt x="117184" y="11040"/>
                  </a:cubicBezTo>
                  <a:cubicBezTo>
                    <a:pt x="122080" y="11040"/>
                    <a:pt x="126976" y="7764"/>
                    <a:pt x="127316" y="1224"/>
                  </a:cubicBezTo>
                  <a:cubicBezTo>
                    <a:pt x="127381" y="441"/>
                    <a:pt x="126794" y="50"/>
                    <a:pt x="126183" y="50"/>
                  </a:cubicBezTo>
                  <a:cubicBezTo>
                    <a:pt x="125571" y="50"/>
                    <a:pt x="124935" y="441"/>
                    <a:pt x="124902" y="1224"/>
                  </a:cubicBezTo>
                  <a:cubicBezTo>
                    <a:pt x="124641" y="6182"/>
                    <a:pt x="120923" y="8661"/>
                    <a:pt x="117204" y="8661"/>
                  </a:cubicBezTo>
                  <a:cubicBezTo>
                    <a:pt x="113485" y="8661"/>
                    <a:pt x="109767" y="6182"/>
                    <a:pt x="109506" y="1224"/>
                  </a:cubicBezTo>
                  <a:cubicBezTo>
                    <a:pt x="109506" y="409"/>
                    <a:pt x="108886" y="1"/>
                    <a:pt x="108266" y="1"/>
                  </a:cubicBezTo>
                  <a:cubicBezTo>
                    <a:pt x="107646" y="1"/>
                    <a:pt x="107027" y="409"/>
                    <a:pt x="107027" y="1224"/>
                  </a:cubicBezTo>
                  <a:cubicBezTo>
                    <a:pt x="106766" y="6182"/>
                    <a:pt x="103063" y="8661"/>
                    <a:pt x="99353" y="8661"/>
                  </a:cubicBezTo>
                  <a:cubicBezTo>
                    <a:pt x="95642" y="8661"/>
                    <a:pt x="91924" y="6182"/>
                    <a:pt x="91630" y="1224"/>
                  </a:cubicBezTo>
                  <a:cubicBezTo>
                    <a:pt x="91630" y="409"/>
                    <a:pt x="91027" y="1"/>
                    <a:pt x="90423" y="1"/>
                  </a:cubicBezTo>
                  <a:cubicBezTo>
                    <a:pt x="89820" y="1"/>
                    <a:pt x="89216" y="409"/>
                    <a:pt x="89216" y="1224"/>
                  </a:cubicBezTo>
                  <a:cubicBezTo>
                    <a:pt x="88955" y="6182"/>
                    <a:pt x="85237" y="8661"/>
                    <a:pt x="81518" y="8661"/>
                  </a:cubicBezTo>
                  <a:cubicBezTo>
                    <a:pt x="77799" y="8661"/>
                    <a:pt x="74081" y="6182"/>
                    <a:pt x="73820" y="1224"/>
                  </a:cubicBezTo>
                  <a:cubicBezTo>
                    <a:pt x="73820" y="409"/>
                    <a:pt x="73200" y="1"/>
                    <a:pt x="72580" y="1"/>
                  </a:cubicBezTo>
                  <a:cubicBezTo>
                    <a:pt x="71960" y="1"/>
                    <a:pt x="71341" y="409"/>
                    <a:pt x="71341" y="1224"/>
                  </a:cubicBezTo>
                  <a:cubicBezTo>
                    <a:pt x="71080" y="6182"/>
                    <a:pt x="67377" y="8661"/>
                    <a:pt x="63675" y="8661"/>
                  </a:cubicBezTo>
                  <a:cubicBezTo>
                    <a:pt x="59972" y="8661"/>
                    <a:pt x="56270" y="6182"/>
                    <a:pt x="56009" y="1224"/>
                  </a:cubicBezTo>
                  <a:cubicBezTo>
                    <a:pt x="56009" y="409"/>
                    <a:pt x="55389" y="1"/>
                    <a:pt x="54770" y="1"/>
                  </a:cubicBezTo>
                  <a:cubicBezTo>
                    <a:pt x="54150" y="1"/>
                    <a:pt x="53530" y="409"/>
                    <a:pt x="53530" y="1224"/>
                  </a:cubicBezTo>
                  <a:cubicBezTo>
                    <a:pt x="53269" y="6182"/>
                    <a:pt x="49550" y="8661"/>
                    <a:pt x="45832" y="8661"/>
                  </a:cubicBezTo>
                  <a:cubicBezTo>
                    <a:pt x="42113" y="8661"/>
                    <a:pt x="38394" y="6182"/>
                    <a:pt x="38134" y="1224"/>
                  </a:cubicBezTo>
                  <a:cubicBezTo>
                    <a:pt x="38068" y="506"/>
                    <a:pt x="37497" y="148"/>
                    <a:pt x="36927" y="148"/>
                  </a:cubicBezTo>
                  <a:cubicBezTo>
                    <a:pt x="36356" y="148"/>
                    <a:pt x="35785" y="506"/>
                    <a:pt x="35720" y="1224"/>
                  </a:cubicBezTo>
                  <a:cubicBezTo>
                    <a:pt x="35459" y="6182"/>
                    <a:pt x="31740" y="8661"/>
                    <a:pt x="28021" y="8661"/>
                  </a:cubicBezTo>
                  <a:cubicBezTo>
                    <a:pt x="24303" y="8661"/>
                    <a:pt x="20584" y="6182"/>
                    <a:pt x="20323" y="1224"/>
                  </a:cubicBezTo>
                  <a:cubicBezTo>
                    <a:pt x="20323" y="409"/>
                    <a:pt x="19703" y="1"/>
                    <a:pt x="19084" y="1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6558339" y="3418910"/>
              <a:ext cx="2585810" cy="100289"/>
            </a:xfrm>
            <a:custGeom>
              <a:avLst/>
              <a:gdLst/>
              <a:ahLst/>
              <a:cxnLst/>
              <a:rect l="l" t="t" r="r" b="b"/>
              <a:pathLst>
                <a:path w="134590" h="5220" extrusionOk="0">
                  <a:moveTo>
                    <a:pt x="3328" y="1"/>
                  </a:moveTo>
                  <a:cubicBezTo>
                    <a:pt x="457" y="1"/>
                    <a:pt x="0" y="3785"/>
                    <a:pt x="2023" y="4894"/>
                  </a:cubicBezTo>
                  <a:cubicBezTo>
                    <a:pt x="2414" y="5089"/>
                    <a:pt x="2871" y="5220"/>
                    <a:pt x="3328" y="5220"/>
                  </a:cubicBezTo>
                  <a:lnTo>
                    <a:pt x="134590" y="5220"/>
                  </a:lnTo>
                  <a:lnTo>
                    <a:pt x="134590" y="1"/>
                  </a:ln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4"/>
          <p:cNvGrpSpPr/>
          <p:nvPr/>
        </p:nvGrpSpPr>
        <p:grpSpPr>
          <a:xfrm>
            <a:off x="7120887" y="1690178"/>
            <a:ext cx="1553379" cy="1490194"/>
            <a:chOff x="7583888" y="2122176"/>
            <a:chExt cx="987715" cy="947599"/>
          </a:xfrm>
        </p:grpSpPr>
        <p:sp>
          <p:nvSpPr>
            <p:cNvPr id="621" name="Google Shape;621;p34"/>
            <p:cNvSpPr/>
            <p:nvPr/>
          </p:nvSpPr>
          <p:spPr>
            <a:xfrm>
              <a:off x="7652823" y="2122176"/>
              <a:ext cx="886177" cy="912517"/>
            </a:xfrm>
            <a:custGeom>
              <a:avLst/>
              <a:gdLst/>
              <a:ahLst/>
              <a:cxnLst/>
              <a:rect l="l" t="t" r="r" b="b"/>
              <a:pathLst>
                <a:path w="46125" h="47496" extrusionOk="0">
                  <a:moveTo>
                    <a:pt x="3980" y="37774"/>
                  </a:moveTo>
                  <a:cubicBezTo>
                    <a:pt x="9917" y="47495"/>
                    <a:pt x="39079" y="45603"/>
                    <a:pt x="43646" y="35230"/>
                  </a:cubicBezTo>
                  <a:cubicBezTo>
                    <a:pt x="46125" y="29815"/>
                    <a:pt x="45081" y="14745"/>
                    <a:pt x="42015" y="9721"/>
                  </a:cubicBezTo>
                  <a:cubicBezTo>
                    <a:pt x="36143" y="1"/>
                    <a:pt x="6981" y="1893"/>
                    <a:pt x="2349" y="12331"/>
                  </a:cubicBezTo>
                  <a:cubicBezTo>
                    <a:pt x="1" y="17681"/>
                    <a:pt x="979" y="32686"/>
                    <a:pt x="3980" y="37774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7583888" y="2214934"/>
              <a:ext cx="294566" cy="275776"/>
            </a:xfrm>
            <a:custGeom>
              <a:avLst/>
              <a:gdLst/>
              <a:ahLst/>
              <a:cxnLst/>
              <a:rect l="l" t="t" r="r" b="b"/>
              <a:pathLst>
                <a:path w="15332" h="14354" extrusionOk="0">
                  <a:moveTo>
                    <a:pt x="11874" y="3262"/>
                  </a:moveTo>
                  <a:cubicBezTo>
                    <a:pt x="11874" y="3262"/>
                    <a:pt x="8612" y="2936"/>
                    <a:pt x="7046" y="1436"/>
                  </a:cubicBezTo>
                  <a:cubicBezTo>
                    <a:pt x="5480" y="0"/>
                    <a:pt x="2936" y="1697"/>
                    <a:pt x="1501" y="5024"/>
                  </a:cubicBezTo>
                  <a:cubicBezTo>
                    <a:pt x="0" y="8416"/>
                    <a:pt x="1109" y="12787"/>
                    <a:pt x="1501" y="13570"/>
                  </a:cubicBezTo>
                  <a:cubicBezTo>
                    <a:pt x="1827" y="14353"/>
                    <a:pt x="6785" y="13570"/>
                    <a:pt x="10765" y="11743"/>
                  </a:cubicBezTo>
                  <a:cubicBezTo>
                    <a:pt x="14744" y="9982"/>
                    <a:pt x="15332" y="3784"/>
                    <a:pt x="11874" y="3262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8269505" y="2166038"/>
              <a:ext cx="302097" cy="263250"/>
            </a:xfrm>
            <a:custGeom>
              <a:avLst/>
              <a:gdLst/>
              <a:ahLst/>
              <a:cxnLst/>
              <a:rect l="l" t="t" r="r" b="b"/>
              <a:pathLst>
                <a:path w="15724" h="13702" extrusionOk="0">
                  <a:moveTo>
                    <a:pt x="3262" y="4046"/>
                  </a:moveTo>
                  <a:cubicBezTo>
                    <a:pt x="3262" y="4046"/>
                    <a:pt x="6524" y="3328"/>
                    <a:pt x="7829" y="1632"/>
                  </a:cubicBezTo>
                  <a:cubicBezTo>
                    <a:pt x="9199" y="1"/>
                    <a:pt x="11939" y="1306"/>
                    <a:pt x="13831" y="4437"/>
                  </a:cubicBezTo>
                  <a:cubicBezTo>
                    <a:pt x="15723" y="7634"/>
                    <a:pt x="15201" y="12070"/>
                    <a:pt x="15006" y="12918"/>
                  </a:cubicBezTo>
                  <a:cubicBezTo>
                    <a:pt x="14810" y="13701"/>
                    <a:pt x="9786" y="13571"/>
                    <a:pt x="5611" y="12331"/>
                  </a:cubicBezTo>
                  <a:cubicBezTo>
                    <a:pt x="1436" y="11092"/>
                    <a:pt x="0" y="4959"/>
                    <a:pt x="3262" y="4046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7967427" y="2723815"/>
              <a:ext cx="284556" cy="214354"/>
            </a:xfrm>
            <a:custGeom>
              <a:avLst/>
              <a:gdLst/>
              <a:ahLst/>
              <a:cxnLst/>
              <a:rect l="l" t="t" r="r" b="b"/>
              <a:pathLst>
                <a:path w="14811" h="11157" extrusionOk="0">
                  <a:moveTo>
                    <a:pt x="1240" y="8938"/>
                  </a:moveTo>
                  <a:cubicBezTo>
                    <a:pt x="3067" y="11157"/>
                    <a:pt x="12396" y="10569"/>
                    <a:pt x="13962" y="8090"/>
                  </a:cubicBezTo>
                  <a:cubicBezTo>
                    <a:pt x="14810" y="6851"/>
                    <a:pt x="14549" y="3328"/>
                    <a:pt x="13571" y="2219"/>
                  </a:cubicBezTo>
                  <a:cubicBezTo>
                    <a:pt x="11744" y="1"/>
                    <a:pt x="2415" y="588"/>
                    <a:pt x="849" y="3002"/>
                  </a:cubicBezTo>
                  <a:cubicBezTo>
                    <a:pt x="1" y="4241"/>
                    <a:pt x="262" y="7764"/>
                    <a:pt x="1240" y="8938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8124105" y="2826602"/>
              <a:ext cx="75217" cy="67705"/>
            </a:xfrm>
            <a:custGeom>
              <a:avLst/>
              <a:gdLst/>
              <a:ahLst/>
              <a:cxnLst/>
              <a:rect l="l" t="t" r="r" b="b"/>
              <a:pathLst>
                <a:path w="3915" h="3524" extrusionOk="0">
                  <a:moveTo>
                    <a:pt x="327" y="2806"/>
                  </a:moveTo>
                  <a:cubicBezTo>
                    <a:pt x="783" y="3523"/>
                    <a:pt x="3328" y="3328"/>
                    <a:pt x="3719" y="2545"/>
                  </a:cubicBezTo>
                  <a:cubicBezTo>
                    <a:pt x="3915" y="1957"/>
                    <a:pt x="3915" y="1305"/>
                    <a:pt x="3589" y="718"/>
                  </a:cubicBezTo>
                  <a:cubicBezTo>
                    <a:pt x="3132" y="0"/>
                    <a:pt x="588" y="196"/>
                    <a:pt x="196" y="979"/>
                  </a:cubicBezTo>
                  <a:cubicBezTo>
                    <a:pt x="1" y="1566"/>
                    <a:pt x="1" y="2218"/>
                    <a:pt x="327" y="2806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8026333" y="2832865"/>
              <a:ext cx="76485" cy="67705"/>
            </a:xfrm>
            <a:custGeom>
              <a:avLst/>
              <a:gdLst/>
              <a:ahLst/>
              <a:cxnLst/>
              <a:rect l="l" t="t" r="r" b="b"/>
              <a:pathLst>
                <a:path w="3981" h="3524" extrusionOk="0">
                  <a:moveTo>
                    <a:pt x="327" y="2806"/>
                  </a:moveTo>
                  <a:cubicBezTo>
                    <a:pt x="784" y="3523"/>
                    <a:pt x="3393" y="3328"/>
                    <a:pt x="3785" y="2545"/>
                  </a:cubicBezTo>
                  <a:cubicBezTo>
                    <a:pt x="3981" y="1958"/>
                    <a:pt x="3915" y="1305"/>
                    <a:pt x="3654" y="718"/>
                  </a:cubicBezTo>
                  <a:cubicBezTo>
                    <a:pt x="3198" y="0"/>
                    <a:pt x="588" y="196"/>
                    <a:pt x="197" y="979"/>
                  </a:cubicBezTo>
                  <a:cubicBezTo>
                    <a:pt x="1" y="1566"/>
                    <a:pt x="1" y="2219"/>
                    <a:pt x="327" y="2806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7884698" y="2562123"/>
              <a:ext cx="70222" cy="55178"/>
            </a:xfrm>
            <a:custGeom>
              <a:avLst/>
              <a:gdLst/>
              <a:ahLst/>
              <a:cxnLst/>
              <a:rect l="l" t="t" r="r" b="b"/>
              <a:pathLst>
                <a:path w="3655" h="2872" extrusionOk="0">
                  <a:moveTo>
                    <a:pt x="1762" y="66"/>
                  </a:moveTo>
                  <a:cubicBezTo>
                    <a:pt x="2676" y="1"/>
                    <a:pt x="3589" y="718"/>
                    <a:pt x="3589" y="1697"/>
                  </a:cubicBezTo>
                  <a:cubicBezTo>
                    <a:pt x="3654" y="2676"/>
                    <a:pt x="2806" y="1110"/>
                    <a:pt x="1828" y="1175"/>
                  </a:cubicBezTo>
                  <a:cubicBezTo>
                    <a:pt x="849" y="1240"/>
                    <a:pt x="197" y="2871"/>
                    <a:pt x="66" y="1958"/>
                  </a:cubicBezTo>
                  <a:cubicBezTo>
                    <a:pt x="1" y="979"/>
                    <a:pt x="718" y="131"/>
                    <a:pt x="1697" y="66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8234404" y="2539567"/>
              <a:ext cx="70222" cy="55159"/>
            </a:xfrm>
            <a:custGeom>
              <a:avLst/>
              <a:gdLst/>
              <a:ahLst/>
              <a:cxnLst/>
              <a:rect l="l" t="t" r="r" b="b"/>
              <a:pathLst>
                <a:path w="3655" h="2871" extrusionOk="0">
                  <a:moveTo>
                    <a:pt x="1697" y="66"/>
                  </a:moveTo>
                  <a:cubicBezTo>
                    <a:pt x="2676" y="0"/>
                    <a:pt x="3524" y="718"/>
                    <a:pt x="3589" y="1697"/>
                  </a:cubicBezTo>
                  <a:cubicBezTo>
                    <a:pt x="3654" y="2675"/>
                    <a:pt x="2741" y="1044"/>
                    <a:pt x="1762" y="1109"/>
                  </a:cubicBezTo>
                  <a:cubicBezTo>
                    <a:pt x="784" y="1175"/>
                    <a:pt x="131" y="2871"/>
                    <a:pt x="66" y="1958"/>
                  </a:cubicBezTo>
                  <a:cubicBezTo>
                    <a:pt x="1" y="979"/>
                    <a:pt x="718" y="131"/>
                    <a:pt x="1697" y="66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7610209" y="2856689"/>
              <a:ext cx="185516" cy="213086"/>
            </a:xfrm>
            <a:custGeom>
              <a:avLst/>
              <a:gdLst/>
              <a:ahLst/>
              <a:cxnLst/>
              <a:rect l="l" t="t" r="r" b="b"/>
              <a:pathLst>
                <a:path w="9656" h="11091" extrusionOk="0">
                  <a:moveTo>
                    <a:pt x="4176" y="10960"/>
                  </a:moveTo>
                  <a:cubicBezTo>
                    <a:pt x="4893" y="10895"/>
                    <a:pt x="5546" y="10047"/>
                    <a:pt x="6002" y="8742"/>
                  </a:cubicBezTo>
                  <a:cubicBezTo>
                    <a:pt x="7111" y="9395"/>
                    <a:pt x="8221" y="9786"/>
                    <a:pt x="8873" y="9395"/>
                  </a:cubicBezTo>
                  <a:cubicBezTo>
                    <a:pt x="9525" y="9003"/>
                    <a:pt x="9656" y="5611"/>
                    <a:pt x="9460" y="4371"/>
                  </a:cubicBezTo>
                  <a:cubicBezTo>
                    <a:pt x="9460" y="3327"/>
                    <a:pt x="8612" y="2218"/>
                    <a:pt x="7633" y="1305"/>
                  </a:cubicBezTo>
                  <a:cubicBezTo>
                    <a:pt x="5676" y="0"/>
                    <a:pt x="1175" y="1501"/>
                    <a:pt x="327" y="3784"/>
                  </a:cubicBezTo>
                  <a:cubicBezTo>
                    <a:pt x="66" y="5089"/>
                    <a:pt x="0" y="6459"/>
                    <a:pt x="718" y="7372"/>
                  </a:cubicBezTo>
                  <a:cubicBezTo>
                    <a:pt x="1370" y="8351"/>
                    <a:pt x="3197" y="11091"/>
                    <a:pt x="4176" y="10960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7893478" y="2686216"/>
              <a:ext cx="68954" cy="70202"/>
            </a:xfrm>
            <a:custGeom>
              <a:avLst/>
              <a:gdLst/>
              <a:ahLst/>
              <a:cxnLst/>
              <a:rect l="l" t="t" r="r" b="b"/>
              <a:pathLst>
                <a:path w="3589" h="3654" extrusionOk="0">
                  <a:moveTo>
                    <a:pt x="1958" y="3589"/>
                  </a:moveTo>
                  <a:cubicBezTo>
                    <a:pt x="2936" y="3458"/>
                    <a:pt x="3589" y="2610"/>
                    <a:pt x="3523" y="1697"/>
                  </a:cubicBezTo>
                  <a:cubicBezTo>
                    <a:pt x="3458" y="718"/>
                    <a:pt x="2610" y="0"/>
                    <a:pt x="1632" y="131"/>
                  </a:cubicBezTo>
                  <a:cubicBezTo>
                    <a:pt x="718" y="196"/>
                    <a:pt x="1" y="1044"/>
                    <a:pt x="66" y="2023"/>
                  </a:cubicBezTo>
                  <a:cubicBezTo>
                    <a:pt x="196" y="2936"/>
                    <a:pt x="1044" y="3654"/>
                    <a:pt x="1958" y="35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8243184" y="2663661"/>
              <a:ext cx="68954" cy="68954"/>
            </a:xfrm>
            <a:custGeom>
              <a:avLst/>
              <a:gdLst/>
              <a:ahLst/>
              <a:cxnLst/>
              <a:rect l="l" t="t" r="r" b="b"/>
              <a:pathLst>
                <a:path w="3589" h="3589" extrusionOk="0">
                  <a:moveTo>
                    <a:pt x="1958" y="3588"/>
                  </a:moveTo>
                  <a:cubicBezTo>
                    <a:pt x="2871" y="3458"/>
                    <a:pt x="3589" y="2610"/>
                    <a:pt x="3523" y="1696"/>
                  </a:cubicBezTo>
                  <a:cubicBezTo>
                    <a:pt x="3458" y="718"/>
                    <a:pt x="2610" y="0"/>
                    <a:pt x="1631" y="131"/>
                  </a:cubicBezTo>
                  <a:cubicBezTo>
                    <a:pt x="653" y="196"/>
                    <a:pt x="0" y="1044"/>
                    <a:pt x="66" y="1957"/>
                  </a:cubicBezTo>
                  <a:cubicBezTo>
                    <a:pt x="131" y="2936"/>
                    <a:pt x="979" y="3588"/>
                    <a:pt x="1958" y="35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4"/>
          <p:cNvSpPr txBox="1">
            <a:spLocks noGrp="1"/>
          </p:cNvSpPr>
          <p:nvPr>
            <p:ph type="ctrTitle"/>
          </p:nvPr>
        </p:nvSpPr>
        <p:spPr>
          <a:xfrm>
            <a:off x="515176" y="1094861"/>
            <a:ext cx="67851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 dirty="0">
                <a:solidFill>
                  <a:schemeClr val="accent4">
                    <a:lumMod val="75000"/>
                  </a:schemeClr>
                </a:solidFill>
              </a:rPr>
              <a:t>PROJET 2: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fr-FR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bg2">
                    <a:lumMod val="85000"/>
                    <a:lumOff val="15000"/>
                  </a:schemeClr>
                </a:solidFill>
              </a:rPr>
              <a:t>Jeu Taureaux et Vaches</a:t>
            </a:r>
            <a:endParaRPr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579AA4-2D65-4C44-BE5C-3A51963F1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11" y="194298"/>
            <a:ext cx="1266271" cy="6431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933EE9D-8D7C-48D8-B54C-ABA60CFA2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060" y="130815"/>
            <a:ext cx="868281" cy="868281"/>
          </a:xfrm>
          <a:prstGeom prst="rect">
            <a:avLst/>
          </a:prstGeom>
        </p:spPr>
      </p:pic>
      <p:sp>
        <p:nvSpPr>
          <p:cNvPr id="32" name="ZoneTexte 10">
            <a:extLst>
              <a:ext uri="{FF2B5EF4-FFF2-40B4-BE49-F238E27FC236}">
                <a16:creationId xmlns:a16="http://schemas.microsoft.com/office/drawing/2014/main" id="{5E1EEC04-A321-4EA5-9D59-1051B710B839}"/>
              </a:ext>
            </a:extLst>
          </p:cNvPr>
          <p:cNvSpPr txBox="1"/>
          <p:nvPr/>
        </p:nvSpPr>
        <p:spPr>
          <a:xfrm>
            <a:off x="2288658" y="48268"/>
            <a:ext cx="4566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100" b="1" i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Ministère de l’Enseignement Supérieur et de la Recherche Scientifique</a:t>
            </a:r>
          </a:p>
        </p:txBody>
      </p:sp>
      <p:sp>
        <p:nvSpPr>
          <p:cNvPr id="33" name="ZoneTexte 3">
            <a:extLst>
              <a:ext uri="{FF2B5EF4-FFF2-40B4-BE49-F238E27FC236}">
                <a16:creationId xmlns:a16="http://schemas.microsoft.com/office/drawing/2014/main" id="{6632A959-108C-424D-921C-51808E8E1524}"/>
              </a:ext>
            </a:extLst>
          </p:cNvPr>
          <p:cNvSpPr txBox="1"/>
          <p:nvPr/>
        </p:nvSpPr>
        <p:spPr>
          <a:xfrm>
            <a:off x="2652823" y="463590"/>
            <a:ext cx="38383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1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Institut Supérieur des sciences appliquées et Technologie de Sousse </a:t>
            </a:r>
          </a:p>
        </p:txBody>
      </p:sp>
      <p:sp>
        <p:nvSpPr>
          <p:cNvPr id="36" name="ZoneTexte 11">
            <a:extLst>
              <a:ext uri="{FF2B5EF4-FFF2-40B4-BE49-F238E27FC236}">
                <a16:creationId xmlns:a16="http://schemas.microsoft.com/office/drawing/2014/main" id="{C7662DB4-3C2A-4791-83B4-7A60A34E4539}"/>
              </a:ext>
            </a:extLst>
          </p:cNvPr>
          <p:cNvSpPr txBox="1"/>
          <p:nvPr/>
        </p:nvSpPr>
        <p:spPr>
          <a:xfrm>
            <a:off x="3371610" y="3206457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b="1" u="sng" dirty="0">
                <a:latin typeface="Roboto Condensed" panose="020B0604020202020204" pitchFamily="2" charset="0"/>
                <a:ea typeface="Roboto Condensed" panose="020B0604020202020204" pitchFamily="2" charset="0"/>
              </a:rPr>
              <a:t>Réalisé par:</a:t>
            </a:r>
          </a:p>
        </p:txBody>
      </p:sp>
      <p:sp>
        <p:nvSpPr>
          <p:cNvPr id="37" name="ZoneTexte 12">
            <a:extLst>
              <a:ext uri="{FF2B5EF4-FFF2-40B4-BE49-F238E27FC236}">
                <a16:creationId xmlns:a16="http://schemas.microsoft.com/office/drawing/2014/main" id="{7368668E-47D5-4622-9C48-1AB1AFFA2736}"/>
              </a:ext>
            </a:extLst>
          </p:cNvPr>
          <p:cNvSpPr txBox="1"/>
          <p:nvPr/>
        </p:nvSpPr>
        <p:spPr>
          <a:xfrm>
            <a:off x="4416929" y="3206457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b="1" dirty="0">
                <a:solidFill>
                  <a:srgbClr val="FEC51C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HARROUM </a:t>
            </a:r>
            <a:r>
              <a:rPr lang="fr-FR" b="1" dirty="0" err="1">
                <a:solidFill>
                  <a:srgbClr val="FEC51C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Alaa</a:t>
            </a:r>
            <a:endParaRPr lang="fr-FR" b="1" dirty="0">
              <a:solidFill>
                <a:srgbClr val="FEC51C"/>
              </a:solidFill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38" name="ZoneTexte 13">
            <a:extLst>
              <a:ext uri="{FF2B5EF4-FFF2-40B4-BE49-F238E27FC236}">
                <a16:creationId xmlns:a16="http://schemas.microsoft.com/office/drawing/2014/main" id="{B6F80284-CB43-4AD4-A35B-5BC11F173921}"/>
              </a:ext>
            </a:extLst>
          </p:cNvPr>
          <p:cNvSpPr txBox="1"/>
          <p:nvPr/>
        </p:nvSpPr>
        <p:spPr>
          <a:xfrm>
            <a:off x="857187" y="2780709"/>
            <a:ext cx="2101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b="1" u="sng" dirty="0">
                <a:latin typeface="Roboto Condensed" panose="020B0604020202020204" pitchFamily="2" charset="0"/>
                <a:ea typeface="Roboto Condensed" panose="020B0604020202020204" pitchFamily="2" charset="0"/>
              </a:rPr>
              <a:t>Encadré par:</a:t>
            </a:r>
            <a:r>
              <a:rPr lang="fr-FR" b="1" dirty="0">
                <a:latin typeface="Roboto Condensed" panose="020B0604020202020204" pitchFamily="2" charset="0"/>
                <a:ea typeface="Roboto Condensed" panose="020B0604020202020204" pitchFamily="2" charset="0"/>
              </a:rPr>
              <a:t> </a:t>
            </a:r>
            <a:r>
              <a:rPr lang="fr-FR" b="1" dirty="0">
                <a:solidFill>
                  <a:srgbClr val="FEC51C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ZALILA </a:t>
            </a:r>
            <a:r>
              <a:rPr lang="fr-FR" b="1" dirty="0" err="1">
                <a:solidFill>
                  <a:srgbClr val="FEC51C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Siwar</a:t>
            </a:r>
            <a:endParaRPr lang="fr-FR" b="1" u="sng" dirty="0">
              <a:solidFill>
                <a:srgbClr val="FEC51C"/>
              </a:solidFill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39" name="ZoneTexte 14">
            <a:extLst>
              <a:ext uri="{FF2B5EF4-FFF2-40B4-BE49-F238E27FC236}">
                <a16:creationId xmlns:a16="http://schemas.microsoft.com/office/drawing/2014/main" id="{18E57265-24C1-4B16-A177-FB20CE40F905}"/>
              </a:ext>
            </a:extLst>
          </p:cNvPr>
          <p:cNvSpPr txBox="1"/>
          <p:nvPr/>
        </p:nvSpPr>
        <p:spPr>
          <a:xfrm>
            <a:off x="7088245" y="4856881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b="1">
                <a:solidFill>
                  <a:schemeClr val="accent3">
                    <a:lumMod val="50000"/>
                  </a:schemeClr>
                </a:solidFill>
              </a:rPr>
              <a:t>2021-2022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6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outils utilisés</a:t>
            </a:r>
            <a:endParaRPr dirty="0"/>
          </a:p>
        </p:txBody>
      </p:sp>
      <p:sp>
        <p:nvSpPr>
          <p:cNvPr id="2013" name="Google Shape;2013;p69"/>
          <p:cNvSpPr txBox="1">
            <a:spLocks noGrp="1"/>
          </p:cNvSpPr>
          <p:nvPr>
            <p:ph type="subTitle" idx="1"/>
          </p:nvPr>
        </p:nvSpPr>
        <p:spPr>
          <a:xfrm>
            <a:off x="1399738" y="37299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C’est un éditeur de code</a:t>
            </a:r>
            <a:endParaRPr dirty="0"/>
          </a:p>
        </p:txBody>
      </p:sp>
      <p:sp>
        <p:nvSpPr>
          <p:cNvPr id="2014" name="Google Shape;2014;p69"/>
          <p:cNvSpPr txBox="1">
            <a:spLocks noGrp="1"/>
          </p:cNvSpPr>
          <p:nvPr>
            <p:ph type="subTitle" idx="2"/>
          </p:nvPr>
        </p:nvSpPr>
        <p:spPr>
          <a:xfrm>
            <a:off x="1409949" y="29681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Visual Studio Code</a:t>
            </a:r>
            <a:endParaRPr dirty="0"/>
          </a:p>
        </p:txBody>
      </p:sp>
      <p:sp>
        <p:nvSpPr>
          <p:cNvPr id="2015" name="Google Shape;2015;p69"/>
          <p:cNvSpPr txBox="1">
            <a:spLocks noGrp="1"/>
          </p:cNvSpPr>
          <p:nvPr>
            <p:ph type="subTitle" idx="3"/>
          </p:nvPr>
        </p:nvSpPr>
        <p:spPr>
          <a:xfrm>
            <a:off x="3700650" y="3729950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C</a:t>
            </a:r>
            <a:r>
              <a:rPr lang="en" dirty="0"/>
              <a:t>’est un éditeur de graphique</a:t>
            </a:r>
            <a:endParaRPr dirty="0"/>
          </a:p>
        </p:txBody>
      </p:sp>
      <p:sp>
        <p:nvSpPr>
          <p:cNvPr id="2016" name="Google Shape;2016;p69"/>
          <p:cNvSpPr txBox="1">
            <a:spLocks noGrp="1"/>
          </p:cNvSpPr>
          <p:nvPr>
            <p:ph type="subTitle" idx="4"/>
          </p:nvPr>
        </p:nvSpPr>
        <p:spPr>
          <a:xfrm>
            <a:off x="3657277" y="29681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Adobe PhotoShop</a:t>
            </a:r>
            <a:endParaRPr dirty="0"/>
          </a:p>
        </p:txBody>
      </p:sp>
      <p:sp>
        <p:nvSpPr>
          <p:cNvPr id="2017" name="Google Shape;2017;p69"/>
          <p:cNvSpPr txBox="1">
            <a:spLocks noGrp="1"/>
          </p:cNvSpPr>
          <p:nvPr>
            <p:ph type="subTitle" idx="5"/>
          </p:nvPr>
        </p:nvSpPr>
        <p:spPr>
          <a:xfrm>
            <a:off x="5897118" y="3729950"/>
            <a:ext cx="195159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C</a:t>
            </a:r>
            <a:r>
              <a:rPr lang="en" dirty="0"/>
              <a:t>’est un langage de programmation</a:t>
            </a:r>
            <a:endParaRPr dirty="0"/>
          </a:p>
        </p:txBody>
      </p:sp>
      <p:sp>
        <p:nvSpPr>
          <p:cNvPr id="2018" name="Google Shape;2018;p69"/>
          <p:cNvSpPr txBox="1">
            <a:spLocks noGrp="1"/>
          </p:cNvSpPr>
          <p:nvPr>
            <p:ph type="subTitle" idx="6"/>
          </p:nvPr>
        </p:nvSpPr>
        <p:spPr>
          <a:xfrm>
            <a:off x="6001563" y="2968175"/>
            <a:ext cx="1742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2" name="Demi-cadre 1">
            <a:extLst>
              <a:ext uri="{FF2B5EF4-FFF2-40B4-BE49-F238E27FC236}">
                <a16:creationId xmlns:a16="http://schemas.microsoft.com/office/drawing/2014/main" id="{DAEA2AAC-D004-4968-9EC1-AC1A8E32C94A}"/>
              </a:ext>
            </a:extLst>
          </p:cNvPr>
          <p:cNvSpPr/>
          <p:nvPr/>
        </p:nvSpPr>
        <p:spPr>
          <a:xfrm>
            <a:off x="2617456" y="534845"/>
            <a:ext cx="1049964" cy="31110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Demi-cadre 31">
            <a:extLst>
              <a:ext uri="{FF2B5EF4-FFF2-40B4-BE49-F238E27FC236}">
                <a16:creationId xmlns:a16="http://schemas.microsoft.com/office/drawing/2014/main" id="{02C3C3D0-BE8E-4542-A07F-DA606F94BCCE}"/>
              </a:ext>
            </a:extLst>
          </p:cNvPr>
          <p:cNvSpPr/>
          <p:nvPr/>
        </p:nvSpPr>
        <p:spPr>
          <a:xfrm rot="10800000">
            <a:off x="5447499" y="996847"/>
            <a:ext cx="1049964" cy="31110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D08F06-B13B-478F-A781-41D094B78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463" y="2355275"/>
            <a:ext cx="612900" cy="6129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AFBDA63-CAF4-4D9E-9364-7FB4AF555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979" y="2355275"/>
            <a:ext cx="609295" cy="6092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6E3E819-71F7-4FAF-95FF-1D9BCFF9B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966" y="2276800"/>
            <a:ext cx="766243" cy="76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6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1976;p66">
            <a:extLst>
              <a:ext uri="{FF2B5EF4-FFF2-40B4-BE49-F238E27FC236}">
                <a16:creationId xmlns:a16="http://schemas.microsoft.com/office/drawing/2014/main" id="{9F07FFB3-8F7A-4EA0-B833-B83049F8EEEF}"/>
              </a:ext>
            </a:extLst>
          </p:cNvPr>
          <p:cNvGrpSpPr/>
          <p:nvPr/>
        </p:nvGrpSpPr>
        <p:grpSpPr>
          <a:xfrm>
            <a:off x="374468" y="1878276"/>
            <a:ext cx="3655481" cy="2770534"/>
            <a:chOff x="4682880" y="1259147"/>
            <a:chExt cx="4087990" cy="3098338"/>
          </a:xfrm>
        </p:grpSpPr>
        <p:grpSp>
          <p:nvGrpSpPr>
            <p:cNvPr id="38" name="Google Shape;1977;p66">
              <a:extLst>
                <a:ext uri="{FF2B5EF4-FFF2-40B4-BE49-F238E27FC236}">
                  <a16:creationId xmlns:a16="http://schemas.microsoft.com/office/drawing/2014/main" id="{FE1B0F07-E28A-49D4-BD34-6083A18B5F23}"/>
                </a:ext>
              </a:extLst>
            </p:cNvPr>
            <p:cNvGrpSpPr/>
            <p:nvPr/>
          </p:nvGrpSpPr>
          <p:grpSpPr>
            <a:xfrm>
              <a:off x="4682880" y="1259147"/>
              <a:ext cx="4087990" cy="3098338"/>
              <a:chOff x="1572575" y="3497749"/>
              <a:chExt cx="843650" cy="639426"/>
            </a:xfrm>
          </p:grpSpPr>
          <p:sp>
            <p:nvSpPr>
              <p:cNvPr id="43" name="Google Shape;1978;p66">
                <a:extLst>
                  <a:ext uri="{FF2B5EF4-FFF2-40B4-BE49-F238E27FC236}">
                    <a16:creationId xmlns:a16="http://schemas.microsoft.com/office/drawing/2014/main" id="{4ECE5AE4-612C-47CE-BEBC-96E8562536B4}"/>
                  </a:ext>
                </a:extLst>
              </p:cNvPr>
              <p:cNvSpPr/>
              <p:nvPr/>
            </p:nvSpPr>
            <p:spPr>
              <a:xfrm>
                <a:off x="1572575" y="3497749"/>
                <a:ext cx="843650" cy="550959"/>
              </a:xfrm>
              <a:custGeom>
                <a:avLst/>
                <a:gdLst/>
                <a:ahLst/>
                <a:cxnLst/>
                <a:rect l="l" t="t" r="r" b="b"/>
                <a:pathLst>
                  <a:path w="33746" h="21384" extrusionOk="0">
                    <a:moveTo>
                      <a:pt x="32548" y="1021"/>
                    </a:moveTo>
                    <a:lnTo>
                      <a:pt x="32548" y="20362"/>
                    </a:lnTo>
                    <a:lnTo>
                      <a:pt x="1197" y="20362"/>
                    </a:lnTo>
                    <a:lnTo>
                      <a:pt x="1197" y="1021"/>
                    </a:lnTo>
                    <a:close/>
                    <a:moveTo>
                      <a:pt x="477" y="0"/>
                    </a:moveTo>
                    <a:cubicBezTo>
                      <a:pt x="210" y="0"/>
                      <a:pt x="0" y="209"/>
                      <a:pt x="0" y="477"/>
                    </a:cubicBezTo>
                    <a:lnTo>
                      <a:pt x="0" y="20906"/>
                    </a:lnTo>
                    <a:cubicBezTo>
                      <a:pt x="0" y="21174"/>
                      <a:pt x="218" y="21384"/>
                      <a:pt x="477" y="21384"/>
                    </a:cubicBezTo>
                    <a:lnTo>
                      <a:pt x="33268" y="21384"/>
                    </a:lnTo>
                    <a:cubicBezTo>
                      <a:pt x="33536" y="21384"/>
                      <a:pt x="33745" y="21166"/>
                      <a:pt x="33745" y="20906"/>
                    </a:cubicBezTo>
                    <a:lnTo>
                      <a:pt x="33745" y="477"/>
                    </a:lnTo>
                    <a:cubicBezTo>
                      <a:pt x="33745" y="209"/>
                      <a:pt x="33536" y="0"/>
                      <a:pt x="332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979;p66">
                <a:extLst>
                  <a:ext uri="{FF2B5EF4-FFF2-40B4-BE49-F238E27FC236}">
                    <a16:creationId xmlns:a16="http://schemas.microsoft.com/office/drawing/2014/main" id="{4B979B5B-DAAA-45F6-9A44-E6586BD1076C}"/>
                  </a:ext>
                </a:extLst>
              </p:cNvPr>
              <p:cNvSpPr/>
              <p:nvPr/>
            </p:nvSpPr>
            <p:spPr>
              <a:xfrm>
                <a:off x="1904400" y="4029936"/>
                <a:ext cx="17997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4194" extrusionOk="0">
                    <a:moveTo>
                      <a:pt x="1" y="1"/>
                    </a:moveTo>
                    <a:lnTo>
                      <a:pt x="1" y="4194"/>
                    </a:lnTo>
                    <a:lnTo>
                      <a:pt x="7198" y="4194"/>
                    </a:lnTo>
                    <a:lnTo>
                      <a:pt x="71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980;p66">
                <a:extLst>
                  <a:ext uri="{FF2B5EF4-FFF2-40B4-BE49-F238E27FC236}">
                    <a16:creationId xmlns:a16="http://schemas.microsoft.com/office/drawing/2014/main" id="{B59903A2-CC3E-4FC9-A315-9E8D08E4592A}"/>
                  </a:ext>
                </a:extLst>
              </p:cNvPr>
              <p:cNvSpPr/>
              <p:nvPr/>
            </p:nvSpPr>
            <p:spPr>
              <a:xfrm>
                <a:off x="1852950" y="4127950"/>
                <a:ext cx="283100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11324" h="369" extrusionOk="0">
                    <a:moveTo>
                      <a:pt x="67" y="0"/>
                    </a:moveTo>
                    <a:cubicBezTo>
                      <a:pt x="25" y="0"/>
                      <a:pt x="0" y="34"/>
                      <a:pt x="0" y="67"/>
                    </a:cubicBezTo>
                    <a:lnTo>
                      <a:pt x="0" y="293"/>
                    </a:lnTo>
                    <a:cubicBezTo>
                      <a:pt x="0" y="335"/>
                      <a:pt x="25" y="369"/>
                      <a:pt x="67" y="369"/>
                    </a:cubicBezTo>
                    <a:lnTo>
                      <a:pt x="11248" y="369"/>
                    </a:lnTo>
                    <a:cubicBezTo>
                      <a:pt x="11290" y="369"/>
                      <a:pt x="11324" y="335"/>
                      <a:pt x="11324" y="293"/>
                    </a:cubicBezTo>
                    <a:lnTo>
                      <a:pt x="11324" y="67"/>
                    </a:lnTo>
                    <a:cubicBezTo>
                      <a:pt x="11324" y="34"/>
                      <a:pt x="11290" y="0"/>
                      <a:pt x="112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1981;p66">
              <a:extLst>
                <a:ext uri="{FF2B5EF4-FFF2-40B4-BE49-F238E27FC236}">
                  <a16:creationId xmlns:a16="http://schemas.microsoft.com/office/drawing/2014/main" id="{7C21E47F-FA2B-4ACF-9CC5-5572D3BD02DE}"/>
                </a:ext>
              </a:extLst>
            </p:cNvPr>
            <p:cNvGrpSpPr/>
            <p:nvPr/>
          </p:nvGrpSpPr>
          <p:grpSpPr>
            <a:xfrm>
              <a:off x="6572650" y="3771725"/>
              <a:ext cx="304550" cy="36600"/>
              <a:chOff x="6504075" y="3773750"/>
              <a:chExt cx="304550" cy="36600"/>
            </a:xfrm>
          </p:grpSpPr>
          <p:sp>
            <p:nvSpPr>
              <p:cNvPr id="40" name="Google Shape;1982;p66">
                <a:extLst>
                  <a:ext uri="{FF2B5EF4-FFF2-40B4-BE49-F238E27FC236}">
                    <a16:creationId xmlns:a16="http://schemas.microsoft.com/office/drawing/2014/main" id="{C8895195-87C7-4B3E-9BF2-86F2165EC20D}"/>
                  </a:ext>
                </a:extLst>
              </p:cNvPr>
              <p:cNvSpPr/>
              <p:nvPr/>
            </p:nvSpPr>
            <p:spPr>
              <a:xfrm>
                <a:off x="6504075" y="3773750"/>
                <a:ext cx="36600" cy="36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983;p66">
                <a:extLst>
                  <a:ext uri="{FF2B5EF4-FFF2-40B4-BE49-F238E27FC236}">
                    <a16:creationId xmlns:a16="http://schemas.microsoft.com/office/drawing/2014/main" id="{6F47CB2D-CB69-439D-BABB-F072EB7E87ED}"/>
                  </a:ext>
                </a:extLst>
              </p:cNvPr>
              <p:cNvSpPr/>
              <p:nvPr/>
            </p:nvSpPr>
            <p:spPr>
              <a:xfrm>
                <a:off x="6638050" y="3773750"/>
                <a:ext cx="36600" cy="36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984;p66">
                <a:extLst>
                  <a:ext uri="{FF2B5EF4-FFF2-40B4-BE49-F238E27FC236}">
                    <a16:creationId xmlns:a16="http://schemas.microsoft.com/office/drawing/2014/main" id="{34D84555-B3B6-4DC3-A0CB-8298D0D7BA1D}"/>
                  </a:ext>
                </a:extLst>
              </p:cNvPr>
              <p:cNvSpPr/>
              <p:nvPr/>
            </p:nvSpPr>
            <p:spPr>
              <a:xfrm>
                <a:off x="6772025" y="3773750"/>
                <a:ext cx="36600" cy="36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641AF038-6BBC-40AC-8B7C-05351FECD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21" y="1985880"/>
            <a:ext cx="3404660" cy="2171872"/>
          </a:xfrm>
          <a:prstGeom prst="rect">
            <a:avLst/>
          </a:prstGeom>
        </p:spPr>
      </p:pic>
      <p:grpSp>
        <p:nvGrpSpPr>
          <p:cNvPr id="48" name="Google Shape;1976;p66">
            <a:extLst>
              <a:ext uri="{FF2B5EF4-FFF2-40B4-BE49-F238E27FC236}">
                <a16:creationId xmlns:a16="http://schemas.microsoft.com/office/drawing/2014/main" id="{E8C5E0F5-105F-4341-A89A-E7BFBA513F42}"/>
              </a:ext>
            </a:extLst>
          </p:cNvPr>
          <p:cNvGrpSpPr/>
          <p:nvPr/>
        </p:nvGrpSpPr>
        <p:grpSpPr>
          <a:xfrm>
            <a:off x="5114051" y="1838306"/>
            <a:ext cx="3655481" cy="2770534"/>
            <a:chOff x="4682880" y="1259147"/>
            <a:chExt cx="4087990" cy="3098338"/>
          </a:xfrm>
        </p:grpSpPr>
        <p:grpSp>
          <p:nvGrpSpPr>
            <p:cNvPr id="49" name="Google Shape;1977;p66">
              <a:extLst>
                <a:ext uri="{FF2B5EF4-FFF2-40B4-BE49-F238E27FC236}">
                  <a16:creationId xmlns:a16="http://schemas.microsoft.com/office/drawing/2014/main" id="{40CD85C8-F928-444A-B02D-90D5A1E4464D}"/>
                </a:ext>
              </a:extLst>
            </p:cNvPr>
            <p:cNvGrpSpPr/>
            <p:nvPr/>
          </p:nvGrpSpPr>
          <p:grpSpPr>
            <a:xfrm>
              <a:off x="4682880" y="1259147"/>
              <a:ext cx="4087990" cy="3098338"/>
              <a:chOff x="1572575" y="3497749"/>
              <a:chExt cx="843650" cy="639426"/>
            </a:xfrm>
          </p:grpSpPr>
          <p:sp>
            <p:nvSpPr>
              <p:cNvPr id="54" name="Google Shape;1978;p66">
                <a:extLst>
                  <a:ext uri="{FF2B5EF4-FFF2-40B4-BE49-F238E27FC236}">
                    <a16:creationId xmlns:a16="http://schemas.microsoft.com/office/drawing/2014/main" id="{D2B957A2-3ACF-4717-BA3A-1A4EEED5652C}"/>
                  </a:ext>
                </a:extLst>
              </p:cNvPr>
              <p:cNvSpPr/>
              <p:nvPr/>
            </p:nvSpPr>
            <p:spPr>
              <a:xfrm>
                <a:off x="1572575" y="3497749"/>
                <a:ext cx="843650" cy="550959"/>
              </a:xfrm>
              <a:custGeom>
                <a:avLst/>
                <a:gdLst/>
                <a:ahLst/>
                <a:cxnLst/>
                <a:rect l="l" t="t" r="r" b="b"/>
                <a:pathLst>
                  <a:path w="33746" h="21384" extrusionOk="0">
                    <a:moveTo>
                      <a:pt x="32548" y="1021"/>
                    </a:moveTo>
                    <a:lnTo>
                      <a:pt x="32548" y="20362"/>
                    </a:lnTo>
                    <a:lnTo>
                      <a:pt x="1197" y="20362"/>
                    </a:lnTo>
                    <a:lnTo>
                      <a:pt x="1197" y="1021"/>
                    </a:lnTo>
                    <a:close/>
                    <a:moveTo>
                      <a:pt x="477" y="0"/>
                    </a:moveTo>
                    <a:cubicBezTo>
                      <a:pt x="210" y="0"/>
                      <a:pt x="0" y="209"/>
                      <a:pt x="0" y="477"/>
                    </a:cubicBezTo>
                    <a:lnTo>
                      <a:pt x="0" y="20906"/>
                    </a:lnTo>
                    <a:cubicBezTo>
                      <a:pt x="0" y="21174"/>
                      <a:pt x="218" y="21384"/>
                      <a:pt x="477" y="21384"/>
                    </a:cubicBezTo>
                    <a:lnTo>
                      <a:pt x="33268" y="21384"/>
                    </a:lnTo>
                    <a:cubicBezTo>
                      <a:pt x="33536" y="21384"/>
                      <a:pt x="33745" y="21166"/>
                      <a:pt x="33745" y="20906"/>
                    </a:cubicBezTo>
                    <a:lnTo>
                      <a:pt x="33745" y="477"/>
                    </a:lnTo>
                    <a:cubicBezTo>
                      <a:pt x="33745" y="209"/>
                      <a:pt x="33536" y="0"/>
                      <a:pt x="332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979;p66">
                <a:extLst>
                  <a:ext uri="{FF2B5EF4-FFF2-40B4-BE49-F238E27FC236}">
                    <a16:creationId xmlns:a16="http://schemas.microsoft.com/office/drawing/2014/main" id="{894F7D78-FD46-4B8A-AC2F-9CA687239481}"/>
                  </a:ext>
                </a:extLst>
              </p:cNvPr>
              <p:cNvSpPr/>
              <p:nvPr/>
            </p:nvSpPr>
            <p:spPr>
              <a:xfrm>
                <a:off x="1904400" y="4029936"/>
                <a:ext cx="17997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4194" extrusionOk="0">
                    <a:moveTo>
                      <a:pt x="1" y="1"/>
                    </a:moveTo>
                    <a:lnTo>
                      <a:pt x="1" y="4194"/>
                    </a:lnTo>
                    <a:lnTo>
                      <a:pt x="7198" y="4194"/>
                    </a:lnTo>
                    <a:lnTo>
                      <a:pt x="71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980;p66">
                <a:extLst>
                  <a:ext uri="{FF2B5EF4-FFF2-40B4-BE49-F238E27FC236}">
                    <a16:creationId xmlns:a16="http://schemas.microsoft.com/office/drawing/2014/main" id="{79E078C2-7092-4548-9262-4DDEAFE588F3}"/>
                  </a:ext>
                </a:extLst>
              </p:cNvPr>
              <p:cNvSpPr/>
              <p:nvPr/>
            </p:nvSpPr>
            <p:spPr>
              <a:xfrm>
                <a:off x="1852950" y="4127950"/>
                <a:ext cx="283100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11324" h="369" extrusionOk="0">
                    <a:moveTo>
                      <a:pt x="67" y="0"/>
                    </a:moveTo>
                    <a:cubicBezTo>
                      <a:pt x="25" y="0"/>
                      <a:pt x="0" y="34"/>
                      <a:pt x="0" y="67"/>
                    </a:cubicBezTo>
                    <a:lnTo>
                      <a:pt x="0" y="293"/>
                    </a:lnTo>
                    <a:cubicBezTo>
                      <a:pt x="0" y="335"/>
                      <a:pt x="25" y="369"/>
                      <a:pt x="67" y="369"/>
                    </a:cubicBezTo>
                    <a:lnTo>
                      <a:pt x="11248" y="369"/>
                    </a:lnTo>
                    <a:cubicBezTo>
                      <a:pt x="11290" y="369"/>
                      <a:pt x="11324" y="335"/>
                      <a:pt x="11324" y="293"/>
                    </a:cubicBezTo>
                    <a:lnTo>
                      <a:pt x="11324" y="67"/>
                    </a:lnTo>
                    <a:cubicBezTo>
                      <a:pt x="11324" y="34"/>
                      <a:pt x="11290" y="0"/>
                      <a:pt x="112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1981;p66">
              <a:extLst>
                <a:ext uri="{FF2B5EF4-FFF2-40B4-BE49-F238E27FC236}">
                  <a16:creationId xmlns:a16="http://schemas.microsoft.com/office/drawing/2014/main" id="{BADC81F2-16A0-43B6-8FE9-BFAF12F56939}"/>
                </a:ext>
              </a:extLst>
            </p:cNvPr>
            <p:cNvGrpSpPr/>
            <p:nvPr/>
          </p:nvGrpSpPr>
          <p:grpSpPr>
            <a:xfrm>
              <a:off x="6572650" y="3771725"/>
              <a:ext cx="304550" cy="36600"/>
              <a:chOff x="6504075" y="3773750"/>
              <a:chExt cx="304550" cy="36600"/>
            </a:xfrm>
          </p:grpSpPr>
          <p:sp>
            <p:nvSpPr>
              <p:cNvPr id="51" name="Google Shape;1982;p66">
                <a:extLst>
                  <a:ext uri="{FF2B5EF4-FFF2-40B4-BE49-F238E27FC236}">
                    <a16:creationId xmlns:a16="http://schemas.microsoft.com/office/drawing/2014/main" id="{334405AB-4400-48A2-9C3E-D15E9F28F727}"/>
                  </a:ext>
                </a:extLst>
              </p:cNvPr>
              <p:cNvSpPr/>
              <p:nvPr/>
            </p:nvSpPr>
            <p:spPr>
              <a:xfrm>
                <a:off x="6504075" y="3773750"/>
                <a:ext cx="36600" cy="36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983;p66">
                <a:extLst>
                  <a:ext uri="{FF2B5EF4-FFF2-40B4-BE49-F238E27FC236}">
                    <a16:creationId xmlns:a16="http://schemas.microsoft.com/office/drawing/2014/main" id="{6E9296F6-1854-4C51-84C9-EA85AA8BA898}"/>
                  </a:ext>
                </a:extLst>
              </p:cNvPr>
              <p:cNvSpPr/>
              <p:nvPr/>
            </p:nvSpPr>
            <p:spPr>
              <a:xfrm>
                <a:off x="6638050" y="3773750"/>
                <a:ext cx="36600" cy="36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984;p66">
                <a:extLst>
                  <a:ext uri="{FF2B5EF4-FFF2-40B4-BE49-F238E27FC236}">
                    <a16:creationId xmlns:a16="http://schemas.microsoft.com/office/drawing/2014/main" id="{673A417F-D613-424C-8A11-D97766B37986}"/>
                  </a:ext>
                </a:extLst>
              </p:cNvPr>
              <p:cNvSpPr/>
              <p:nvPr/>
            </p:nvSpPr>
            <p:spPr>
              <a:xfrm>
                <a:off x="6772025" y="3773750"/>
                <a:ext cx="36600" cy="36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3035EBC9-A8A2-46E0-907B-0B9A8C9AC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954" y="1956733"/>
            <a:ext cx="3388925" cy="2161048"/>
          </a:xfrm>
          <a:prstGeom prst="rect">
            <a:avLst/>
          </a:prstGeom>
        </p:spPr>
      </p:pic>
      <p:sp>
        <p:nvSpPr>
          <p:cNvPr id="59" name="Google Shape;2012;p69">
            <a:extLst>
              <a:ext uri="{FF2B5EF4-FFF2-40B4-BE49-F238E27FC236}">
                <a16:creationId xmlns:a16="http://schemas.microsoft.com/office/drawing/2014/main" id="{EFE09583-8BC1-4051-BF9F-34402E174E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Interfaces de l’application</a:t>
            </a:r>
            <a:endParaRPr dirty="0"/>
          </a:p>
        </p:txBody>
      </p:sp>
      <p:sp>
        <p:nvSpPr>
          <p:cNvPr id="60" name="Demi-cadre 59">
            <a:extLst>
              <a:ext uri="{FF2B5EF4-FFF2-40B4-BE49-F238E27FC236}">
                <a16:creationId xmlns:a16="http://schemas.microsoft.com/office/drawing/2014/main" id="{A7BC8071-B836-4580-82D8-2ABB6E811AEF}"/>
              </a:ext>
            </a:extLst>
          </p:cNvPr>
          <p:cNvSpPr/>
          <p:nvPr/>
        </p:nvSpPr>
        <p:spPr>
          <a:xfrm>
            <a:off x="1534493" y="529756"/>
            <a:ext cx="1049964" cy="31110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1" name="Demi-cadre 60">
            <a:extLst>
              <a:ext uri="{FF2B5EF4-FFF2-40B4-BE49-F238E27FC236}">
                <a16:creationId xmlns:a16="http://schemas.microsoft.com/office/drawing/2014/main" id="{EB7EEFB3-09D5-4A5E-8E3A-1B76F00873C4}"/>
              </a:ext>
            </a:extLst>
          </p:cNvPr>
          <p:cNvSpPr/>
          <p:nvPr/>
        </p:nvSpPr>
        <p:spPr>
          <a:xfrm rot="10800000">
            <a:off x="6551827" y="959722"/>
            <a:ext cx="1049964" cy="31110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1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56"/>
          <p:cNvSpPr txBox="1">
            <a:spLocks noGrp="1"/>
          </p:cNvSpPr>
          <p:nvPr>
            <p:ph type="title"/>
          </p:nvPr>
        </p:nvSpPr>
        <p:spPr>
          <a:xfrm>
            <a:off x="5172650" y="2493625"/>
            <a:ext cx="33144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484" name="Google Shape;1484;p56"/>
          <p:cNvSpPr txBox="1">
            <a:spLocks noGrp="1"/>
          </p:cNvSpPr>
          <p:nvPr>
            <p:ph type="title" idx="2"/>
          </p:nvPr>
        </p:nvSpPr>
        <p:spPr>
          <a:xfrm>
            <a:off x="5172643" y="1675213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58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4"/>
          <p:cNvSpPr txBox="1">
            <a:spLocks noGrp="1"/>
          </p:cNvSpPr>
          <p:nvPr>
            <p:ph type="subTitle" idx="1"/>
          </p:nvPr>
        </p:nvSpPr>
        <p:spPr>
          <a:xfrm>
            <a:off x="904611" y="634085"/>
            <a:ext cx="4991100" cy="1534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/>
                </a:solidFill>
                <a:latin typeface="Raleway" pitchFamily="2" charset="0"/>
                <a:ea typeface="Roboto Condensed" panose="02000000000000000000" pitchFamily="2" charset="0"/>
              </a:rPr>
              <a:t>Nous avons conçu et développé une application Desktop vise à informatiser le jeu Taureaux et Vaches et qui respecte tous les conditions et les règles de ce fameux jeu.</a:t>
            </a:r>
          </a:p>
        </p:txBody>
      </p:sp>
      <p:grpSp>
        <p:nvGrpSpPr>
          <p:cNvPr id="968" name="Google Shape;968;p44"/>
          <p:cNvGrpSpPr/>
          <p:nvPr/>
        </p:nvGrpSpPr>
        <p:grpSpPr>
          <a:xfrm>
            <a:off x="6872869" y="2633157"/>
            <a:ext cx="1160905" cy="1335489"/>
            <a:chOff x="6872869" y="2633157"/>
            <a:chExt cx="1160905" cy="1335489"/>
          </a:xfrm>
        </p:grpSpPr>
        <p:sp>
          <p:nvSpPr>
            <p:cNvPr id="969" name="Google Shape;969;p44"/>
            <p:cNvSpPr/>
            <p:nvPr/>
          </p:nvSpPr>
          <p:spPr>
            <a:xfrm flipH="1">
              <a:off x="7149779" y="3373658"/>
              <a:ext cx="323753" cy="248912"/>
            </a:xfrm>
            <a:custGeom>
              <a:avLst/>
              <a:gdLst/>
              <a:ahLst/>
              <a:cxnLst/>
              <a:rect l="l" t="t" r="r" b="b"/>
              <a:pathLst>
                <a:path w="4447" h="3419" extrusionOk="0">
                  <a:moveTo>
                    <a:pt x="967" y="0"/>
                  </a:moveTo>
                  <a:cubicBezTo>
                    <a:pt x="1048" y="82"/>
                    <a:pt x="2503" y="1557"/>
                    <a:pt x="3297" y="2106"/>
                  </a:cubicBezTo>
                  <a:cubicBezTo>
                    <a:pt x="3663" y="2381"/>
                    <a:pt x="4050" y="2625"/>
                    <a:pt x="4446" y="2849"/>
                  </a:cubicBezTo>
                  <a:lnTo>
                    <a:pt x="4212" y="3419"/>
                  </a:lnTo>
                  <a:cubicBezTo>
                    <a:pt x="4212" y="3419"/>
                    <a:pt x="1598" y="2686"/>
                    <a:pt x="804" y="2188"/>
                  </a:cubicBezTo>
                  <a:cubicBezTo>
                    <a:pt x="0" y="1689"/>
                    <a:pt x="590" y="123"/>
                    <a:pt x="967" y="0"/>
                  </a:cubicBezTo>
                  <a:close/>
                </a:path>
              </a:pathLst>
            </a:custGeom>
            <a:solidFill>
              <a:srgbClr val="F38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4"/>
            <p:cNvSpPr/>
            <p:nvPr/>
          </p:nvSpPr>
          <p:spPr>
            <a:xfrm flipH="1">
              <a:off x="7108282" y="3569206"/>
              <a:ext cx="87509" cy="76370"/>
            </a:xfrm>
            <a:custGeom>
              <a:avLst/>
              <a:gdLst/>
              <a:ahLst/>
              <a:cxnLst/>
              <a:rect l="l" t="t" r="r" b="b"/>
              <a:pathLst>
                <a:path w="1202" h="1049" extrusionOk="0">
                  <a:moveTo>
                    <a:pt x="1048" y="957"/>
                  </a:moveTo>
                  <a:cubicBezTo>
                    <a:pt x="1059" y="845"/>
                    <a:pt x="1028" y="733"/>
                    <a:pt x="967" y="651"/>
                  </a:cubicBezTo>
                  <a:cubicBezTo>
                    <a:pt x="1089" y="590"/>
                    <a:pt x="1191" y="509"/>
                    <a:pt x="1191" y="438"/>
                  </a:cubicBezTo>
                  <a:cubicBezTo>
                    <a:pt x="1201" y="326"/>
                    <a:pt x="896" y="133"/>
                    <a:pt x="784" y="61"/>
                  </a:cubicBezTo>
                  <a:cubicBezTo>
                    <a:pt x="662" y="0"/>
                    <a:pt x="519" y="0"/>
                    <a:pt x="387" y="41"/>
                  </a:cubicBezTo>
                  <a:cubicBezTo>
                    <a:pt x="133" y="143"/>
                    <a:pt x="1" y="641"/>
                    <a:pt x="163" y="865"/>
                  </a:cubicBezTo>
                  <a:cubicBezTo>
                    <a:pt x="255" y="967"/>
                    <a:pt x="377" y="1028"/>
                    <a:pt x="499" y="1048"/>
                  </a:cubicBezTo>
                  <a:cubicBezTo>
                    <a:pt x="631" y="1048"/>
                    <a:pt x="987" y="1048"/>
                    <a:pt x="1048" y="957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 flipH="1">
              <a:off x="7353726" y="3681950"/>
              <a:ext cx="351927" cy="284439"/>
            </a:xfrm>
            <a:custGeom>
              <a:avLst/>
              <a:gdLst/>
              <a:ahLst/>
              <a:cxnLst/>
              <a:rect l="l" t="t" r="r" b="b"/>
              <a:pathLst>
                <a:path w="4834" h="3907" extrusionOk="0">
                  <a:moveTo>
                    <a:pt x="2096" y="0"/>
                  </a:moveTo>
                  <a:lnTo>
                    <a:pt x="4833" y="3113"/>
                  </a:lnTo>
                  <a:lnTo>
                    <a:pt x="4050" y="3907"/>
                  </a:lnTo>
                  <a:lnTo>
                    <a:pt x="2554" y="2961"/>
                  </a:lnTo>
                  <a:lnTo>
                    <a:pt x="1" y="2106"/>
                  </a:lnTo>
                  <a:lnTo>
                    <a:pt x="1547" y="529"/>
                  </a:ln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 flipH="1">
              <a:off x="7336690" y="3841897"/>
              <a:ext cx="126021" cy="126749"/>
            </a:xfrm>
            <a:custGeom>
              <a:avLst/>
              <a:gdLst/>
              <a:ahLst/>
              <a:cxnLst/>
              <a:rect l="l" t="t" r="r" b="b"/>
              <a:pathLst>
                <a:path w="1731" h="1741" extrusionOk="0">
                  <a:moveTo>
                    <a:pt x="1618" y="214"/>
                  </a:moveTo>
                  <a:cubicBezTo>
                    <a:pt x="1730" y="397"/>
                    <a:pt x="1618" y="794"/>
                    <a:pt x="1425" y="1110"/>
                  </a:cubicBezTo>
                  <a:cubicBezTo>
                    <a:pt x="1252" y="1445"/>
                    <a:pt x="987" y="1740"/>
                    <a:pt x="764" y="1740"/>
                  </a:cubicBezTo>
                  <a:cubicBezTo>
                    <a:pt x="540" y="1740"/>
                    <a:pt x="224" y="1232"/>
                    <a:pt x="112" y="1049"/>
                  </a:cubicBezTo>
                  <a:cubicBezTo>
                    <a:pt x="1" y="876"/>
                    <a:pt x="51" y="631"/>
                    <a:pt x="163" y="397"/>
                  </a:cubicBezTo>
                  <a:cubicBezTo>
                    <a:pt x="296" y="184"/>
                    <a:pt x="489" y="11"/>
                    <a:pt x="682" y="11"/>
                  </a:cubicBezTo>
                  <a:cubicBezTo>
                    <a:pt x="906" y="1"/>
                    <a:pt x="1506" y="11"/>
                    <a:pt x="1618" y="20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 flipH="1">
              <a:off x="7141215" y="3635283"/>
              <a:ext cx="351854" cy="285240"/>
            </a:xfrm>
            <a:custGeom>
              <a:avLst/>
              <a:gdLst/>
              <a:ahLst/>
              <a:cxnLst/>
              <a:rect l="l" t="t" r="r" b="b"/>
              <a:pathLst>
                <a:path w="4833" h="3918" extrusionOk="0">
                  <a:moveTo>
                    <a:pt x="2096" y="0"/>
                  </a:moveTo>
                  <a:lnTo>
                    <a:pt x="4833" y="3113"/>
                  </a:lnTo>
                  <a:lnTo>
                    <a:pt x="4050" y="3917"/>
                  </a:lnTo>
                  <a:lnTo>
                    <a:pt x="2554" y="2961"/>
                  </a:lnTo>
                  <a:lnTo>
                    <a:pt x="0" y="2116"/>
                  </a:lnTo>
                  <a:lnTo>
                    <a:pt x="1557" y="539"/>
                  </a:lnTo>
                  <a:close/>
                </a:path>
              </a:pathLst>
            </a:custGeom>
            <a:solidFill>
              <a:srgbClr val="F38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 flipH="1">
              <a:off x="7124179" y="3795231"/>
              <a:ext cx="125948" cy="126749"/>
            </a:xfrm>
            <a:custGeom>
              <a:avLst/>
              <a:gdLst/>
              <a:ahLst/>
              <a:cxnLst/>
              <a:rect l="l" t="t" r="r" b="b"/>
              <a:pathLst>
                <a:path w="1730" h="1741" extrusionOk="0">
                  <a:moveTo>
                    <a:pt x="1618" y="225"/>
                  </a:moveTo>
                  <a:cubicBezTo>
                    <a:pt x="1730" y="408"/>
                    <a:pt x="1618" y="794"/>
                    <a:pt x="1425" y="1110"/>
                  </a:cubicBezTo>
                  <a:cubicBezTo>
                    <a:pt x="1262" y="1445"/>
                    <a:pt x="997" y="1740"/>
                    <a:pt x="774" y="1740"/>
                  </a:cubicBezTo>
                  <a:cubicBezTo>
                    <a:pt x="550" y="1740"/>
                    <a:pt x="224" y="1232"/>
                    <a:pt x="112" y="1059"/>
                  </a:cubicBezTo>
                  <a:cubicBezTo>
                    <a:pt x="0" y="876"/>
                    <a:pt x="61" y="642"/>
                    <a:pt x="173" y="398"/>
                  </a:cubicBezTo>
                  <a:cubicBezTo>
                    <a:pt x="295" y="194"/>
                    <a:pt x="489" y="21"/>
                    <a:pt x="682" y="21"/>
                  </a:cubicBezTo>
                  <a:cubicBezTo>
                    <a:pt x="906" y="1"/>
                    <a:pt x="1506" y="21"/>
                    <a:pt x="1618" y="21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 flipH="1">
              <a:off x="7424126" y="3325654"/>
              <a:ext cx="239302" cy="115610"/>
            </a:xfrm>
            <a:custGeom>
              <a:avLst/>
              <a:gdLst/>
              <a:ahLst/>
              <a:cxnLst/>
              <a:rect l="l" t="t" r="r" b="b"/>
              <a:pathLst>
                <a:path w="3287" h="1588" extrusionOk="0">
                  <a:moveTo>
                    <a:pt x="3073" y="1232"/>
                  </a:moveTo>
                  <a:cubicBezTo>
                    <a:pt x="2696" y="1588"/>
                    <a:pt x="590" y="1588"/>
                    <a:pt x="204" y="1232"/>
                  </a:cubicBezTo>
                  <a:cubicBezTo>
                    <a:pt x="0" y="1059"/>
                    <a:pt x="0" y="519"/>
                    <a:pt x="204" y="346"/>
                  </a:cubicBezTo>
                  <a:cubicBezTo>
                    <a:pt x="590" y="1"/>
                    <a:pt x="2696" y="1"/>
                    <a:pt x="3073" y="346"/>
                  </a:cubicBezTo>
                  <a:cubicBezTo>
                    <a:pt x="3287" y="530"/>
                    <a:pt x="3287" y="1059"/>
                    <a:pt x="3073" y="1232"/>
                  </a:cubicBezTo>
                  <a:close/>
                </a:path>
              </a:pathLst>
            </a:custGeom>
            <a:solidFill>
              <a:srgbClr val="F388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 flipH="1">
              <a:off x="7285582" y="3196794"/>
              <a:ext cx="593413" cy="657043"/>
            </a:xfrm>
            <a:custGeom>
              <a:avLst/>
              <a:gdLst/>
              <a:ahLst/>
              <a:cxnLst/>
              <a:rect l="l" t="t" r="r" b="b"/>
              <a:pathLst>
                <a:path w="8151" h="9025" extrusionOk="0">
                  <a:moveTo>
                    <a:pt x="7753" y="4446"/>
                  </a:moveTo>
                  <a:cubicBezTo>
                    <a:pt x="6258" y="0"/>
                    <a:pt x="1893" y="194"/>
                    <a:pt x="469" y="4446"/>
                  </a:cubicBezTo>
                  <a:cubicBezTo>
                    <a:pt x="92" y="5535"/>
                    <a:pt x="214" y="6278"/>
                    <a:pt x="316" y="6593"/>
                  </a:cubicBezTo>
                  <a:lnTo>
                    <a:pt x="296" y="6593"/>
                  </a:lnTo>
                  <a:cubicBezTo>
                    <a:pt x="1" y="8160"/>
                    <a:pt x="2025" y="8913"/>
                    <a:pt x="4091" y="9024"/>
                  </a:cubicBezTo>
                  <a:cubicBezTo>
                    <a:pt x="6125" y="8913"/>
                    <a:pt x="8150" y="8170"/>
                    <a:pt x="7896" y="6623"/>
                  </a:cubicBezTo>
                  <a:cubicBezTo>
                    <a:pt x="7997" y="6318"/>
                    <a:pt x="8140" y="5576"/>
                    <a:pt x="7753" y="4446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 flipH="1">
              <a:off x="7224865" y="2650921"/>
              <a:ext cx="263763" cy="214112"/>
            </a:xfrm>
            <a:custGeom>
              <a:avLst/>
              <a:gdLst/>
              <a:ahLst/>
              <a:cxnLst/>
              <a:rect l="l" t="t" r="r" b="b"/>
              <a:pathLst>
                <a:path w="3623" h="2941" extrusionOk="0">
                  <a:moveTo>
                    <a:pt x="672" y="1150"/>
                  </a:moveTo>
                  <a:cubicBezTo>
                    <a:pt x="672" y="1150"/>
                    <a:pt x="1364" y="845"/>
                    <a:pt x="1567" y="427"/>
                  </a:cubicBezTo>
                  <a:cubicBezTo>
                    <a:pt x="1771" y="0"/>
                    <a:pt x="2442" y="173"/>
                    <a:pt x="2992" y="773"/>
                  </a:cubicBezTo>
                  <a:cubicBezTo>
                    <a:pt x="3531" y="1374"/>
                    <a:pt x="3622" y="2361"/>
                    <a:pt x="3612" y="2554"/>
                  </a:cubicBezTo>
                  <a:cubicBezTo>
                    <a:pt x="3612" y="2757"/>
                    <a:pt x="2503" y="2940"/>
                    <a:pt x="1537" y="2849"/>
                  </a:cubicBezTo>
                  <a:cubicBezTo>
                    <a:pt x="570" y="2757"/>
                    <a:pt x="0" y="1506"/>
                    <a:pt x="672" y="1150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 flipH="1">
              <a:off x="7195235" y="2633157"/>
              <a:ext cx="768940" cy="834025"/>
            </a:xfrm>
            <a:custGeom>
              <a:avLst/>
              <a:gdLst/>
              <a:ahLst/>
              <a:cxnLst/>
              <a:rect l="l" t="t" r="r" b="b"/>
              <a:pathLst>
                <a:path w="10562" h="11456" extrusionOk="0">
                  <a:moveTo>
                    <a:pt x="10276" y="7295"/>
                  </a:moveTo>
                  <a:cubicBezTo>
                    <a:pt x="9737" y="9757"/>
                    <a:pt x="3490" y="11456"/>
                    <a:pt x="1771" y="9614"/>
                  </a:cubicBezTo>
                  <a:cubicBezTo>
                    <a:pt x="886" y="8668"/>
                    <a:pt x="1" y="5443"/>
                    <a:pt x="286" y="4161"/>
                  </a:cubicBezTo>
                  <a:cubicBezTo>
                    <a:pt x="825" y="1699"/>
                    <a:pt x="7072" y="0"/>
                    <a:pt x="8781" y="1841"/>
                  </a:cubicBezTo>
                  <a:cubicBezTo>
                    <a:pt x="9676" y="2808"/>
                    <a:pt x="10561" y="6013"/>
                    <a:pt x="10276" y="7295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4"/>
            <p:cNvSpPr/>
            <p:nvPr/>
          </p:nvSpPr>
          <p:spPr>
            <a:xfrm flipH="1">
              <a:off x="7795928" y="2819022"/>
              <a:ext cx="237846" cy="240831"/>
            </a:xfrm>
            <a:custGeom>
              <a:avLst/>
              <a:gdLst/>
              <a:ahLst/>
              <a:cxnLst/>
              <a:rect l="l" t="t" r="r" b="b"/>
              <a:pathLst>
                <a:path w="3267" h="3308" extrusionOk="0">
                  <a:moveTo>
                    <a:pt x="2371" y="428"/>
                  </a:moveTo>
                  <a:cubicBezTo>
                    <a:pt x="2371" y="428"/>
                    <a:pt x="1628" y="499"/>
                    <a:pt x="1242" y="255"/>
                  </a:cubicBezTo>
                  <a:cubicBezTo>
                    <a:pt x="845" y="1"/>
                    <a:pt x="346" y="469"/>
                    <a:pt x="173" y="1283"/>
                  </a:cubicBezTo>
                  <a:cubicBezTo>
                    <a:pt x="1" y="2096"/>
                    <a:pt x="438" y="2971"/>
                    <a:pt x="560" y="3144"/>
                  </a:cubicBezTo>
                  <a:cubicBezTo>
                    <a:pt x="672" y="3307"/>
                    <a:pt x="1700" y="2890"/>
                    <a:pt x="2483" y="2330"/>
                  </a:cubicBezTo>
                  <a:cubicBezTo>
                    <a:pt x="3266" y="1781"/>
                    <a:pt x="3124" y="387"/>
                    <a:pt x="2371" y="428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4"/>
            <p:cNvSpPr/>
            <p:nvPr/>
          </p:nvSpPr>
          <p:spPr>
            <a:xfrm flipH="1">
              <a:off x="7279685" y="2968631"/>
              <a:ext cx="63775" cy="53437"/>
            </a:xfrm>
            <a:custGeom>
              <a:avLst/>
              <a:gdLst/>
              <a:ahLst/>
              <a:cxnLst/>
              <a:rect l="l" t="t" r="r" b="b"/>
              <a:pathLst>
                <a:path w="876" h="734" extrusionOk="0">
                  <a:moveTo>
                    <a:pt x="346" y="52"/>
                  </a:moveTo>
                  <a:cubicBezTo>
                    <a:pt x="133" y="102"/>
                    <a:pt x="0" y="316"/>
                    <a:pt x="62" y="520"/>
                  </a:cubicBezTo>
                  <a:cubicBezTo>
                    <a:pt x="123" y="733"/>
                    <a:pt x="194" y="336"/>
                    <a:pt x="397" y="286"/>
                  </a:cubicBezTo>
                  <a:cubicBezTo>
                    <a:pt x="601" y="235"/>
                    <a:pt x="875" y="540"/>
                    <a:pt x="814" y="326"/>
                  </a:cubicBezTo>
                  <a:cubicBezTo>
                    <a:pt x="764" y="123"/>
                    <a:pt x="550" y="1"/>
                    <a:pt x="346" y="52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4"/>
            <p:cNvSpPr/>
            <p:nvPr/>
          </p:nvSpPr>
          <p:spPr>
            <a:xfrm flipH="1">
              <a:off x="7563397" y="3063420"/>
              <a:ext cx="62974" cy="54165"/>
            </a:xfrm>
            <a:custGeom>
              <a:avLst/>
              <a:gdLst/>
              <a:ahLst/>
              <a:cxnLst/>
              <a:rect l="l" t="t" r="r" b="b"/>
              <a:pathLst>
                <a:path w="865" h="744" extrusionOk="0">
                  <a:moveTo>
                    <a:pt x="336" y="62"/>
                  </a:moveTo>
                  <a:cubicBezTo>
                    <a:pt x="122" y="123"/>
                    <a:pt x="0" y="337"/>
                    <a:pt x="51" y="550"/>
                  </a:cubicBezTo>
                  <a:cubicBezTo>
                    <a:pt x="112" y="744"/>
                    <a:pt x="183" y="357"/>
                    <a:pt x="387" y="296"/>
                  </a:cubicBezTo>
                  <a:cubicBezTo>
                    <a:pt x="590" y="235"/>
                    <a:pt x="865" y="550"/>
                    <a:pt x="804" y="337"/>
                  </a:cubicBezTo>
                  <a:cubicBezTo>
                    <a:pt x="753" y="123"/>
                    <a:pt x="539" y="1"/>
                    <a:pt x="336" y="62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2" name="Google Shape;982;p44"/>
            <p:cNvGrpSpPr/>
            <p:nvPr/>
          </p:nvGrpSpPr>
          <p:grpSpPr>
            <a:xfrm>
              <a:off x="7268656" y="3084083"/>
              <a:ext cx="313947" cy="131225"/>
              <a:chOff x="7166106" y="3088446"/>
              <a:chExt cx="313947" cy="131225"/>
            </a:xfrm>
          </p:grpSpPr>
          <p:sp>
            <p:nvSpPr>
              <p:cNvPr id="983" name="Google Shape;983;p44"/>
              <p:cNvSpPr/>
              <p:nvPr/>
            </p:nvSpPr>
            <p:spPr>
              <a:xfrm>
                <a:off x="7166106" y="3088446"/>
                <a:ext cx="44896" cy="50675"/>
              </a:xfrm>
              <a:custGeom>
                <a:avLst/>
                <a:gdLst/>
                <a:ahLst/>
                <a:cxnLst/>
                <a:rect l="l" t="t" r="r" b="b"/>
                <a:pathLst>
                  <a:path w="785" h="886" extrusionOk="0">
                    <a:moveTo>
                      <a:pt x="398" y="886"/>
                    </a:moveTo>
                    <a:cubicBezTo>
                      <a:pt x="611" y="886"/>
                      <a:pt x="784" y="702"/>
                      <a:pt x="784" y="489"/>
                    </a:cubicBezTo>
                    <a:cubicBezTo>
                      <a:pt x="754" y="0"/>
                      <a:pt x="31" y="0"/>
                      <a:pt x="1" y="489"/>
                    </a:cubicBezTo>
                    <a:cubicBezTo>
                      <a:pt x="1" y="702"/>
                      <a:pt x="174" y="886"/>
                      <a:pt x="398" y="8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4"/>
              <p:cNvSpPr/>
              <p:nvPr/>
            </p:nvSpPr>
            <p:spPr>
              <a:xfrm>
                <a:off x="7434585" y="3174830"/>
                <a:ext cx="45468" cy="44841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84" extrusionOk="0">
                    <a:moveTo>
                      <a:pt x="397" y="784"/>
                    </a:moveTo>
                    <a:cubicBezTo>
                      <a:pt x="611" y="784"/>
                      <a:pt x="794" y="600"/>
                      <a:pt x="784" y="387"/>
                    </a:cubicBezTo>
                    <a:cubicBezTo>
                      <a:pt x="784" y="173"/>
                      <a:pt x="611" y="0"/>
                      <a:pt x="397" y="0"/>
                    </a:cubicBezTo>
                    <a:cubicBezTo>
                      <a:pt x="184" y="0"/>
                      <a:pt x="11" y="173"/>
                      <a:pt x="11" y="387"/>
                    </a:cubicBezTo>
                    <a:cubicBezTo>
                      <a:pt x="1" y="600"/>
                      <a:pt x="184" y="784"/>
                      <a:pt x="397" y="7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5" name="Google Shape;985;p44"/>
            <p:cNvGrpSpPr/>
            <p:nvPr/>
          </p:nvGrpSpPr>
          <p:grpSpPr>
            <a:xfrm>
              <a:off x="7181549" y="3036563"/>
              <a:ext cx="464351" cy="258200"/>
              <a:chOff x="7070074" y="3040325"/>
              <a:chExt cx="464351" cy="258200"/>
            </a:xfrm>
          </p:grpSpPr>
          <p:sp>
            <p:nvSpPr>
              <p:cNvPr id="986" name="Google Shape;986;p44"/>
              <p:cNvSpPr/>
              <p:nvPr/>
            </p:nvSpPr>
            <p:spPr>
              <a:xfrm>
                <a:off x="7070074" y="3040325"/>
                <a:ext cx="159000" cy="1776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4"/>
              <p:cNvSpPr/>
              <p:nvPr/>
            </p:nvSpPr>
            <p:spPr>
              <a:xfrm>
                <a:off x="7365525" y="3120925"/>
                <a:ext cx="168900" cy="1776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88" name="Google Shape;988;p44"/>
              <p:cNvCxnSpPr/>
              <p:nvPr/>
            </p:nvCxnSpPr>
            <p:spPr>
              <a:xfrm>
                <a:off x="7229025" y="3146425"/>
                <a:ext cx="1404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44"/>
            <p:cNvGrpSpPr/>
            <p:nvPr/>
          </p:nvGrpSpPr>
          <p:grpSpPr>
            <a:xfrm>
              <a:off x="7277501" y="3153112"/>
              <a:ext cx="242214" cy="205958"/>
              <a:chOff x="7174951" y="3157475"/>
              <a:chExt cx="242214" cy="205958"/>
            </a:xfrm>
          </p:grpSpPr>
          <p:sp>
            <p:nvSpPr>
              <p:cNvPr id="990" name="Google Shape;990;p44"/>
              <p:cNvSpPr/>
              <p:nvPr/>
            </p:nvSpPr>
            <p:spPr>
              <a:xfrm flipH="1">
                <a:off x="7174951" y="3157475"/>
                <a:ext cx="242214" cy="205958"/>
              </a:xfrm>
              <a:custGeom>
                <a:avLst/>
                <a:gdLst/>
                <a:ahLst/>
                <a:cxnLst/>
                <a:rect l="l" t="t" r="r" b="b"/>
                <a:pathLst>
                  <a:path w="3327" h="2829" extrusionOk="0">
                    <a:moveTo>
                      <a:pt x="3195" y="1679"/>
                    </a:moveTo>
                    <a:cubicBezTo>
                      <a:pt x="2971" y="2279"/>
                      <a:pt x="967" y="2828"/>
                      <a:pt x="458" y="2421"/>
                    </a:cubicBezTo>
                    <a:cubicBezTo>
                      <a:pt x="204" y="2208"/>
                      <a:pt x="0" y="1465"/>
                      <a:pt x="112" y="1150"/>
                    </a:cubicBezTo>
                    <a:cubicBezTo>
                      <a:pt x="346" y="549"/>
                      <a:pt x="2360" y="0"/>
                      <a:pt x="2859" y="407"/>
                    </a:cubicBezTo>
                    <a:cubicBezTo>
                      <a:pt x="3113" y="621"/>
                      <a:pt x="3327" y="1353"/>
                      <a:pt x="3195" y="1679"/>
                    </a:cubicBezTo>
                    <a:close/>
                  </a:path>
                </a:pathLst>
              </a:custGeom>
              <a:solidFill>
                <a:srgbClr val="F96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4"/>
              <p:cNvSpPr/>
              <p:nvPr/>
            </p:nvSpPr>
            <p:spPr>
              <a:xfrm flipH="1">
                <a:off x="7297114" y="3265587"/>
                <a:ext cx="6377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876" h="876" extrusionOk="0">
                    <a:moveTo>
                      <a:pt x="855" y="540"/>
                    </a:moveTo>
                    <a:cubicBezTo>
                      <a:pt x="804" y="713"/>
                      <a:pt x="275" y="875"/>
                      <a:pt x="133" y="743"/>
                    </a:cubicBezTo>
                    <a:cubicBezTo>
                      <a:pt x="41" y="631"/>
                      <a:pt x="0" y="479"/>
                      <a:pt x="21" y="336"/>
                    </a:cubicBezTo>
                    <a:cubicBezTo>
                      <a:pt x="82" y="163"/>
                      <a:pt x="611" y="0"/>
                      <a:pt x="763" y="143"/>
                    </a:cubicBezTo>
                    <a:cubicBezTo>
                      <a:pt x="845" y="255"/>
                      <a:pt x="875" y="397"/>
                      <a:pt x="855" y="540"/>
                    </a:cubicBezTo>
                    <a:close/>
                  </a:path>
                </a:pathLst>
              </a:custGeom>
              <a:solidFill>
                <a:srgbClr val="A44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4"/>
              <p:cNvSpPr/>
              <p:nvPr/>
            </p:nvSpPr>
            <p:spPr>
              <a:xfrm flipH="1">
                <a:off x="7217905" y="3244110"/>
                <a:ext cx="64503" cy="63047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66" extrusionOk="0">
                    <a:moveTo>
                      <a:pt x="866" y="529"/>
                    </a:moveTo>
                    <a:cubicBezTo>
                      <a:pt x="815" y="713"/>
                      <a:pt x="265" y="865"/>
                      <a:pt x="133" y="723"/>
                    </a:cubicBezTo>
                    <a:cubicBezTo>
                      <a:pt x="41" y="611"/>
                      <a:pt x="1" y="479"/>
                      <a:pt x="21" y="336"/>
                    </a:cubicBezTo>
                    <a:cubicBezTo>
                      <a:pt x="72" y="153"/>
                      <a:pt x="621" y="0"/>
                      <a:pt x="764" y="143"/>
                    </a:cubicBezTo>
                    <a:cubicBezTo>
                      <a:pt x="845" y="255"/>
                      <a:pt x="886" y="387"/>
                      <a:pt x="866" y="529"/>
                    </a:cubicBezTo>
                    <a:close/>
                  </a:path>
                </a:pathLst>
              </a:custGeom>
              <a:solidFill>
                <a:srgbClr val="A44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3" name="Google Shape;993;p44"/>
            <p:cNvGrpSpPr/>
            <p:nvPr/>
          </p:nvGrpSpPr>
          <p:grpSpPr>
            <a:xfrm rot="-944672">
              <a:off x="6932301" y="3373959"/>
              <a:ext cx="461955" cy="501762"/>
              <a:chOff x="-2188412" y="2397011"/>
              <a:chExt cx="620549" cy="673909"/>
            </a:xfrm>
          </p:grpSpPr>
          <p:sp>
            <p:nvSpPr>
              <p:cNvPr id="994" name="Google Shape;994;p44"/>
              <p:cNvSpPr/>
              <p:nvPr/>
            </p:nvSpPr>
            <p:spPr>
              <a:xfrm>
                <a:off x="-2137729" y="2448077"/>
                <a:ext cx="569865" cy="622844"/>
              </a:xfrm>
              <a:custGeom>
                <a:avLst/>
                <a:gdLst/>
                <a:ahLst/>
                <a:cxnLst/>
                <a:rect l="l" t="t" r="r" b="b"/>
                <a:pathLst>
                  <a:path w="20857" h="22796" extrusionOk="0">
                    <a:moveTo>
                      <a:pt x="17019" y="1"/>
                    </a:moveTo>
                    <a:cubicBezTo>
                      <a:pt x="14755" y="1"/>
                      <a:pt x="0" y="3471"/>
                      <a:pt x="0" y="3471"/>
                    </a:cubicBezTo>
                    <a:lnTo>
                      <a:pt x="2904" y="22795"/>
                    </a:lnTo>
                    <a:lnTo>
                      <a:pt x="20857" y="18827"/>
                    </a:lnTo>
                    <a:cubicBezTo>
                      <a:pt x="20857" y="18827"/>
                      <a:pt x="17470" y="713"/>
                      <a:pt x="17308" y="67"/>
                    </a:cubicBezTo>
                    <a:cubicBezTo>
                      <a:pt x="17297" y="22"/>
                      <a:pt x="17196" y="1"/>
                      <a:pt x="17019" y="1"/>
                    </a:cubicBezTo>
                    <a:close/>
                  </a:path>
                </a:pathLst>
              </a:custGeom>
              <a:solidFill>
                <a:srgbClr val="D5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4"/>
              <p:cNvSpPr/>
              <p:nvPr/>
            </p:nvSpPr>
            <p:spPr>
              <a:xfrm>
                <a:off x="-2158002" y="2476355"/>
                <a:ext cx="197023" cy="594565"/>
              </a:xfrm>
              <a:custGeom>
                <a:avLst/>
                <a:gdLst/>
                <a:ahLst/>
                <a:cxnLst/>
                <a:rect l="l" t="t" r="r" b="b"/>
                <a:pathLst>
                  <a:path w="7211" h="21761" extrusionOk="0">
                    <a:moveTo>
                      <a:pt x="4001" y="0"/>
                    </a:moveTo>
                    <a:lnTo>
                      <a:pt x="0" y="2871"/>
                    </a:lnTo>
                    <a:lnTo>
                      <a:pt x="2791" y="21760"/>
                    </a:lnTo>
                    <a:lnTo>
                      <a:pt x="7211" y="20986"/>
                    </a:lnTo>
                    <a:lnTo>
                      <a:pt x="4001" y="0"/>
                    </a:lnTo>
                    <a:close/>
                  </a:path>
                </a:pathLst>
              </a:custGeom>
              <a:solidFill>
                <a:srgbClr val="A046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4"/>
              <p:cNvSpPr/>
              <p:nvPr/>
            </p:nvSpPr>
            <p:spPr>
              <a:xfrm>
                <a:off x="-2188412" y="2397011"/>
                <a:ext cx="539455" cy="214919"/>
              </a:xfrm>
              <a:custGeom>
                <a:avLst/>
                <a:gdLst/>
                <a:ahLst/>
                <a:cxnLst/>
                <a:rect l="l" t="t" r="r" b="b"/>
                <a:pathLst>
                  <a:path w="19744" h="7866" extrusionOk="0">
                    <a:moveTo>
                      <a:pt x="18905" y="1"/>
                    </a:moveTo>
                    <a:cubicBezTo>
                      <a:pt x="18905" y="1"/>
                      <a:pt x="6565" y="2001"/>
                      <a:pt x="3291" y="2904"/>
                    </a:cubicBezTo>
                    <a:cubicBezTo>
                      <a:pt x="0" y="3791"/>
                      <a:pt x="871" y="7082"/>
                      <a:pt x="1855" y="7776"/>
                    </a:cubicBezTo>
                    <a:cubicBezTo>
                      <a:pt x="1943" y="7837"/>
                      <a:pt x="2157" y="7865"/>
                      <a:pt x="2473" y="7865"/>
                    </a:cubicBezTo>
                    <a:cubicBezTo>
                      <a:pt x="5715" y="7865"/>
                      <a:pt x="19744" y="4920"/>
                      <a:pt x="19744" y="4920"/>
                    </a:cubicBezTo>
                    <a:lnTo>
                      <a:pt x="18905" y="1"/>
                    </a:lnTo>
                    <a:close/>
                  </a:path>
                </a:pathLst>
              </a:custGeom>
              <a:solidFill>
                <a:srgbClr val="A046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4"/>
              <p:cNvSpPr/>
              <p:nvPr/>
            </p:nvSpPr>
            <p:spPr>
              <a:xfrm>
                <a:off x="-2150516" y="2424771"/>
                <a:ext cx="497597" cy="167405"/>
              </a:xfrm>
              <a:custGeom>
                <a:avLst/>
                <a:gdLst/>
                <a:ahLst/>
                <a:cxnLst/>
                <a:rect l="l" t="t" r="r" b="b"/>
                <a:pathLst>
                  <a:path w="18212" h="6127" extrusionOk="0">
                    <a:moveTo>
                      <a:pt x="17696" y="1"/>
                    </a:moveTo>
                    <a:cubicBezTo>
                      <a:pt x="17696" y="1"/>
                      <a:pt x="5372" y="1856"/>
                      <a:pt x="2694" y="2582"/>
                    </a:cubicBezTo>
                    <a:cubicBezTo>
                      <a:pt x="1" y="3308"/>
                      <a:pt x="565" y="5501"/>
                      <a:pt x="1355" y="6066"/>
                    </a:cubicBezTo>
                    <a:cubicBezTo>
                      <a:pt x="1415" y="6107"/>
                      <a:pt x="1556" y="6127"/>
                      <a:pt x="1767" y="6127"/>
                    </a:cubicBezTo>
                    <a:cubicBezTo>
                      <a:pt x="4431" y="6127"/>
                      <a:pt x="18212" y="3066"/>
                      <a:pt x="18212" y="3066"/>
                    </a:cubicBezTo>
                    <a:lnTo>
                      <a:pt x="176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8" name="Google Shape;998;p44"/>
            <p:cNvSpPr/>
            <p:nvPr/>
          </p:nvSpPr>
          <p:spPr>
            <a:xfrm flipH="1">
              <a:off x="7436720" y="3436751"/>
              <a:ext cx="323025" cy="248912"/>
            </a:xfrm>
            <a:custGeom>
              <a:avLst/>
              <a:gdLst/>
              <a:ahLst/>
              <a:cxnLst/>
              <a:rect l="l" t="t" r="r" b="b"/>
              <a:pathLst>
                <a:path w="4437" h="3419" extrusionOk="0">
                  <a:moveTo>
                    <a:pt x="967" y="1"/>
                  </a:moveTo>
                  <a:cubicBezTo>
                    <a:pt x="1049" y="82"/>
                    <a:pt x="2504" y="1567"/>
                    <a:pt x="3297" y="2107"/>
                  </a:cubicBezTo>
                  <a:cubicBezTo>
                    <a:pt x="3663" y="2381"/>
                    <a:pt x="4040" y="2625"/>
                    <a:pt x="4437" y="2849"/>
                  </a:cubicBezTo>
                  <a:lnTo>
                    <a:pt x="4203" y="3419"/>
                  </a:lnTo>
                  <a:cubicBezTo>
                    <a:pt x="4203" y="3419"/>
                    <a:pt x="1588" y="2697"/>
                    <a:pt x="794" y="2198"/>
                  </a:cubicBezTo>
                  <a:cubicBezTo>
                    <a:pt x="1" y="1689"/>
                    <a:pt x="591" y="123"/>
                    <a:pt x="967" y="1"/>
                  </a:cubicBezTo>
                  <a:close/>
                </a:path>
              </a:pathLst>
            </a:custGeom>
            <a:solidFill>
              <a:srgbClr val="F7A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4"/>
            <p:cNvSpPr/>
            <p:nvPr/>
          </p:nvSpPr>
          <p:spPr>
            <a:xfrm flipH="1">
              <a:off x="7394495" y="3632299"/>
              <a:ext cx="88237" cy="77098"/>
            </a:xfrm>
            <a:custGeom>
              <a:avLst/>
              <a:gdLst/>
              <a:ahLst/>
              <a:cxnLst/>
              <a:rect l="l" t="t" r="r" b="b"/>
              <a:pathLst>
                <a:path w="1212" h="1059" extrusionOk="0">
                  <a:moveTo>
                    <a:pt x="1049" y="957"/>
                  </a:moveTo>
                  <a:cubicBezTo>
                    <a:pt x="1069" y="855"/>
                    <a:pt x="1039" y="743"/>
                    <a:pt x="967" y="652"/>
                  </a:cubicBezTo>
                  <a:cubicBezTo>
                    <a:pt x="1100" y="601"/>
                    <a:pt x="1191" y="509"/>
                    <a:pt x="1191" y="448"/>
                  </a:cubicBezTo>
                  <a:cubicBezTo>
                    <a:pt x="1211" y="336"/>
                    <a:pt x="896" y="133"/>
                    <a:pt x="784" y="62"/>
                  </a:cubicBezTo>
                  <a:cubicBezTo>
                    <a:pt x="662" y="11"/>
                    <a:pt x="520" y="0"/>
                    <a:pt x="398" y="51"/>
                  </a:cubicBezTo>
                  <a:cubicBezTo>
                    <a:pt x="143" y="143"/>
                    <a:pt x="1" y="652"/>
                    <a:pt x="174" y="875"/>
                  </a:cubicBezTo>
                  <a:cubicBezTo>
                    <a:pt x="255" y="977"/>
                    <a:pt x="377" y="1038"/>
                    <a:pt x="509" y="1059"/>
                  </a:cubicBezTo>
                  <a:cubicBezTo>
                    <a:pt x="632" y="1059"/>
                    <a:pt x="998" y="1059"/>
                    <a:pt x="1049" y="957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A9C5A422-55A5-4D19-B8C5-E075C41C6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607" y="2112423"/>
            <a:ext cx="1291108" cy="12911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0"/>
          <p:cNvSpPr txBox="1">
            <a:spLocks noGrp="1"/>
          </p:cNvSpPr>
          <p:nvPr>
            <p:ph type="ctrTitle"/>
          </p:nvPr>
        </p:nvSpPr>
        <p:spPr>
          <a:xfrm>
            <a:off x="-343240" y="1501148"/>
            <a:ext cx="4787648" cy="2141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MERCI POUR VOTRE ATTENTION</a:t>
            </a:r>
            <a:endParaRPr sz="4800" dirty="0"/>
          </a:p>
        </p:txBody>
      </p:sp>
      <p:sp>
        <p:nvSpPr>
          <p:cNvPr id="4" name="Demi-cadre 3">
            <a:extLst>
              <a:ext uri="{FF2B5EF4-FFF2-40B4-BE49-F238E27FC236}">
                <a16:creationId xmlns:a16="http://schemas.microsoft.com/office/drawing/2014/main" id="{90972346-28B7-4EAE-9C11-7093AA112BBE}"/>
              </a:ext>
            </a:extLst>
          </p:cNvPr>
          <p:cNvSpPr/>
          <p:nvPr/>
        </p:nvSpPr>
        <p:spPr>
          <a:xfrm rot="10800000">
            <a:off x="2488020" y="3402419"/>
            <a:ext cx="1318437" cy="329609"/>
          </a:xfrm>
          <a:prstGeom prst="halfFram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Demi-cadre 6">
            <a:extLst>
              <a:ext uri="{FF2B5EF4-FFF2-40B4-BE49-F238E27FC236}">
                <a16:creationId xmlns:a16="http://schemas.microsoft.com/office/drawing/2014/main" id="{5AFE68A3-2D4D-4833-8AAA-1912F7577390}"/>
              </a:ext>
            </a:extLst>
          </p:cNvPr>
          <p:cNvSpPr/>
          <p:nvPr/>
        </p:nvSpPr>
        <p:spPr>
          <a:xfrm>
            <a:off x="127591" y="1336343"/>
            <a:ext cx="1318437" cy="329609"/>
          </a:xfrm>
          <a:prstGeom prst="halfFram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687" name="Google Shape;687;p37"/>
          <p:cNvSpPr txBox="1">
            <a:spLocks noGrp="1"/>
          </p:cNvSpPr>
          <p:nvPr>
            <p:ph type="title" idx="2"/>
          </p:nvPr>
        </p:nvSpPr>
        <p:spPr>
          <a:xfrm>
            <a:off x="713325" y="2506563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89" name="Google Shape;689;p37"/>
          <p:cNvSpPr txBox="1">
            <a:spLocks noGrp="1"/>
          </p:cNvSpPr>
          <p:nvPr>
            <p:ph type="subTitle" idx="3"/>
          </p:nvPr>
        </p:nvSpPr>
        <p:spPr>
          <a:xfrm>
            <a:off x="713325" y="2980863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0" name="Google Shape;690;p37"/>
          <p:cNvSpPr txBox="1">
            <a:spLocks noGrp="1"/>
          </p:cNvSpPr>
          <p:nvPr>
            <p:ph type="title" idx="4"/>
          </p:nvPr>
        </p:nvSpPr>
        <p:spPr>
          <a:xfrm>
            <a:off x="2634071" y="2506563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2" name="Google Shape;692;p37"/>
          <p:cNvSpPr txBox="1">
            <a:spLocks noGrp="1"/>
          </p:cNvSpPr>
          <p:nvPr>
            <p:ph type="subTitle" idx="6"/>
          </p:nvPr>
        </p:nvSpPr>
        <p:spPr>
          <a:xfrm>
            <a:off x="2633971" y="2980863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693" name="Google Shape;693;p37"/>
          <p:cNvSpPr txBox="1">
            <a:spLocks noGrp="1"/>
          </p:cNvSpPr>
          <p:nvPr>
            <p:ph type="title" idx="7"/>
          </p:nvPr>
        </p:nvSpPr>
        <p:spPr>
          <a:xfrm>
            <a:off x="4554817" y="2506563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95" name="Google Shape;695;p37"/>
          <p:cNvSpPr txBox="1">
            <a:spLocks noGrp="1"/>
          </p:cNvSpPr>
          <p:nvPr>
            <p:ph type="subTitle" idx="9"/>
          </p:nvPr>
        </p:nvSpPr>
        <p:spPr>
          <a:xfrm>
            <a:off x="4554718" y="2980863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Réalisation</a:t>
            </a:r>
            <a:endParaRPr dirty="0"/>
          </a:p>
        </p:txBody>
      </p:sp>
      <p:sp>
        <p:nvSpPr>
          <p:cNvPr id="696" name="Google Shape;696;p37"/>
          <p:cNvSpPr txBox="1">
            <a:spLocks noGrp="1"/>
          </p:cNvSpPr>
          <p:nvPr>
            <p:ph type="title" idx="13"/>
          </p:nvPr>
        </p:nvSpPr>
        <p:spPr>
          <a:xfrm>
            <a:off x="6475562" y="2506563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8" name="Google Shape;698;p37"/>
          <p:cNvSpPr txBox="1">
            <a:spLocks noGrp="1"/>
          </p:cNvSpPr>
          <p:nvPr>
            <p:ph type="subTitle" idx="15"/>
          </p:nvPr>
        </p:nvSpPr>
        <p:spPr>
          <a:xfrm>
            <a:off x="6475564" y="2980863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1508656" y="2069221"/>
            <a:ext cx="364453" cy="369419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rgbClr val="BCD7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" name="Google Shape;705;p37"/>
          <p:cNvGrpSpPr/>
          <p:nvPr/>
        </p:nvGrpSpPr>
        <p:grpSpPr>
          <a:xfrm>
            <a:off x="3442551" y="2084295"/>
            <a:ext cx="343759" cy="339271"/>
            <a:chOff x="6232000" y="1435050"/>
            <a:chExt cx="488225" cy="481850"/>
          </a:xfrm>
        </p:grpSpPr>
        <p:sp>
          <p:nvSpPr>
            <p:cNvPr id="706" name="Google Shape;706;p37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1" name="Google Shape;711;p37"/>
          <p:cNvGrpSpPr/>
          <p:nvPr/>
        </p:nvGrpSpPr>
        <p:grpSpPr>
          <a:xfrm>
            <a:off x="7278253" y="2084119"/>
            <a:ext cx="346347" cy="339623"/>
            <a:chOff x="1490050" y="3805975"/>
            <a:chExt cx="491900" cy="482350"/>
          </a:xfrm>
        </p:grpSpPr>
        <p:sp>
          <p:nvSpPr>
            <p:cNvPr id="712" name="Google Shape;712;p37"/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rgbClr val="FF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rgbClr val="FF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rgbClr val="FF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rgbClr val="FF6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" name="Google Shape;7341;p84">
            <a:extLst>
              <a:ext uri="{FF2B5EF4-FFF2-40B4-BE49-F238E27FC236}">
                <a16:creationId xmlns:a16="http://schemas.microsoft.com/office/drawing/2014/main" id="{CCE784B2-E2A0-4338-B887-80B269968DCC}"/>
              </a:ext>
            </a:extLst>
          </p:cNvPr>
          <p:cNvGrpSpPr/>
          <p:nvPr/>
        </p:nvGrpSpPr>
        <p:grpSpPr>
          <a:xfrm>
            <a:off x="5345045" y="2145566"/>
            <a:ext cx="369068" cy="289004"/>
            <a:chOff x="-41526450" y="3653375"/>
            <a:chExt cx="315875" cy="247350"/>
          </a:xfrm>
        </p:grpSpPr>
        <p:sp>
          <p:nvSpPr>
            <p:cNvPr id="33" name="Google Shape;7342;p84">
              <a:extLst>
                <a:ext uri="{FF2B5EF4-FFF2-40B4-BE49-F238E27FC236}">
                  <a16:creationId xmlns:a16="http://schemas.microsoft.com/office/drawing/2014/main" id="{DF5954BE-5A23-450D-B32C-AE1B9280C871}"/>
                </a:ext>
              </a:extLst>
            </p:cNvPr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rgbClr val="CE6665"/>
            </a:solidFill>
            <a:ln>
              <a:solidFill>
                <a:srgbClr val="CE666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343;p84">
              <a:extLst>
                <a:ext uri="{FF2B5EF4-FFF2-40B4-BE49-F238E27FC236}">
                  <a16:creationId xmlns:a16="http://schemas.microsoft.com/office/drawing/2014/main" id="{C5C93439-E364-4CF3-B10C-D095321DE926}"/>
                </a:ext>
              </a:extLst>
            </p:cNvPr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rgbClr val="CE6665"/>
            </a:solidFill>
            <a:ln>
              <a:solidFill>
                <a:srgbClr val="CE666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6"/>
          <p:cNvSpPr txBox="1">
            <a:spLocks noGrp="1"/>
          </p:cNvSpPr>
          <p:nvPr>
            <p:ph type="subTitle" idx="1"/>
          </p:nvPr>
        </p:nvSpPr>
        <p:spPr>
          <a:xfrm>
            <a:off x="713225" y="1781826"/>
            <a:ext cx="4157100" cy="1579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L’objectif de notre travail est de développer une application desktop qui réalise le Jeu intellectuel connu par la plus part des gens qui est le jeu «</a:t>
            </a:r>
            <a:r>
              <a:rPr lang="fr-FR" sz="1800" b="1" dirty="0">
                <a:solidFill>
                  <a:schemeClr val="bg1">
                    <a:lumMod val="50000"/>
                  </a:schemeClr>
                </a:solidFill>
              </a:rPr>
              <a:t>Taureaux et Vaches </a:t>
            </a:r>
            <a:r>
              <a:rPr lang="fr-FR" sz="180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»</a:t>
            </a:r>
            <a:endParaRPr sz="1800" dirty="0"/>
          </a:p>
        </p:txBody>
      </p:sp>
      <p:sp>
        <p:nvSpPr>
          <p:cNvPr id="645" name="Google Shape;645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646" name="Google Shape;646;p36"/>
          <p:cNvGrpSpPr/>
          <p:nvPr/>
        </p:nvGrpSpPr>
        <p:grpSpPr>
          <a:xfrm>
            <a:off x="4775296" y="1524616"/>
            <a:ext cx="4368516" cy="3421820"/>
            <a:chOff x="248750" y="238125"/>
            <a:chExt cx="6635049" cy="5197175"/>
          </a:xfrm>
        </p:grpSpPr>
        <p:sp>
          <p:nvSpPr>
            <p:cNvPr id="647" name="Google Shape;647;p36"/>
            <p:cNvSpPr/>
            <p:nvPr/>
          </p:nvSpPr>
          <p:spPr>
            <a:xfrm>
              <a:off x="5014774" y="4545900"/>
              <a:ext cx="1869025" cy="882100"/>
            </a:xfrm>
            <a:custGeom>
              <a:avLst/>
              <a:gdLst/>
              <a:ahLst/>
              <a:cxnLst/>
              <a:rect l="l" t="t" r="r" b="b"/>
              <a:pathLst>
                <a:path w="74761" h="35284" extrusionOk="0">
                  <a:moveTo>
                    <a:pt x="74761" y="0"/>
                  </a:moveTo>
                  <a:cubicBezTo>
                    <a:pt x="63704" y="3016"/>
                    <a:pt x="60481" y="8908"/>
                    <a:pt x="60204" y="9393"/>
                  </a:cubicBezTo>
                  <a:cubicBezTo>
                    <a:pt x="60304" y="8890"/>
                    <a:pt x="61444" y="2578"/>
                    <a:pt x="54075" y="2578"/>
                  </a:cubicBezTo>
                  <a:cubicBezTo>
                    <a:pt x="53829" y="2578"/>
                    <a:pt x="53573" y="2585"/>
                    <a:pt x="53307" y="2600"/>
                  </a:cubicBezTo>
                  <a:cubicBezTo>
                    <a:pt x="44781" y="3085"/>
                    <a:pt x="45162" y="10641"/>
                    <a:pt x="45162" y="10641"/>
                  </a:cubicBezTo>
                  <a:cubicBezTo>
                    <a:pt x="45162" y="10641"/>
                    <a:pt x="36844" y="4402"/>
                    <a:pt x="17261" y="3605"/>
                  </a:cubicBezTo>
                  <a:lnTo>
                    <a:pt x="16984" y="3605"/>
                  </a:lnTo>
                  <a:cubicBezTo>
                    <a:pt x="15807" y="3569"/>
                    <a:pt x="14628" y="3551"/>
                    <a:pt x="13449" y="3551"/>
                  </a:cubicBezTo>
                  <a:cubicBezTo>
                    <a:pt x="8967" y="3551"/>
                    <a:pt x="4473" y="3811"/>
                    <a:pt x="1" y="4333"/>
                  </a:cubicBezTo>
                  <a:lnTo>
                    <a:pt x="1" y="35283"/>
                  </a:lnTo>
                  <a:lnTo>
                    <a:pt x="74761" y="35283"/>
                  </a:lnTo>
                  <a:lnTo>
                    <a:pt x="74761" y="0"/>
                  </a:lnTo>
                  <a:close/>
                </a:path>
              </a:pathLst>
            </a:custGeom>
            <a:solidFill>
              <a:srgbClr val="95A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755625" y="1716325"/>
              <a:ext cx="5254375" cy="3718975"/>
            </a:xfrm>
            <a:custGeom>
              <a:avLst/>
              <a:gdLst/>
              <a:ahLst/>
              <a:cxnLst/>
              <a:rect l="l" t="t" r="r" b="b"/>
              <a:pathLst>
                <a:path w="210175" h="148759" extrusionOk="0">
                  <a:moveTo>
                    <a:pt x="1" y="1"/>
                  </a:moveTo>
                  <a:lnTo>
                    <a:pt x="1" y="148758"/>
                  </a:lnTo>
                  <a:lnTo>
                    <a:pt x="210174" y="148758"/>
                  </a:lnTo>
                  <a:lnTo>
                    <a:pt x="210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248750" y="314375"/>
              <a:ext cx="6268125" cy="2399525"/>
            </a:xfrm>
            <a:custGeom>
              <a:avLst/>
              <a:gdLst/>
              <a:ahLst/>
              <a:cxnLst/>
              <a:rect l="l" t="t" r="r" b="b"/>
              <a:pathLst>
                <a:path w="250725" h="95981" extrusionOk="0">
                  <a:moveTo>
                    <a:pt x="47795" y="0"/>
                  </a:moveTo>
                  <a:lnTo>
                    <a:pt x="0" y="84153"/>
                  </a:lnTo>
                  <a:cubicBezTo>
                    <a:pt x="104" y="89490"/>
                    <a:pt x="3743" y="94169"/>
                    <a:pt x="8907" y="95556"/>
                  </a:cubicBezTo>
                  <a:cubicBezTo>
                    <a:pt x="9952" y="95834"/>
                    <a:pt x="11007" y="95969"/>
                    <a:pt x="12049" y="95969"/>
                  </a:cubicBezTo>
                  <a:cubicBezTo>
                    <a:pt x="16197" y="95969"/>
                    <a:pt x="20139" y="93840"/>
                    <a:pt x="22355" y="90183"/>
                  </a:cubicBezTo>
                  <a:cubicBezTo>
                    <a:pt x="24695" y="94048"/>
                    <a:pt x="28672" y="95980"/>
                    <a:pt x="32649" y="95980"/>
                  </a:cubicBezTo>
                  <a:cubicBezTo>
                    <a:pt x="36626" y="95980"/>
                    <a:pt x="40603" y="94048"/>
                    <a:pt x="42943" y="90183"/>
                  </a:cubicBezTo>
                  <a:cubicBezTo>
                    <a:pt x="45282" y="94048"/>
                    <a:pt x="49259" y="95980"/>
                    <a:pt x="53237" y="95980"/>
                  </a:cubicBezTo>
                  <a:cubicBezTo>
                    <a:pt x="57214" y="95980"/>
                    <a:pt x="61191" y="94048"/>
                    <a:pt x="63530" y="90183"/>
                  </a:cubicBezTo>
                  <a:cubicBezTo>
                    <a:pt x="65870" y="94048"/>
                    <a:pt x="69838" y="95980"/>
                    <a:pt x="73811" y="95980"/>
                  </a:cubicBezTo>
                  <a:cubicBezTo>
                    <a:pt x="77784" y="95980"/>
                    <a:pt x="81761" y="94048"/>
                    <a:pt x="84118" y="90183"/>
                  </a:cubicBezTo>
                  <a:cubicBezTo>
                    <a:pt x="86457" y="94048"/>
                    <a:pt x="90426" y="95980"/>
                    <a:pt x="94399" y="95980"/>
                  </a:cubicBezTo>
                  <a:cubicBezTo>
                    <a:pt x="98372" y="95980"/>
                    <a:pt x="102349" y="94048"/>
                    <a:pt x="104706" y="90183"/>
                  </a:cubicBezTo>
                  <a:cubicBezTo>
                    <a:pt x="107045" y="94048"/>
                    <a:pt x="111014" y="95980"/>
                    <a:pt x="114986" y="95980"/>
                  </a:cubicBezTo>
                  <a:cubicBezTo>
                    <a:pt x="118959" y="95980"/>
                    <a:pt x="122936" y="94048"/>
                    <a:pt x="125293" y="90183"/>
                  </a:cubicBezTo>
                  <a:cubicBezTo>
                    <a:pt x="127633" y="94048"/>
                    <a:pt x="131601" y="95980"/>
                    <a:pt x="135574" y="95980"/>
                  </a:cubicBezTo>
                  <a:cubicBezTo>
                    <a:pt x="139547" y="95980"/>
                    <a:pt x="143524" y="94048"/>
                    <a:pt x="145881" y="90183"/>
                  </a:cubicBezTo>
                  <a:cubicBezTo>
                    <a:pt x="148220" y="94048"/>
                    <a:pt x="152189" y="95980"/>
                    <a:pt x="156162" y="95980"/>
                  </a:cubicBezTo>
                  <a:cubicBezTo>
                    <a:pt x="160134" y="95980"/>
                    <a:pt x="164112" y="94048"/>
                    <a:pt x="166468" y="90183"/>
                  </a:cubicBezTo>
                  <a:cubicBezTo>
                    <a:pt x="168808" y="94048"/>
                    <a:pt x="172776" y="95980"/>
                    <a:pt x="176749" y="95980"/>
                  </a:cubicBezTo>
                  <a:cubicBezTo>
                    <a:pt x="180722" y="95980"/>
                    <a:pt x="184699" y="94048"/>
                    <a:pt x="187056" y="90183"/>
                  </a:cubicBezTo>
                  <a:cubicBezTo>
                    <a:pt x="189395" y="94048"/>
                    <a:pt x="193364" y="95980"/>
                    <a:pt x="197332" y="95980"/>
                  </a:cubicBezTo>
                  <a:cubicBezTo>
                    <a:pt x="201301" y="95980"/>
                    <a:pt x="205269" y="94048"/>
                    <a:pt x="207609" y="90183"/>
                  </a:cubicBezTo>
                  <a:cubicBezTo>
                    <a:pt x="209966" y="94048"/>
                    <a:pt x="213943" y="95980"/>
                    <a:pt x="217920" y="95980"/>
                  </a:cubicBezTo>
                  <a:cubicBezTo>
                    <a:pt x="221897" y="95980"/>
                    <a:pt x="225874" y="94048"/>
                    <a:pt x="228231" y="90183"/>
                  </a:cubicBezTo>
                  <a:cubicBezTo>
                    <a:pt x="230447" y="93840"/>
                    <a:pt x="234390" y="95969"/>
                    <a:pt x="238520" y="95969"/>
                  </a:cubicBezTo>
                  <a:cubicBezTo>
                    <a:pt x="239557" y="95969"/>
                    <a:pt x="240607" y="95834"/>
                    <a:pt x="241644" y="95556"/>
                  </a:cubicBezTo>
                  <a:cubicBezTo>
                    <a:pt x="246843" y="94169"/>
                    <a:pt x="250482" y="89490"/>
                    <a:pt x="250586" y="84153"/>
                  </a:cubicBezTo>
                  <a:lnTo>
                    <a:pt x="250725" y="84153"/>
                  </a:lnTo>
                  <a:lnTo>
                    <a:pt x="202930" y="0"/>
                  </a:lnTo>
                  <a:close/>
                </a:path>
              </a:pathLst>
            </a:custGeom>
            <a:solidFill>
              <a:srgbClr val="CC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12575" y="2060100"/>
              <a:ext cx="5741325" cy="318625"/>
            </a:xfrm>
            <a:custGeom>
              <a:avLst/>
              <a:gdLst/>
              <a:ahLst/>
              <a:cxnLst/>
              <a:rect l="l" t="t" r="r" b="b"/>
              <a:pathLst>
                <a:path w="229653" h="12745" extrusionOk="0">
                  <a:moveTo>
                    <a:pt x="83963" y="1"/>
                  </a:moveTo>
                  <a:cubicBezTo>
                    <a:pt x="83252" y="1"/>
                    <a:pt x="82542" y="477"/>
                    <a:pt x="82542" y="1430"/>
                  </a:cubicBezTo>
                  <a:cubicBezTo>
                    <a:pt x="82230" y="7149"/>
                    <a:pt x="77941" y="10009"/>
                    <a:pt x="73656" y="10009"/>
                  </a:cubicBezTo>
                  <a:cubicBezTo>
                    <a:pt x="69371" y="10009"/>
                    <a:pt x="65091" y="7149"/>
                    <a:pt x="64796" y="1430"/>
                  </a:cubicBezTo>
                  <a:cubicBezTo>
                    <a:pt x="64744" y="529"/>
                    <a:pt x="64060" y="79"/>
                    <a:pt x="63375" y="79"/>
                  </a:cubicBezTo>
                  <a:cubicBezTo>
                    <a:pt x="62691" y="79"/>
                    <a:pt x="62006" y="529"/>
                    <a:pt x="61954" y="1430"/>
                  </a:cubicBezTo>
                  <a:cubicBezTo>
                    <a:pt x="61642" y="7149"/>
                    <a:pt x="57353" y="10009"/>
                    <a:pt x="53064" y="10009"/>
                  </a:cubicBezTo>
                  <a:cubicBezTo>
                    <a:pt x="48775" y="10009"/>
                    <a:pt x="44486" y="7149"/>
                    <a:pt x="44174" y="1430"/>
                  </a:cubicBezTo>
                  <a:cubicBezTo>
                    <a:pt x="44122" y="529"/>
                    <a:pt x="43437" y="79"/>
                    <a:pt x="42753" y="79"/>
                  </a:cubicBezTo>
                  <a:cubicBezTo>
                    <a:pt x="42068" y="79"/>
                    <a:pt x="41384" y="529"/>
                    <a:pt x="41332" y="1430"/>
                  </a:cubicBezTo>
                  <a:cubicBezTo>
                    <a:pt x="41020" y="7149"/>
                    <a:pt x="36731" y="10009"/>
                    <a:pt x="32446" y="10009"/>
                  </a:cubicBezTo>
                  <a:cubicBezTo>
                    <a:pt x="28161" y="10009"/>
                    <a:pt x="23881" y="7149"/>
                    <a:pt x="23586" y="1430"/>
                  </a:cubicBezTo>
                  <a:cubicBezTo>
                    <a:pt x="23649" y="674"/>
                    <a:pt x="23081" y="60"/>
                    <a:pt x="22378" y="60"/>
                  </a:cubicBezTo>
                  <a:cubicBezTo>
                    <a:pt x="22308" y="60"/>
                    <a:pt x="22237" y="66"/>
                    <a:pt x="22165" y="79"/>
                  </a:cubicBezTo>
                  <a:cubicBezTo>
                    <a:pt x="22064" y="54"/>
                    <a:pt x="21965" y="42"/>
                    <a:pt x="21867" y="42"/>
                  </a:cubicBezTo>
                  <a:cubicBezTo>
                    <a:pt x="21161" y="42"/>
                    <a:pt x="20579" y="669"/>
                    <a:pt x="20640" y="1430"/>
                  </a:cubicBezTo>
                  <a:cubicBezTo>
                    <a:pt x="20328" y="7149"/>
                    <a:pt x="16039" y="10009"/>
                    <a:pt x="11755" y="10009"/>
                  </a:cubicBezTo>
                  <a:cubicBezTo>
                    <a:pt x="7470" y="10009"/>
                    <a:pt x="3189" y="7149"/>
                    <a:pt x="2895" y="1430"/>
                  </a:cubicBezTo>
                  <a:cubicBezTo>
                    <a:pt x="2843" y="512"/>
                    <a:pt x="2106" y="53"/>
                    <a:pt x="1396" y="53"/>
                  </a:cubicBezTo>
                  <a:cubicBezTo>
                    <a:pt x="685" y="53"/>
                    <a:pt x="1" y="512"/>
                    <a:pt x="53" y="1430"/>
                  </a:cubicBezTo>
                  <a:cubicBezTo>
                    <a:pt x="434" y="8976"/>
                    <a:pt x="6078" y="12745"/>
                    <a:pt x="11732" y="12745"/>
                  </a:cubicBezTo>
                  <a:cubicBezTo>
                    <a:pt x="15844" y="12745"/>
                    <a:pt x="19960" y="10752"/>
                    <a:pt x="22061" y="6768"/>
                  </a:cubicBezTo>
                  <a:cubicBezTo>
                    <a:pt x="24158" y="10737"/>
                    <a:pt x="28257" y="12721"/>
                    <a:pt x="32355" y="12721"/>
                  </a:cubicBezTo>
                  <a:cubicBezTo>
                    <a:pt x="36454" y="12721"/>
                    <a:pt x="40552" y="10737"/>
                    <a:pt x="42649" y="6768"/>
                  </a:cubicBezTo>
                  <a:cubicBezTo>
                    <a:pt x="44746" y="10737"/>
                    <a:pt x="48853" y="12721"/>
                    <a:pt x="52960" y="12721"/>
                  </a:cubicBezTo>
                  <a:cubicBezTo>
                    <a:pt x="57067" y="12721"/>
                    <a:pt x="61174" y="10737"/>
                    <a:pt x="63271" y="6768"/>
                  </a:cubicBezTo>
                  <a:cubicBezTo>
                    <a:pt x="65368" y="10737"/>
                    <a:pt x="69475" y="12721"/>
                    <a:pt x="73582" y="12721"/>
                  </a:cubicBezTo>
                  <a:cubicBezTo>
                    <a:pt x="77689" y="12721"/>
                    <a:pt x="81797" y="10737"/>
                    <a:pt x="83893" y="6768"/>
                  </a:cubicBezTo>
                  <a:cubicBezTo>
                    <a:pt x="85990" y="10737"/>
                    <a:pt x="90097" y="12721"/>
                    <a:pt x="94205" y="12721"/>
                  </a:cubicBezTo>
                  <a:cubicBezTo>
                    <a:pt x="98312" y="12721"/>
                    <a:pt x="102419" y="10737"/>
                    <a:pt x="104516" y="6768"/>
                  </a:cubicBezTo>
                  <a:cubicBezTo>
                    <a:pt x="106613" y="10737"/>
                    <a:pt x="110711" y="12721"/>
                    <a:pt x="114809" y="12721"/>
                  </a:cubicBezTo>
                  <a:cubicBezTo>
                    <a:pt x="118908" y="12721"/>
                    <a:pt x="123006" y="10737"/>
                    <a:pt x="125103" y="6768"/>
                  </a:cubicBezTo>
                  <a:cubicBezTo>
                    <a:pt x="127200" y="10737"/>
                    <a:pt x="131307" y="12721"/>
                    <a:pt x="135414" y="12721"/>
                  </a:cubicBezTo>
                  <a:cubicBezTo>
                    <a:pt x="139522" y="12721"/>
                    <a:pt x="143629" y="10737"/>
                    <a:pt x="145726" y="6768"/>
                  </a:cubicBezTo>
                  <a:cubicBezTo>
                    <a:pt x="147822" y="10737"/>
                    <a:pt x="151930" y="12721"/>
                    <a:pt x="156037" y="12721"/>
                  </a:cubicBezTo>
                  <a:cubicBezTo>
                    <a:pt x="160144" y="12721"/>
                    <a:pt x="164251" y="10737"/>
                    <a:pt x="166348" y="6768"/>
                  </a:cubicBezTo>
                  <a:cubicBezTo>
                    <a:pt x="168445" y="10737"/>
                    <a:pt x="172543" y="12721"/>
                    <a:pt x="176642" y="12721"/>
                  </a:cubicBezTo>
                  <a:cubicBezTo>
                    <a:pt x="180740" y="12721"/>
                    <a:pt x="184839" y="10737"/>
                    <a:pt x="186935" y="6768"/>
                  </a:cubicBezTo>
                  <a:cubicBezTo>
                    <a:pt x="189032" y="10737"/>
                    <a:pt x="193139" y="12721"/>
                    <a:pt x="197247" y="12721"/>
                  </a:cubicBezTo>
                  <a:cubicBezTo>
                    <a:pt x="201354" y="12721"/>
                    <a:pt x="205461" y="10737"/>
                    <a:pt x="207558" y="6768"/>
                  </a:cubicBezTo>
                  <a:cubicBezTo>
                    <a:pt x="209659" y="10752"/>
                    <a:pt x="213769" y="12745"/>
                    <a:pt x="217879" y="12745"/>
                  </a:cubicBezTo>
                  <a:cubicBezTo>
                    <a:pt x="223530" y="12745"/>
                    <a:pt x="229180" y="8976"/>
                    <a:pt x="229601" y="1430"/>
                  </a:cubicBezTo>
                  <a:cubicBezTo>
                    <a:pt x="229653" y="512"/>
                    <a:pt x="228968" y="53"/>
                    <a:pt x="228258" y="53"/>
                  </a:cubicBezTo>
                  <a:cubicBezTo>
                    <a:pt x="227547" y="53"/>
                    <a:pt x="226811" y="512"/>
                    <a:pt x="226759" y="1430"/>
                  </a:cubicBezTo>
                  <a:cubicBezTo>
                    <a:pt x="226447" y="7149"/>
                    <a:pt x="222158" y="10009"/>
                    <a:pt x="217873" y="10009"/>
                  </a:cubicBezTo>
                  <a:cubicBezTo>
                    <a:pt x="213588" y="10009"/>
                    <a:pt x="209308" y="7149"/>
                    <a:pt x="209013" y="1430"/>
                  </a:cubicBezTo>
                  <a:cubicBezTo>
                    <a:pt x="208961" y="529"/>
                    <a:pt x="208277" y="79"/>
                    <a:pt x="207592" y="79"/>
                  </a:cubicBezTo>
                  <a:cubicBezTo>
                    <a:pt x="206908" y="79"/>
                    <a:pt x="206223" y="529"/>
                    <a:pt x="206171" y="1430"/>
                  </a:cubicBezTo>
                  <a:cubicBezTo>
                    <a:pt x="205859" y="7149"/>
                    <a:pt x="201570" y="10009"/>
                    <a:pt x="197281" y="10009"/>
                  </a:cubicBezTo>
                  <a:cubicBezTo>
                    <a:pt x="192992" y="10009"/>
                    <a:pt x="188703" y="7149"/>
                    <a:pt x="188391" y="1430"/>
                  </a:cubicBezTo>
                  <a:cubicBezTo>
                    <a:pt x="188391" y="477"/>
                    <a:pt x="187681" y="1"/>
                    <a:pt x="186970" y="1"/>
                  </a:cubicBezTo>
                  <a:cubicBezTo>
                    <a:pt x="186260" y="1"/>
                    <a:pt x="185549" y="477"/>
                    <a:pt x="185549" y="1430"/>
                  </a:cubicBezTo>
                  <a:cubicBezTo>
                    <a:pt x="185254" y="7149"/>
                    <a:pt x="180965" y="10009"/>
                    <a:pt x="176672" y="10009"/>
                  </a:cubicBezTo>
                  <a:cubicBezTo>
                    <a:pt x="172379" y="10009"/>
                    <a:pt x="168081" y="7149"/>
                    <a:pt x="167769" y="1430"/>
                  </a:cubicBezTo>
                  <a:cubicBezTo>
                    <a:pt x="167717" y="529"/>
                    <a:pt x="167032" y="79"/>
                    <a:pt x="166352" y="79"/>
                  </a:cubicBezTo>
                  <a:cubicBezTo>
                    <a:pt x="165672" y="79"/>
                    <a:pt x="164996" y="529"/>
                    <a:pt x="164961" y="1430"/>
                  </a:cubicBezTo>
                  <a:cubicBezTo>
                    <a:pt x="164649" y="7149"/>
                    <a:pt x="160352" y="10009"/>
                    <a:pt x="156058" y="10009"/>
                  </a:cubicBezTo>
                  <a:cubicBezTo>
                    <a:pt x="151765" y="10009"/>
                    <a:pt x="147476" y="7149"/>
                    <a:pt x="147181" y="1430"/>
                  </a:cubicBezTo>
                  <a:cubicBezTo>
                    <a:pt x="147181" y="477"/>
                    <a:pt x="146471" y="1"/>
                    <a:pt x="145760" y="1"/>
                  </a:cubicBezTo>
                  <a:cubicBezTo>
                    <a:pt x="145050" y="1"/>
                    <a:pt x="144339" y="477"/>
                    <a:pt x="144339" y="1430"/>
                  </a:cubicBezTo>
                  <a:cubicBezTo>
                    <a:pt x="144045" y="7149"/>
                    <a:pt x="139755" y="10009"/>
                    <a:pt x="135466" y="10009"/>
                  </a:cubicBezTo>
                  <a:cubicBezTo>
                    <a:pt x="131177" y="10009"/>
                    <a:pt x="126888" y="7149"/>
                    <a:pt x="126594" y="1430"/>
                  </a:cubicBezTo>
                  <a:cubicBezTo>
                    <a:pt x="126542" y="529"/>
                    <a:pt x="125857" y="79"/>
                    <a:pt x="125173" y="79"/>
                  </a:cubicBezTo>
                  <a:cubicBezTo>
                    <a:pt x="124488" y="79"/>
                    <a:pt x="123804" y="529"/>
                    <a:pt x="123752" y="1430"/>
                  </a:cubicBezTo>
                  <a:cubicBezTo>
                    <a:pt x="123440" y="7149"/>
                    <a:pt x="119151" y="10009"/>
                    <a:pt x="114861" y="10009"/>
                  </a:cubicBezTo>
                  <a:cubicBezTo>
                    <a:pt x="110572" y="10009"/>
                    <a:pt x="106283" y="7149"/>
                    <a:pt x="105971" y="1430"/>
                  </a:cubicBezTo>
                  <a:cubicBezTo>
                    <a:pt x="105919" y="529"/>
                    <a:pt x="105235" y="79"/>
                    <a:pt x="104550" y="79"/>
                  </a:cubicBezTo>
                  <a:cubicBezTo>
                    <a:pt x="103866" y="79"/>
                    <a:pt x="103181" y="529"/>
                    <a:pt x="103129" y="1430"/>
                  </a:cubicBezTo>
                  <a:cubicBezTo>
                    <a:pt x="102835" y="7149"/>
                    <a:pt x="98546" y="10009"/>
                    <a:pt x="94257" y="10009"/>
                  </a:cubicBezTo>
                  <a:cubicBezTo>
                    <a:pt x="89967" y="10009"/>
                    <a:pt x="85678" y="7149"/>
                    <a:pt x="85384" y="1430"/>
                  </a:cubicBezTo>
                  <a:cubicBezTo>
                    <a:pt x="85384" y="477"/>
                    <a:pt x="84673" y="1"/>
                    <a:pt x="83963" y="1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757350" y="1656100"/>
              <a:ext cx="5223625" cy="318025"/>
            </a:xfrm>
            <a:custGeom>
              <a:avLst/>
              <a:gdLst/>
              <a:ahLst/>
              <a:cxnLst/>
              <a:rect l="l" t="t" r="r" b="b"/>
              <a:pathLst>
                <a:path w="208945" h="12721" extrusionOk="0">
                  <a:moveTo>
                    <a:pt x="186884" y="1"/>
                  </a:moveTo>
                  <a:cubicBezTo>
                    <a:pt x="186173" y="1"/>
                    <a:pt x="185463" y="469"/>
                    <a:pt x="185463" y="1405"/>
                  </a:cubicBezTo>
                  <a:cubicBezTo>
                    <a:pt x="185151" y="7141"/>
                    <a:pt x="180862" y="10009"/>
                    <a:pt x="176577" y="10009"/>
                  </a:cubicBezTo>
                  <a:cubicBezTo>
                    <a:pt x="172292" y="10009"/>
                    <a:pt x="168012" y="7141"/>
                    <a:pt x="167717" y="1405"/>
                  </a:cubicBezTo>
                  <a:cubicBezTo>
                    <a:pt x="167665" y="521"/>
                    <a:pt x="166981" y="79"/>
                    <a:pt x="166296" y="79"/>
                  </a:cubicBezTo>
                  <a:cubicBezTo>
                    <a:pt x="165612" y="79"/>
                    <a:pt x="164927" y="521"/>
                    <a:pt x="164875" y="1405"/>
                  </a:cubicBezTo>
                  <a:cubicBezTo>
                    <a:pt x="164563" y="7141"/>
                    <a:pt x="160274" y="10009"/>
                    <a:pt x="155985" y="10009"/>
                  </a:cubicBezTo>
                  <a:cubicBezTo>
                    <a:pt x="151696" y="10009"/>
                    <a:pt x="147407" y="7141"/>
                    <a:pt x="147095" y="1405"/>
                  </a:cubicBezTo>
                  <a:cubicBezTo>
                    <a:pt x="147043" y="521"/>
                    <a:pt x="146358" y="79"/>
                    <a:pt x="145674" y="79"/>
                  </a:cubicBezTo>
                  <a:cubicBezTo>
                    <a:pt x="144989" y="79"/>
                    <a:pt x="144305" y="521"/>
                    <a:pt x="144253" y="1405"/>
                  </a:cubicBezTo>
                  <a:cubicBezTo>
                    <a:pt x="143941" y="7141"/>
                    <a:pt x="139652" y="10009"/>
                    <a:pt x="135363" y="10009"/>
                  </a:cubicBezTo>
                  <a:cubicBezTo>
                    <a:pt x="131074" y="10009"/>
                    <a:pt x="126785" y="7141"/>
                    <a:pt x="126473" y="1405"/>
                  </a:cubicBezTo>
                  <a:cubicBezTo>
                    <a:pt x="126421" y="521"/>
                    <a:pt x="125736" y="79"/>
                    <a:pt x="125052" y="79"/>
                  </a:cubicBezTo>
                  <a:cubicBezTo>
                    <a:pt x="124367" y="79"/>
                    <a:pt x="123683" y="521"/>
                    <a:pt x="123631" y="1405"/>
                  </a:cubicBezTo>
                  <a:cubicBezTo>
                    <a:pt x="123336" y="7141"/>
                    <a:pt x="119047" y="10009"/>
                    <a:pt x="114758" y="10009"/>
                  </a:cubicBezTo>
                  <a:cubicBezTo>
                    <a:pt x="110469" y="10009"/>
                    <a:pt x="106180" y="7141"/>
                    <a:pt x="105885" y="1405"/>
                  </a:cubicBezTo>
                  <a:cubicBezTo>
                    <a:pt x="105833" y="521"/>
                    <a:pt x="105148" y="79"/>
                    <a:pt x="104464" y="79"/>
                  </a:cubicBezTo>
                  <a:cubicBezTo>
                    <a:pt x="103779" y="79"/>
                    <a:pt x="103095" y="521"/>
                    <a:pt x="103043" y="1405"/>
                  </a:cubicBezTo>
                  <a:cubicBezTo>
                    <a:pt x="102748" y="7141"/>
                    <a:pt x="98459" y="10009"/>
                    <a:pt x="94166" y="10009"/>
                  </a:cubicBezTo>
                  <a:cubicBezTo>
                    <a:pt x="89872" y="10009"/>
                    <a:pt x="85575" y="7141"/>
                    <a:pt x="85263" y="1405"/>
                  </a:cubicBezTo>
                  <a:cubicBezTo>
                    <a:pt x="85211" y="521"/>
                    <a:pt x="84526" y="79"/>
                    <a:pt x="83846" y="79"/>
                  </a:cubicBezTo>
                  <a:cubicBezTo>
                    <a:pt x="83166" y="79"/>
                    <a:pt x="82490" y="521"/>
                    <a:pt x="82455" y="1405"/>
                  </a:cubicBezTo>
                  <a:cubicBezTo>
                    <a:pt x="82143" y="7141"/>
                    <a:pt x="77846" y="10009"/>
                    <a:pt x="73552" y="10009"/>
                  </a:cubicBezTo>
                  <a:cubicBezTo>
                    <a:pt x="69259" y="10009"/>
                    <a:pt x="64970" y="7141"/>
                    <a:pt x="64675" y="1405"/>
                  </a:cubicBezTo>
                  <a:cubicBezTo>
                    <a:pt x="64623" y="521"/>
                    <a:pt x="63939" y="79"/>
                    <a:pt x="63254" y="79"/>
                  </a:cubicBezTo>
                  <a:cubicBezTo>
                    <a:pt x="62570" y="79"/>
                    <a:pt x="61885" y="521"/>
                    <a:pt x="61833" y="1405"/>
                  </a:cubicBezTo>
                  <a:cubicBezTo>
                    <a:pt x="61538" y="7141"/>
                    <a:pt x="57249" y="10009"/>
                    <a:pt x="52960" y="10009"/>
                  </a:cubicBezTo>
                  <a:cubicBezTo>
                    <a:pt x="48671" y="10009"/>
                    <a:pt x="44382" y="7141"/>
                    <a:pt x="44088" y="1405"/>
                  </a:cubicBezTo>
                  <a:cubicBezTo>
                    <a:pt x="44036" y="521"/>
                    <a:pt x="43351" y="79"/>
                    <a:pt x="42667" y="79"/>
                  </a:cubicBezTo>
                  <a:cubicBezTo>
                    <a:pt x="41982" y="79"/>
                    <a:pt x="41297" y="521"/>
                    <a:pt x="41245" y="1405"/>
                  </a:cubicBezTo>
                  <a:cubicBezTo>
                    <a:pt x="40934" y="7141"/>
                    <a:pt x="36644" y="10009"/>
                    <a:pt x="32355" y="10009"/>
                  </a:cubicBezTo>
                  <a:cubicBezTo>
                    <a:pt x="28066" y="10009"/>
                    <a:pt x="23777" y="7141"/>
                    <a:pt x="23465" y="1405"/>
                  </a:cubicBezTo>
                  <a:cubicBezTo>
                    <a:pt x="23413" y="521"/>
                    <a:pt x="22729" y="79"/>
                    <a:pt x="22049" y="79"/>
                  </a:cubicBezTo>
                  <a:cubicBezTo>
                    <a:pt x="21368" y="79"/>
                    <a:pt x="20693" y="521"/>
                    <a:pt x="20658" y="1405"/>
                  </a:cubicBezTo>
                  <a:cubicBezTo>
                    <a:pt x="20346" y="7141"/>
                    <a:pt x="16048" y="10009"/>
                    <a:pt x="11755" y="10009"/>
                  </a:cubicBezTo>
                  <a:cubicBezTo>
                    <a:pt x="7461" y="10009"/>
                    <a:pt x="3172" y="7141"/>
                    <a:pt x="2878" y="1405"/>
                  </a:cubicBezTo>
                  <a:cubicBezTo>
                    <a:pt x="2826" y="503"/>
                    <a:pt x="2098" y="53"/>
                    <a:pt x="1392" y="53"/>
                  </a:cubicBezTo>
                  <a:cubicBezTo>
                    <a:pt x="685" y="53"/>
                    <a:pt x="1" y="503"/>
                    <a:pt x="36" y="1405"/>
                  </a:cubicBezTo>
                  <a:cubicBezTo>
                    <a:pt x="377" y="8950"/>
                    <a:pt x="6004" y="12719"/>
                    <a:pt x="11651" y="12719"/>
                  </a:cubicBezTo>
                  <a:cubicBezTo>
                    <a:pt x="15757" y="12719"/>
                    <a:pt x="19874" y="10726"/>
                    <a:pt x="21975" y="6742"/>
                  </a:cubicBezTo>
                  <a:cubicBezTo>
                    <a:pt x="24072" y="10728"/>
                    <a:pt x="28170" y="12721"/>
                    <a:pt x="32269" y="12721"/>
                  </a:cubicBezTo>
                  <a:cubicBezTo>
                    <a:pt x="36367" y="12721"/>
                    <a:pt x="40466" y="10728"/>
                    <a:pt x="42563" y="6742"/>
                  </a:cubicBezTo>
                  <a:cubicBezTo>
                    <a:pt x="44659" y="10728"/>
                    <a:pt x="48767" y="12721"/>
                    <a:pt x="52874" y="12721"/>
                  </a:cubicBezTo>
                  <a:cubicBezTo>
                    <a:pt x="56981" y="12721"/>
                    <a:pt x="61088" y="10728"/>
                    <a:pt x="63185" y="6742"/>
                  </a:cubicBezTo>
                  <a:cubicBezTo>
                    <a:pt x="65282" y="10728"/>
                    <a:pt x="69389" y="12721"/>
                    <a:pt x="73496" y="12721"/>
                  </a:cubicBezTo>
                  <a:cubicBezTo>
                    <a:pt x="77603" y="12721"/>
                    <a:pt x="81710" y="10728"/>
                    <a:pt x="83807" y="6742"/>
                  </a:cubicBezTo>
                  <a:cubicBezTo>
                    <a:pt x="85904" y="10728"/>
                    <a:pt x="90002" y="12721"/>
                    <a:pt x="94101" y="12721"/>
                  </a:cubicBezTo>
                  <a:cubicBezTo>
                    <a:pt x="98199" y="12721"/>
                    <a:pt x="102298" y="10728"/>
                    <a:pt x="104395" y="6742"/>
                  </a:cubicBezTo>
                  <a:cubicBezTo>
                    <a:pt x="106492" y="10728"/>
                    <a:pt x="110599" y="12721"/>
                    <a:pt x="114706" y="12721"/>
                  </a:cubicBezTo>
                  <a:cubicBezTo>
                    <a:pt x="118813" y="12721"/>
                    <a:pt x="122920" y="10728"/>
                    <a:pt x="125017" y="6742"/>
                  </a:cubicBezTo>
                  <a:cubicBezTo>
                    <a:pt x="127114" y="10728"/>
                    <a:pt x="131221" y="12721"/>
                    <a:pt x="135328" y="12721"/>
                  </a:cubicBezTo>
                  <a:cubicBezTo>
                    <a:pt x="139435" y="12721"/>
                    <a:pt x="143542" y="10728"/>
                    <a:pt x="145639" y="6742"/>
                  </a:cubicBezTo>
                  <a:cubicBezTo>
                    <a:pt x="147736" y="10728"/>
                    <a:pt x="151843" y="12721"/>
                    <a:pt x="155950" y="12721"/>
                  </a:cubicBezTo>
                  <a:cubicBezTo>
                    <a:pt x="160057" y="12721"/>
                    <a:pt x="164165" y="10728"/>
                    <a:pt x="166261" y="6742"/>
                  </a:cubicBezTo>
                  <a:cubicBezTo>
                    <a:pt x="168358" y="10728"/>
                    <a:pt x="172457" y="12721"/>
                    <a:pt x="176555" y="12721"/>
                  </a:cubicBezTo>
                  <a:cubicBezTo>
                    <a:pt x="180654" y="12721"/>
                    <a:pt x="184752" y="10728"/>
                    <a:pt x="186849" y="6742"/>
                  </a:cubicBezTo>
                  <a:cubicBezTo>
                    <a:pt x="188950" y="10726"/>
                    <a:pt x="193067" y="12719"/>
                    <a:pt x="197181" y="12719"/>
                  </a:cubicBezTo>
                  <a:cubicBezTo>
                    <a:pt x="202838" y="12719"/>
                    <a:pt x="208491" y="8950"/>
                    <a:pt x="208892" y="1405"/>
                  </a:cubicBezTo>
                  <a:cubicBezTo>
                    <a:pt x="208944" y="503"/>
                    <a:pt x="208260" y="53"/>
                    <a:pt x="207549" y="53"/>
                  </a:cubicBezTo>
                  <a:cubicBezTo>
                    <a:pt x="206839" y="53"/>
                    <a:pt x="206102" y="503"/>
                    <a:pt x="206050" y="1405"/>
                  </a:cubicBezTo>
                  <a:cubicBezTo>
                    <a:pt x="205738" y="7141"/>
                    <a:pt x="201449" y="10009"/>
                    <a:pt x="197164" y="10009"/>
                  </a:cubicBezTo>
                  <a:cubicBezTo>
                    <a:pt x="192880" y="10009"/>
                    <a:pt x="188599" y="7141"/>
                    <a:pt x="188305" y="1405"/>
                  </a:cubicBezTo>
                  <a:cubicBezTo>
                    <a:pt x="188305" y="469"/>
                    <a:pt x="187594" y="1"/>
                    <a:pt x="186884" y="1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998675" y="1252975"/>
              <a:ext cx="4708925" cy="317375"/>
            </a:xfrm>
            <a:custGeom>
              <a:avLst/>
              <a:gdLst/>
              <a:ahLst/>
              <a:cxnLst/>
              <a:rect l="l" t="t" r="r" b="b"/>
              <a:pathLst>
                <a:path w="188357" h="12695" extrusionOk="0">
                  <a:moveTo>
                    <a:pt x="1378" y="1"/>
                  </a:moveTo>
                  <a:cubicBezTo>
                    <a:pt x="676" y="1"/>
                    <a:pt x="1" y="460"/>
                    <a:pt x="53" y="1378"/>
                  </a:cubicBezTo>
                  <a:cubicBezTo>
                    <a:pt x="414" y="8924"/>
                    <a:pt x="6050" y="12693"/>
                    <a:pt x="11693" y="12693"/>
                  </a:cubicBezTo>
                  <a:cubicBezTo>
                    <a:pt x="15797" y="12693"/>
                    <a:pt x="19905" y="10700"/>
                    <a:pt x="21992" y="6716"/>
                  </a:cubicBezTo>
                  <a:cubicBezTo>
                    <a:pt x="24089" y="10702"/>
                    <a:pt x="28196" y="12695"/>
                    <a:pt x="32303" y="12695"/>
                  </a:cubicBezTo>
                  <a:cubicBezTo>
                    <a:pt x="36410" y="12695"/>
                    <a:pt x="40517" y="10702"/>
                    <a:pt x="42614" y="6716"/>
                  </a:cubicBezTo>
                  <a:cubicBezTo>
                    <a:pt x="44711" y="10702"/>
                    <a:pt x="48818" y="12695"/>
                    <a:pt x="52921" y="12695"/>
                  </a:cubicBezTo>
                  <a:cubicBezTo>
                    <a:pt x="57024" y="12695"/>
                    <a:pt x="61122" y="10702"/>
                    <a:pt x="63202" y="6716"/>
                  </a:cubicBezTo>
                  <a:cubicBezTo>
                    <a:pt x="65299" y="10702"/>
                    <a:pt x="69406" y="12695"/>
                    <a:pt x="73513" y="12695"/>
                  </a:cubicBezTo>
                  <a:cubicBezTo>
                    <a:pt x="77620" y="12695"/>
                    <a:pt x="81727" y="10702"/>
                    <a:pt x="83824" y="6716"/>
                  </a:cubicBezTo>
                  <a:cubicBezTo>
                    <a:pt x="85921" y="10702"/>
                    <a:pt x="90028" y="12695"/>
                    <a:pt x="94135" y="12695"/>
                  </a:cubicBezTo>
                  <a:cubicBezTo>
                    <a:pt x="98242" y="12695"/>
                    <a:pt x="102349" y="10702"/>
                    <a:pt x="104446" y="6716"/>
                  </a:cubicBezTo>
                  <a:cubicBezTo>
                    <a:pt x="106543" y="10702"/>
                    <a:pt x="110650" y="12695"/>
                    <a:pt x="114757" y="12695"/>
                  </a:cubicBezTo>
                  <a:cubicBezTo>
                    <a:pt x="118864" y="12695"/>
                    <a:pt x="122972" y="10702"/>
                    <a:pt x="125068" y="6716"/>
                  </a:cubicBezTo>
                  <a:cubicBezTo>
                    <a:pt x="127165" y="10702"/>
                    <a:pt x="131264" y="12695"/>
                    <a:pt x="135362" y="12695"/>
                  </a:cubicBezTo>
                  <a:cubicBezTo>
                    <a:pt x="139461" y="12695"/>
                    <a:pt x="143559" y="10702"/>
                    <a:pt x="145656" y="6716"/>
                  </a:cubicBezTo>
                  <a:cubicBezTo>
                    <a:pt x="147753" y="10702"/>
                    <a:pt x="151860" y="12695"/>
                    <a:pt x="155967" y="12695"/>
                  </a:cubicBezTo>
                  <a:cubicBezTo>
                    <a:pt x="160074" y="12695"/>
                    <a:pt x="164181" y="10702"/>
                    <a:pt x="166278" y="6716"/>
                  </a:cubicBezTo>
                  <a:cubicBezTo>
                    <a:pt x="168380" y="10700"/>
                    <a:pt x="172490" y="12693"/>
                    <a:pt x="176599" y="12693"/>
                  </a:cubicBezTo>
                  <a:cubicBezTo>
                    <a:pt x="182251" y="12693"/>
                    <a:pt x="187900" y="8924"/>
                    <a:pt x="188322" y="1378"/>
                  </a:cubicBezTo>
                  <a:cubicBezTo>
                    <a:pt x="188356" y="460"/>
                    <a:pt x="187672" y="1"/>
                    <a:pt x="186966" y="1"/>
                  </a:cubicBezTo>
                  <a:cubicBezTo>
                    <a:pt x="186259" y="1"/>
                    <a:pt x="185532" y="460"/>
                    <a:pt x="185480" y="1378"/>
                  </a:cubicBezTo>
                  <a:cubicBezTo>
                    <a:pt x="185168" y="7097"/>
                    <a:pt x="180879" y="9957"/>
                    <a:pt x="176589" y="9957"/>
                  </a:cubicBezTo>
                  <a:cubicBezTo>
                    <a:pt x="172300" y="9957"/>
                    <a:pt x="168011" y="7097"/>
                    <a:pt x="167699" y="1378"/>
                  </a:cubicBezTo>
                  <a:cubicBezTo>
                    <a:pt x="167665" y="477"/>
                    <a:pt x="166989" y="27"/>
                    <a:pt x="166309" y="27"/>
                  </a:cubicBezTo>
                  <a:cubicBezTo>
                    <a:pt x="165628" y="27"/>
                    <a:pt x="164944" y="477"/>
                    <a:pt x="164892" y="1378"/>
                  </a:cubicBezTo>
                  <a:cubicBezTo>
                    <a:pt x="164580" y="7097"/>
                    <a:pt x="160282" y="9957"/>
                    <a:pt x="155989" y="9957"/>
                  </a:cubicBezTo>
                  <a:cubicBezTo>
                    <a:pt x="151695" y="9957"/>
                    <a:pt x="147406" y="7097"/>
                    <a:pt x="147112" y="1378"/>
                  </a:cubicBezTo>
                  <a:cubicBezTo>
                    <a:pt x="147060" y="477"/>
                    <a:pt x="146375" y="27"/>
                    <a:pt x="145691" y="27"/>
                  </a:cubicBezTo>
                  <a:cubicBezTo>
                    <a:pt x="145006" y="27"/>
                    <a:pt x="144322" y="477"/>
                    <a:pt x="144270" y="1378"/>
                  </a:cubicBezTo>
                  <a:cubicBezTo>
                    <a:pt x="143958" y="7097"/>
                    <a:pt x="139669" y="9957"/>
                    <a:pt x="135380" y="9957"/>
                  </a:cubicBezTo>
                  <a:cubicBezTo>
                    <a:pt x="131091" y="9957"/>
                    <a:pt x="126801" y="7097"/>
                    <a:pt x="126490" y="1378"/>
                  </a:cubicBezTo>
                  <a:cubicBezTo>
                    <a:pt x="126438" y="477"/>
                    <a:pt x="125753" y="27"/>
                    <a:pt x="125068" y="27"/>
                  </a:cubicBezTo>
                  <a:cubicBezTo>
                    <a:pt x="124384" y="27"/>
                    <a:pt x="123699" y="477"/>
                    <a:pt x="123647" y="1378"/>
                  </a:cubicBezTo>
                  <a:cubicBezTo>
                    <a:pt x="123336" y="7097"/>
                    <a:pt x="119046" y="9957"/>
                    <a:pt x="114757" y="9957"/>
                  </a:cubicBezTo>
                  <a:cubicBezTo>
                    <a:pt x="110468" y="9957"/>
                    <a:pt x="106179" y="7097"/>
                    <a:pt x="105867" y="1378"/>
                  </a:cubicBezTo>
                  <a:cubicBezTo>
                    <a:pt x="105815" y="477"/>
                    <a:pt x="105131" y="27"/>
                    <a:pt x="104451" y="27"/>
                  </a:cubicBezTo>
                  <a:cubicBezTo>
                    <a:pt x="103770" y="27"/>
                    <a:pt x="103095" y="477"/>
                    <a:pt x="103060" y="1378"/>
                  </a:cubicBezTo>
                  <a:cubicBezTo>
                    <a:pt x="102748" y="7097"/>
                    <a:pt x="98450" y="9957"/>
                    <a:pt x="94152" y="9957"/>
                  </a:cubicBezTo>
                  <a:cubicBezTo>
                    <a:pt x="89855" y="9957"/>
                    <a:pt x="85557" y="7097"/>
                    <a:pt x="85245" y="1378"/>
                  </a:cubicBezTo>
                  <a:cubicBezTo>
                    <a:pt x="85210" y="477"/>
                    <a:pt x="84534" y="27"/>
                    <a:pt x="83854" y="27"/>
                  </a:cubicBezTo>
                  <a:cubicBezTo>
                    <a:pt x="83174" y="27"/>
                    <a:pt x="82490" y="477"/>
                    <a:pt x="82438" y="1378"/>
                  </a:cubicBezTo>
                  <a:cubicBezTo>
                    <a:pt x="82126" y="7097"/>
                    <a:pt x="77837" y="9957"/>
                    <a:pt x="73548" y="9957"/>
                  </a:cubicBezTo>
                  <a:cubicBezTo>
                    <a:pt x="69258" y="9957"/>
                    <a:pt x="64969" y="7097"/>
                    <a:pt x="64657" y="1378"/>
                  </a:cubicBezTo>
                  <a:cubicBezTo>
                    <a:pt x="64605" y="477"/>
                    <a:pt x="63921" y="27"/>
                    <a:pt x="63236" y="27"/>
                  </a:cubicBezTo>
                  <a:cubicBezTo>
                    <a:pt x="62552" y="27"/>
                    <a:pt x="61867" y="477"/>
                    <a:pt x="61815" y="1378"/>
                  </a:cubicBezTo>
                  <a:cubicBezTo>
                    <a:pt x="61503" y="7097"/>
                    <a:pt x="57214" y="9957"/>
                    <a:pt x="52930" y="9957"/>
                  </a:cubicBezTo>
                  <a:cubicBezTo>
                    <a:pt x="48645" y="9957"/>
                    <a:pt x="44364" y="7097"/>
                    <a:pt x="44070" y="1378"/>
                  </a:cubicBezTo>
                  <a:cubicBezTo>
                    <a:pt x="44018" y="477"/>
                    <a:pt x="43333" y="27"/>
                    <a:pt x="42649" y="27"/>
                  </a:cubicBezTo>
                  <a:cubicBezTo>
                    <a:pt x="41964" y="27"/>
                    <a:pt x="41280" y="477"/>
                    <a:pt x="41228" y="1378"/>
                  </a:cubicBezTo>
                  <a:cubicBezTo>
                    <a:pt x="40916" y="7097"/>
                    <a:pt x="36627" y="9957"/>
                    <a:pt x="32338" y="9957"/>
                  </a:cubicBezTo>
                  <a:cubicBezTo>
                    <a:pt x="28049" y="9957"/>
                    <a:pt x="23759" y="7097"/>
                    <a:pt x="23448" y="1378"/>
                  </a:cubicBezTo>
                  <a:cubicBezTo>
                    <a:pt x="23413" y="477"/>
                    <a:pt x="22737" y="27"/>
                    <a:pt x="22057" y="27"/>
                  </a:cubicBezTo>
                  <a:cubicBezTo>
                    <a:pt x="21377" y="27"/>
                    <a:pt x="20692" y="477"/>
                    <a:pt x="20640" y="1378"/>
                  </a:cubicBezTo>
                  <a:cubicBezTo>
                    <a:pt x="20328" y="7097"/>
                    <a:pt x="16030" y="9957"/>
                    <a:pt x="11737" y="9957"/>
                  </a:cubicBezTo>
                  <a:cubicBezTo>
                    <a:pt x="7444" y="9957"/>
                    <a:pt x="3155" y="7097"/>
                    <a:pt x="2860" y="1378"/>
                  </a:cubicBezTo>
                  <a:cubicBezTo>
                    <a:pt x="2808" y="460"/>
                    <a:pt x="2080" y="1"/>
                    <a:pt x="1378" y="1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1241300" y="848975"/>
              <a:ext cx="4193775" cy="316725"/>
            </a:xfrm>
            <a:custGeom>
              <a:avLst/>
              <a:gdLst/>
              <a:ahLst/>
              <a:cxnLst/>
              <a:rect l="l" t="t" r="r" b="b"/>
              <a:pathLst>
                <a:path w="167751" h="12669" extrusionOk="0">
                  <a:moveTo>
                    <a:pt x="1378" y="1"/>
                  </a:moveTo>
                  <a:cubicBezTo>
                    <a:pt x="676" y="1"/>
                    <a:pt x="0" y="451"/>
                    <a:pt x="52" y="1353"/>
                  </a:cubicBezTo>
                  <a:cubicBezTo>
                    <a:pt x="413" y="8898"/>
                    <a:pt x="6038" y="12667"/>
                    <a:pt x="11678" y="12667"/>
                  </a:cubicBezTo>
                  <a:cubicBezTo>
                    <a:pt x="15780" y="12667"/>
                    <a:pt x="19890" y="10674"/>
                    <a:pt x="21991" y="6690"/>
                  </a:cubicBezTo>
                  <a:cubicBezTo>
                    <a:pt x="24088" y="10676"/>
                    <a:pt x="28195" y="12669"/>
                    <a:pt x="32303" y="12669"/>
                  </a:cubicBezTo>
                  <a:cubicBezTo>
                    <a:pt x="36410" y="12669"/>
                    <a:pt x="40517" y="10676"/>
                    <a:pt x="42614" y="6690"/>
                  </a:cubicBezTo>
                  <a:cubicBezTo>
                    <a:pt x="44711" y="10676"/>
                    <a:pt x="48818" y="12669"/>
                    <a:pt x="52925" y="12669"/>
                  </a:cubicBezTo>
                  <a:cubicBezTo>
                    <a:pt x="57032" y="12669"/>
                    <a:pt x="61139" y="10676"/>
                    <a:pt x="63236" y="6690"/>
                  </a:cubicBezTo>
                  <a:cubicBezTo>
                    <a:pt x="65333" y="10676"/>
                    <a:pt x="69431" y="12669"/>
                    <a:pt x="73530" y="12669"/>
                  </a:cubicBezTo>
                  <a:cubicBezTo>
                    <a:pt x="77628" y="12669"/>
                    <a:pt x="81727" y="10676"/>
                    <a:pt x="83824" y="6690"/>
                  </a:cubicBezTo>
                  <a:cubicBezTo>
                    <a:pt x="85920" y="10676"/>
                    <a:pt x="90028" y="12669"/>
                    <a:pt x="94135" y="12669"/>
                  </a:cubicBezTo>
                  <a:cubicBezTo>
                    <a:pt x="98242" y="12669"/>
                    <a:pt x="102349" y="10676"/>
                    <a:pt x="104446" y="6690"/>
                  </a:cubicBezTo>
                  <a:cubicBezTo>
                    <a:pt x="106543" y="10676"/>
                    <a:pt x="110650" y="12669"/>
                    <a:pt x="114757" y="12669"/>
                  </a:cubicBezTo>
                  <a:cubicBezTo>
                    <a:pt x="118864" y="12669"/>
                    <a:pt x="122971" y="10676"/>
                    <a:pt x="125068" y="6690"/>
                  </a:cubicBezTo>
                  <a:cubicBezTo>
                    <a:pt x="127165" y="10676"/>
                    <a:pt x="131272" y="12669"/>
                    <a:pt x="135379" y="12669"/>
                  </a:cubicBezTo>
                  <a:cubicBezTo>
                    <a:pt x="139486" y="12669"/>
                    <a:pt x="143593" y="10676"/>
                    <a:pt x="145690" y="6690"/>
                  </a:cubicBezTo>
                  <a:cubicBezTo>
                    <a:pt x="147777" y="10674"/>
                    <a:pt x="151885" y="12667"/>
                    <a:pt x="155994" y="12667"/>
                  </a:cubicBezTo>
                  <a:cubicBezTo>
                    <a:pt x="161645" y="12667"/>
                    <a:pt x="167298" y="8898"/>
                    <a:pt x="167699" y="1353"/>
                  </a:cubicBezTo>
                  <a:cubicBezTo>
                    <a:pt x="167751" y="451"/>
                    <a:pt x="167066" y="1"/>
                    <a:pt x="166356" y="1"/>
                  </a:cubicBezTo>
                  <a:cubicBezTo>
                    <a:pt x="165645" y="1"/>
                    <a:pt x="164909" y="451"/>
                    <a:pt x="164857" y="1353"/>
                  </a:cubicBezTo>
                  <a:cubicBezTo>
                    <a:pt x="164562" y="7089"/>
                    <a:pt x="160273" y="9957"/>
                    <a:pt x="155984" y="9957"/>
                  </a:cubicBezTo>
                  <a:cubicBezTo>
                    <a:pt x="151695" y="9957"/>
                    <a:pt x="147406" y="7089"/>
                    <a:pt x="147111" y="1353"/>
                  </a:cubicBezTo>
                  <a:cubicBezTo>
                    <a:pt x="147059" y="469"/>
                    <a:pt x="146375" y="27"/>
                    <a:pt x="145690" y="27"/>
                  </a:cubicBezTo>
                  <a:cubicBezTo>
                    <a:pt x="145006" y="27"/>
                    <a:pt x="144321" y="469"/>
                    <a:pt x="144269" y="1353"/>
                  </a:cubicBezTo>
                  <a:cubicBezTo>
                    <a:pt x="143957" y="7089"/>
                    <a:pt x="139668" y="9957"/>
                    <a:pt x="135379" y="9957"/>
                  </a:cubicBezTo>
                  <a:cubicBezTo>
                    <a:pt x="131090" y="9957"/>
                    <a:pt x="126801" y="7089"/>
                    <a:pt x="126489" y="1353"/>
                  </a:cubicBezTo>
                  <a:cubicBezTo>
                    <a:pt x="126437" y="469"/>
                    <a:pt x="125753" y="27"/>
                    <a:pt x="125068" y="27"/>
                  </a:cubicBezTo>
                  <a:cubicBezTo>
                    <a:pt x="124384" y="27"/>
                    <a:pt x="123699" y="469"/>
                    <a:pt x="123647" y="1353"/>
                  </a:cubicBezTo>
                  <a:cubicBezTo>
                    <a:pt x="123335" y="7089"/>
                    <a:pt x="119046" y="9957"/>
                    <a:pt x="114757" y="9957"/>
                  </a:cubicBezTo>
                  <a:cubicBezTo>
                    <a:pt x="110468" y="9957"/>
                    <a:pt x="106179" y="7089"/>
                    <a:pt x="105867" y="1353"/>
                  </a:cubicBezTo>
                  <a:cubicBezTo>
                    <a:pt x="105815" y="469"/>
                    <a:pt x="105130" y="27"/>
                    <a:pt x="104446" y="27"/>
                  </a:cubicBezTo>
                  <a:cubicBezTo>
                    <a:pt x="103761" y="27"/>
                    <a:pt x="103077" y="469"/>
                    <a:pt x="103025" y="1353"/>
                  </a:cubicBezTo>
                  <a:cubicBezTo>
                    <a:pt x="102713" y="7089"/>
                    <a:pt x="98424" y="9957"/>
                    <a:pt x="94135" y="9957"/>
                  </a:cubicBezTo>
                  <a:cubicBezTo>
                    <a:pt x="89846" y="9957"/>
                    <a:pt x="85557" y="7089"/>
                    <a:pt x="85245" y="1353"/>
                  </a:cubicBezTo>
                  <a:cubicBezTo>
                    <a:pt x="85193" y="469"/>
                    <a:pt x="84508" y="27"/>
                    <a:pt x="83828" y="27"/>
                  </a:cubicBezTo>
                  <a:cubicBezTo>
                    <a:pt x="83148" y="27"/>
                    <a:pt x="82472" y="469"/>
                    <a:pt x="82437" y="1353"/>
                  </a:cubicBezTo>
                  <a:cubicBezTo>
                    <a:pt x="82125" y="7089"/>
                    <a:pt x="77828" y="9957"/>
                    <a:pt x="73534" y="9957"/>
                  </a:cubicBezTo>
                  <a:cubicBezTo>
                    <a:pt x="69241" y="9957"/>
                    <a:pt x="64952" y="7089"/>
                    <a:pt x="64657" y="1353"/>
                  </a:cubicBezTo>
                  <a:cubicBezTo>
                    <a:pt x="64605" y="469"/>
                    <a:pt x="63920" y="27"/>
                    <a:pt x="63240" y="27"/>
                  </a:cubicBezTo>
                  <a:cubicBezTo>
                    <a:pt x="62560" y="27"/>
                    <a:pt x="61884" y="469"/>
                    <a:pt x="61850" y="1353"/>
                  </a:cubicBezTo>
                  <a:cubicBezTo>
                    <a:pt x="61538" y="7089"/>
                    <a:pt x="57240" y="9957"/>
                    <a:pt x="52947" y="9957"/>
                  </a:cubicBezTo>
                  <a:cubicBezTo>
                    <a:pt x="48653" y="9957"/>
                    <a:pt x="44364" y="7089"/>
                    <a:pt x="44069" y="1353"/>
                  </a:cubicBezTo>
                  <a:cubicBezTo>
                    <a:pt x="44017" y="469"/>
                    <a:pt x="43333" y="27"/>
                    <a:pt x="42648" y="27"/>
                  </a:cubicBezTo>
                  <a:cubicBezTo>
                    <a:pt x="41964" y="27"/>
                    <a:pt x="41279" y="469"/>
                    <a:pt x="41227" y="1353"/>
                  </a:cubicBezTo>
                  <a:cubicBezTo>
                    <a:pt x="40933" y="7089"/>
                    <a:pt x="36644" y="9957"/>
                    <a:pt x="32350" y="9957"/>
                  </a:cubicBezTo>
                  <a:cubicBezTo>
                    <a:pt x="28057" y="9957"/>
                    <a:pt x="23759" y="7089"/>
                    <a:pt x="23447" y="1353"/>
                  </a:cubicBezTo>
                  <a:cubicBezTo>
                    <a:pt x="23395" y="469"/>
                    <a:pt x="22711" y="27"/>
                    <a:pt x="22030" y="27"/>
                  </a:cubicBezTo>
                  <a:cubicBezTo>
                    <a:pt x="21350" y="27"/>
                    <a:pt x="20674" y="469"/>
                    <a:pt x="20640" y="1353"/>
                  </a:cubicBezTo>
                  <a:cubicBezTo>
                    <a:pt x="20328" y="7089"/>
                    <a:pt x="16030" y="9957"/>
                    <a:pt x="11737" y="9957"/>
                  </a:cubicBezTo>
                  <a:cubicBezTo>
                    <a:pt x="7443" y="9957"/>
                    <a:pt x="3154" y="7089"/>
                    <a:pt x="2860" y="1353"/>
                  </a:cubicBezTo>
                  <a:cubicBezTo>
                    <a:pt x="2808" y="451"/>
                    <a:pt x="2080" y="1"/>
                    <a:pt x="1378" y="1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1484775" y="443250"/>
              <a:ext cx="3677375" cy="318675"/>
            </a:xfrm>
            <a:custGeom>
              <a:avLst/>
              <a:gdLst/>
              <a:ahLst/>
              <a:cxnLst/>
              <a:rect l="l" t="t" r="r" b="b"/>
              <a:pathLst>
                <a:path w="147095" h="12747" extrusionOk="0">
                  <a:moveTo>
                    <a:pt x="63254" y="1"/>
                  </a:moveTo>
                  <a:cubicBezTo>
                    <a:pt x="62552" y="1"/>
                    <a:pt x="61850" y="477"/>
                    <a:pt x="61850" y="1430"/>
                  </a:cubicBezTo>
                  <a:cubicBezTo>
                    <a:pt x="61538" y="7149"/>
                    <a:pt x="57240" y="10008"/>
                    <a:pt x="52947" y="10008"/>
                  </a:cubicBezTo>
                  <a:cubicBezTo>
                    <a:pt x="48653" y="10008"/>
                    <a:pt x="44364" y="7149"/>
                    <a:pt x="44070" y="1430"/>
                  </a:cubicBezTo>
                  <a:cubicBezTo>
                    <a:pt x="44018" y="529"/>
                    <a:pt x="43333" y="79"/>
                    <a:pt x="42653" y="79"/>
                  </a:cubicBezTo>
                  <a:cubicBezTo>
                    <a:pt x="41973" y="79"/>
                    <a:pt x="41297" y="529"/>
                    <a:pt x="41262" y="1430"/>
                  </a:cubicBezTo>
                  <a:cubicBezTo>
                    <a:pt x="40950" y="7149"/>
                    <a:pt x="36653" y="10008"/>
                    <a:pt x="32359" y="10008"/>
                  </a:cubicBezTo>
                  <a:cubicBezTo>
                    <a:pt x="28066" y="10008"/>
                    <a:pt x="23777" y="7149"/>
                    <a:pt x="23482" y="1430"/>
                  </a:cubicBezTo>
                  <a:cubicBezTo>
                    <a:pt x="23430" y="529"/>
                    <a:pt x="22746" y="79"/>
                    <a:pt x="22061" y="79"/>
                  </a:cubicBezTo>
                  <a:cubicBezTo>
                    <a:pt x="21377" y="79"/>
                    <a:pt x="20692" y="529"/>
                    <a:pt x="20640" y="1430"/>
                  </a:cubicBezTo>
                  <a:cubicBezTo>
                    <a:pt x="20345" y="7149"/>
                    <a:pt x="16056" y="10008"/>
                    <a:pt x="11763" y="10008"/>
                  </a:cubicBezTo>
                  <a:cubicBezTo>
                    <a:pt x="7469" y="10008"/>
                    <a:pt x="3172" y="7149"/>
                    <a:pt x="2860" y="1430"/>
                  </a:cubicBezTo>
                  <a:cubicBezTo>
                    <a:pt x="2825" y="512"/>
                    <a:pt x="2097" y="53"/>
                    <a:pt x="1391" y="53"/>
                  </a:cubicBezTo>
                  <a:cubicBezTo>
                    <a:pt x="685" y="53"/>
                    <a:pt x="0" y="512"/>
                    <a:pt x="52" y="1430"/>
                  </a:cubicBezTo>
                  <a:cubicBezTo>
                    <a:pt x="394" y="8975"/>
                    <a:pt x="6009" y="12745"/>
                    <a:pt x="11646" y="12745"/>
                  </a:cubicBezTo>
                  <a:cubicBezTo>
                    <a:pt x="15745" y="12745"/>
                    <a:pt x="19856" y="10752"/>
                    <a:pt x="21957" y="6768"/>
                  </a:cubicBezTo>
                  <a:cubicBezTo>
                    <a:pt x="24054" y="10754"/>
                    <a:pt x="28161" y="12747"/>
                    <a:pt x="32268" y="12747"/>
                  </a:cubicBezTo>
                  <a:cubicBezTo>
                    <a:pt x="36375" y="12747"/>
                    <a:pt x="40482" y="10754"/>
                    <a:pt x="42579" y="6768"/>
                  </a:cubicBezTo>
                  <a:cubicBezTo>
                    <a:pt x="44676" y="10754"/>
                    <a:pt x="48783" y="12747"/>
                    <a:pt x="52890" y="12747"/>
                  </a:cubicBezTo>
                  <a:cubicBezTo>
                    <a:pt x="56998" y="12747"/>
                    <a:pt x="61105" y="10754"/>
                    <a:pt x="63202" y="6768"/>
                  </a:cubicBezTo>
                  <a:cubicBezTo>
                    <a:pt x="65298" y="10754"/>
                    <a:pt x="69397" y="12747"/>
                    <a:pt x="73495" y="12747"/>
                  </a:cubicBezTo>
                  <a:cubicBezTo>
                    <a:pt x="77594" y="12747"/>
                    <a:pt x="81692" y="10754"/>
                    <a:pt x="83789" y="6768"/>
                  </a:cubicBezTo>
                  <a:cubicBezTo>
                    <a:pt x="85886" y="10754"/>
                    <a:pt x="89993" y="12747"/>
                    <a:pt x="94100" y="12747"/>
                  </a:cubicBezTo>
                  <a:cubicBezTo>
                    <a:pt x="98207" y="12747"/>
                    <a:pt x="102315" y="10754"/>
                    <a:pt x="104411" y="6768"/>
                  </a:cubicBezTo>
                  <a:cubicBezTo>
                    <a:pt x="106508" y="10754"/>
                    <a:pt x="110615" y="12747"/>
                    <a:pt x="114723" y="12747"/>
                  </a:cubicBezTo>
                  <a:cubicBezTo>
                    <a:pt x="118830" y="12747"/>
                    <a:pt x="122937" y="10754"/>
                    <a:pt x="125034" y="6768"/>
                  </a:cubicBezTo>
                  <a:cubicBezTo>
                    <a:pt x="127120" y="10752"/>
                    <a:pt x="131228" y="12745"/>
                    <a:pt x="135337" y="12745"/>
                  </a:cubicBezTo>
                  <a:cubicBezTo>
                    <a:pt x="140988" y="12745"/>
                    <a:pt x="146641" y="8975"/>
                    <a:pt x="147042" y="1430"/>
                  </a:cubicBezTo>
                  <a:cubicBezTo>
                    <a:pt x="147094" y="512"/>
                    <a:pt x="146410" y="53"/>
                    <a:pt x="145704" y="53"/>
                  </a:cubicBezTo>
                  <a:cubicBezTo>
                    <a:pt x="144997" y="53"/>
                    <a:pt x="144270" y="512"/>
                    <a:pt x="144235" y="1430"/>
                  </a:cubicBezTo>
                  <a:cubicBezTo>
                    <a:pt x="143923" y="7149"/>
                    <a:pt x="139625" y="10008"/>
                    <a:pt x="135332" y="10008"/>
                  </a:cubicBezTo>
                  <a:cubicBezTo>
                    <a:pt x="131038" y="10008"/>
                    <a:pt x="126749" y="7149"/>
                    <a:pt x="126455" y="1430"/>
                  </a:cubicBezTo>
                  <a:cubicBezTo>
                    <a:pt x="126403" y="529"/>
                    <a:pt x="125718" y="79"/>
                    <a:pt x="125038" y="79"/>
                  </a:cubicBezTo>
                  <a:cubicBezTo>
                    <a:pt x="124358" y="79"/>
                    <a:pt x="123682" y="529"/>
                    <a:pt x="123647" y="1430"/>
                  </a:cubicBezTo>
                  <a:cubicBezTo>
                    <a:pt x="123335" y="7149"/>
                    <a:pt x="119038" y="10008"/>
                    <a:pt x="114744" y="10008"/>
                  </a:cubicBezTo>
                  <a:cubicBezTo>
                    <a:pt x="110451" y="10008"/>
                    <a:pt x="106162" y="7149"/>
                    <a:pt x="105867" y="1430"/>
                  </a:cubicBezTo>
                  <a:cubicBezTo>
                    <a:pt x="105815" y="529"/>
                    <a:pt x="105131" y="79"/>
                    <a:pt x="104446" y="79"/>
                  </a:cubicBezTo>
                  <a:cubicBezTo>
                    <a:pt x="103762" y="79"/>
                    <a:pt x="103077" y="529"/>
                    <a:pt x="103025" y="1430"/>
                  </a:cubicBezTo>
                  <a:cubicBezTo>
                    <a:pt x="102713" y="7149"/>
                    <a:pt x="98424" y="10008"/>
                    <a:pt x="94135" y="10008"/>
                  </a:cubicBezTo>
                  <a:cubicBezTo>
                    <a:pt x="89846" y="10008"/>
                    <a:pt x="85557" y="7149"/>
                    <a:pt x="85245" y="1430"/>
                  </a:cubicBezTo>
                  <a:cubicBezTo>
                    <a:pt x="85245" y="477"/>
                    <a:pt x="84543" y="1"/>
                    <a:pt x="83841" y="1"/>
                  </a:cubicBezTo>
                  <a:cubicBezTo>
                    <a:pt x="83139" y="1"/>
                    <a:pt x="82437" y="477"/>
                    <a:pt x="82437" y="1430"/>
                  </a:cubicBezTo>
                  <a:cubicBezTo>
                    <a:pt x="82126" y="7149"/>
                    <a:pt x="77828" y="10008"/>
                    <a:pt x="73534" y="10008"/>
                  </a:cubicBezTo>
                  <a:cubicBezTo>
                    <a:pt x="69241" y="10008"/>
                    <a:pt x="64952" y="7149"/>
                    <a:pt x="64657" y="1430"/>
                  </a:cubicBezTo>
                  <a:cubicBezTo>
                    <a:pt x="64657" y="477"/>
                    <a:pt x="63955" y="1"/>
                    <a:pt x="63254" y="1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1346575" y="238125"/>
              <a:ext cx="4073350" cy="151650"/>
            </a:xfrm>
            <a:custGeom>
              <a:avLst/>
              <a:gdLst/>
              <a:ahLst/>
              <a:cxnLst/>
              <a:rect l="l" t="t" r="r" b="b"/>
              <a:pathLst>
                <a:path w="162934" h="6066" extrusionOk="0">
                  <a:moveTo>
                    <a:pt x="3882" y="0"/>
                  </a:moveTo>
                  <a:cubicBezTo>
                    <a:pt x="0" y="0"/>
                    <a:pt x="0" y="6065"/>
                    <a:pt x="3882" y="6065"/>
                  </a:cubicBezTo>
                  <a:lnTo>
                    <a:pt x="159017" y="6065"/>
                  </a:lnTo>
                  <a:cubicBezTo>
                    <a:pt x="162933" y="6065"/>
                    <a:pt x="162933" y="0"/>
                    <a:pt x="159017" y="0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2843850" y="3818425"/>
              <a:ext cx="1077925" cy="1616875"/>
            </a:xfrm>
            <a:custGeom>
              <a:avLst/>
              <a:gdLst/>
              <a:ahLst/>
              <a:cxnLst/>
              <a:rect l="l" t="t" r="r" b="b"/>
              <a:pathLst>
                <a:path w="43117" h="64675" extrusionOk="0">
                  <a:moveTo>
                    <a:pt x="21004" y="0"/>
                  </a:moveTo>
                  <a:cubicBezTo>
                    <a:pt x="9428" y="35"/>
                    <a:pt x="35" y="9427"/>
                    <a:pt x="0" y="21004"/>
                  </a:cubicBezTo>
                  <a:lnTo>
                    <a:pt x="0" y="64674"/>
                  </a:lnTo>
                  <a:lnTo>
                    <a:pt x="43117" y="64674"/>
                  </a:lnTo>
                  <a:lnTo>
                    <a:pt x="43117" y="21004"/>
                  </a:lnTo>
                  <a:cubicBezTo>
                    <a:pt x="43082" y="9427"/>
                    <a:pt x="33689" y="35"/>
                    <a:pt x="22113" y="0"/>
                  </a:cubicBezTo>
                  <a:close/>
                </a:path>
              </a:pathLst>
            </a:custGeom>
            <a:solidFill>
              <a:srgbClr val="C6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755625" y="4784550"/>
              <a:ext cx="314550" cy="131725"/>
            </a:xfrm>
            <a:custGeom>
              <a:avLst/>
              <a:gdLst/>
              <a:ahLst/>
              <a:cxnLst/>
              <a:rect l="l" t="t" r="r" b="b"/>
              <a:pathLst>
                <a:path w="12582" h="5269" extrusionOk="0">
                  <a:moveTo>
                    <a:pt x="1" y="0"/>
                  </a:moveTo>
                  <a:lnTo>
                    <a:pt x="1" y="5268"/>
                  </a:lnTo>
                  <a:lnTo>
                    <a:pt x="12582" y="5268"/>
                  </a:lnTo>
                  <a:lnTo>
                    <a:pt x="12582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957525" y="4541925"/>
              <a:ext cx="315425" cy="131725"/>
            </a:xfrm>
            <a:custGeom>
              <a:avLst/>
              <a:gdLst/>
              <a:ahLst/>
              <a:cxnLst/>
              <a:rect l="l" t="t" r="r" b="b"/>
              <a:pathLst>
                <a:path w="12617" h="5269" extrusionOk="0">
                  <a:moveTo>
                    <a:pt x="0" y="1"/>
                  </a:moveTo>
                  <a:lnTo>
                    <a:pt x="0" y="5269"/>
                  </a:lnTo>
                  <a:lnTo>
                    <a:pt x="12616" y="5269"/>
                  </a:lnTo>
                  <a:lnTo>
                    <a:pt x="12616" y="1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957525" y="5026300"/>
              <a:ext cx="315425" cy="132600"/>
            </a:xfrm>
            <a:custGeom>
              <a:avLst/>
              <a:gdLst/>
              <a:ahLst/>
              <a:cxnLst/>
              <a:rect l="l" t="t" r="r" b="b"/>
              <a:pathLst>
                <a:path w="12617" h="5304" extrusionOk="0">
                  <a:moveTo>
                    <a:pt x="0" y="0"/>
                  </a:moveTo>
                  <a:lnTo>
                    <a:pt x="0" y="5303"/>
                  </a:lnTo>
                  <a:lnTo>
                    <a:pt x="12616" y="5303"/>
                  </a:lnTo>
                  <a:lnTo>
                    <a:pt x="12616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1200125" y="4784550"/>
              <a:ext cx="314575" cy="131725"/>
            </a:xfrm>
            <a:custGeom>
              <a:avLst/>
              <a:gdLst/>
              <a:ahLst/>
              <a:cxnLst/>
              <a:rect l="l" t="t" r="r" b="b"/>
              <a:pathLst>
                <a:path w="12583" h="5269" extrusionOk="0">
                  <a:moveTo>
                    <a:pt x="1" y="0"/>
                  </a:moveTo>
                  <a:lnTo>
                    <a:pt x="1" y="5268"/>
                  </a:lnTo>
                  <a:lnTo>
                    <a:pt x="12582" y="5268"/>
                  </a:lnTo>
                  <a:lnTo>
                    <a:pt x="12582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1402025" y="5026300"/>
              <a:ext cx="315425" cy="132600"/>
            </a:xfrm>
            <a:custGeom>
              <a:avLst/>
              <a:gdLst/>
              <a:ahLst/>
              <a:cxnLst/>
              <a:rect l="l" t="t" r="r" b="b"/>
              <a:pathLst>
                <a:path w="12617" h="5304" extrusionOk="0">
                  <a:moveTo>
                    <a:pt x="0" y="0"/>
                  </a:moveTo>
                  <a:lnTo>
                    <a:pt x="0" y="5303"/>
                  </a:lnTo>
                  <a:lnTo>
                    <a:pt x="12616" y="5303"/>
                  </a:lnTo>
                  <a:lnTo>
                    <a:pt x="12616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5492675" y="3153825"/>
              <a:ext cx="315425" cy="132600"/>
            </a:xfrm>
            <a:custGeom>
              <a:avLst/>
              <a:gdLst/>
              <a:ahLst/>
              <a:cxnLst/>
              <a:rect l="l" t="t" r="r" b="b"/>
              <a:pathLst>
                <a:path w="12617" h="5304" extrusionOk="0">
                  <a:moveTo>
                    <a:pt x="1" y="0"/>
                  </a:moveTo>
                  <a:lnTo>
                    <a:pt x="1" y="5303"/>
                  </a:lnTo>
                  <a:lnTo>
                    <a:pt x="12617" y="5303"/>
                  </a:lnTo>
                  <a:lnTo>
                    <a:pt x="12617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5694575" y="3396450"/>
              <a:ext cx="315425" cy="131725"/>
            </a:xfrm>
            <a:custGeom>
              <a:avLst/>
              <a:gdLst/>
              <a:ahLst/>
              <a:cxnLst/>
              <a:rect l="l" t="t" r="r" b="b"/>
              <a:pathLst>
                <a:path w="12617" h="5269" extrusionOk="0">
                  <a:moveTo>
                    <a:pt x="0" y="0"/>
                  </a:moveTo>
                  <a:lnTo>
                    <a:pt x="0" y="5268"/>
                  </a:lnTo>
                  <a:lnTo>
                    <a:pt x="12616" y="5268"/>
                  </a:lnTo>
                  <a:lnTo>
                    <a:pt x="12616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5492675" y="3639050"/>
              <a:ext cx="315425" cy="131725"/>
            </a:xfrm>
            <a:custGeom>
              <a:avLst/>
              <a:gdLst/>
              <a:ahLst/>
              <a:cxnLst/>
              <a:rect l="l" t="t" r="r" b="b"/>
              <a:pathLst>
                <a:path w="12617" h="5269" extrusionOk="0">
                  <a:moveTo>
                    <a:pt x="1" y="1"/>
                  </a:moveTo>
                  <a:lnTo>
                    <a:pt x="1" y="5269"/>
                  </a:lnTo>
                  <a:lnTo>
                    <a:pt x="12617" y="5269"/>
                  </a:lnTo>
                  <a:lnTo>
                    <a:pt x="12617" y="1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5694575" y="4916250"/>
              <a:ext cx="315425" cy="132600"/>
            </a:xfrm>
            <a:custGeom>
              <a:avLst/>
              <a:gdLst/>
              <a:ahLst/>
              <a:cxnLst/>
              <a:rect l="l" t="t" r="r" b="b"/>
              <a:pathLst>
                <a:path w="12617" h="5304" extrusionOk="0">
                  <a:moveTo>
                    <a:pt x="0" y="0"/>
                  </a:moveTo>
                  <a:lnTo>
                    <a:pt x="0" y="5303"/>
                  </a:lnTo>
                  <a:lnTo>
                    <a:pt x="12616" y="5303"/>
                  </a:lnTo>
                  <a:lnTo>
                    <a:pt x="12616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5492675" y="5158875"/>
              <a:ext cx="315425" cy="131725"/>
            </a:xfrm>
            <a:custGeom>
              <a:avLst/>
              <a:gdLst/>
              <a:ahLst/>
              <a:cxnLst/>
              <a:rect l="l" t="t" r="r" b="b"/>
              <a:pathLst>
                <a:path w="12617" h="5269" extrusionOk="0">
                  <a:moveTo>
                    <a:pt x="1" y="0"/>
                  </a:moveTo>
                  <a:lnTo>
                    <a:pt x="1" y="5268"/>
                  </a:lnTo>
                  <a:lnTo>
                    <a:pt x="12617" y="5268"/>
                  </a:lnTo>
                  <a:lnTo>
                    <a:pt x="12617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5250075" y="4916250"/>
              <a:ext cx="315425" cy="132600"/>
            </a:xfrm>
            <a:custGeom>
              <a:avLst/>
              <a:gdLst/>
              <a:ahLst/>
              <a:cxnLst/>
              <a:rect l="l" t="t" r="r" b="b"/>
              <a:pathLst>
                <a:path w="12617" h="5304" extrusionOk="0">
                  <a:moveTo>
                    <a:pt x="0" y="0"/>
                  </a:moveTo>
                  <a:lnTo>
                    <a:pt x="0" y="5303"/>
                  </a:lnTo>
                  <a:lnTo>
                    <a:pt x="12616" y="5303"/>
                  </a:lnTo>
                  <a:lnTo>
                    <a:pt x="12616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755625" y="3153825"/>
              <a:ext cx="314550" cy="132600"/>
            </a:xfrm>
            <a:custGeom>
              <a:avLst/>
              <a:gdLst/>
              <a:ahLst/>
              <a:cxnLst/>
              <a:rect l="l" t="t" r="r" b="b"/>
              <a:pathLst>
                <a:path w="12582" h="5304" extrusionOk="0">
                  <a:moveTo>
                    <a:pt x="1" y="0"/>
                  </a:moveTo>
                  <a:lnTo>
                    <a:pt x="1" y="5303"/>
                  </a:lnTo>
                  <a:lnTo>
                    <a:pt x="12582" y="5303"/>
                  </a:lnTo>
                  <a:lnTo>
                    <a:pt x="12582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957525" y="3396450"/>
              <a:ext cx="315425" cy="131725"/>
            </a:xfrm>
            <a:custGeom>
              <a:avLst/>
              <a:gdLst/>
              <a:ahLst/>
              <a:cxnLst/>
              <a:rect l="l" t="t" r="r" b="b"/>
              <a:pathLst>
                <a:path w="12617" h="5269" extrusionOk="0">
                  <a:moveTo>
                    <a:pt x="0" y="0"/>
                  </a:moveTo>
                  <a:lnTo>
                    <a:pt x="0" y="5268"/>
                  </a:lnTo>
                  <a:lnTo>
                    <a:pt x="12616" y="5268"/>
                  </a:lnTo>
                  <a:lnTo>
                    <a:pt x="12616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3240700" y="4392025"/>
              <a:ext cx="772925" cy="759075"/>
            </a:xfrm>
            <a:custGeom>
              <a:avLst/>
              <a:gdLst/>
              <a:ahLst/>
              <a:cxnLst/>
              <a:rect l="l" t="t" r="r" b="b"/>
              <a:pathLst>
                <a:path w="30917" h="30363" extrusionOk="0">
                  <a:moveTo>
                    <a:pt x="23638" y="28664"/>
                  </a:moveTo>
                  <a:cubicBezTo>
                    <a:pt x="30431" y="25302"/>
                    <a:pt x="30916" y="5823"/>
                    <a:pt x="24297" y="2149"/>
                  </a:cubicBezTo>
                  <a:cubicBezTo>
                    <a:pt x="20831" y="209"/>
                    <a:pt x="10814" y="1"/>
                    <a:pt x="7279" y="1734"/>
                  </a:cubicBezTo>
                  <a:cubicBezTo>
                    <a:pt x="486" y="5026"/>
                    <a:pt x="0" y="24539"/>
                    <a:pt x="6620" y="28213"/>
                  </a:cubicBezTo>
                  <a:cubicBezTo>
                    <a:pt x="10052" y="30120"/>
                    <a:pt x="20103" y="30362"/>
                    <a:pt x="23638" y="28664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3708600" y="4896325"/>
              <a:ext cx="46800" cy="59800"/>
            </a:xfrm>
            <a:custGeom>
              <a:avLst/>
              <a:gdLst/>
              <a:ahLst/>
              <a:cxnLst/>
              <a:rect l="l" t="t" r="r" b="b"/>
              <a:pathLst>
                <a:path w="1872" h="2392" extrusionOk="0">
                  <a:moveTo>
                    <a:pt x="0" y="1179"/>
                  </a:moveTo>
                  <a:cubicBezTo>
                    <a:pt x="35" y="520"/>
                    <a:pt x="555" y="0"/>
                    <a:pt x="1213" y="35"/>
                  </a:cubicBezTo>
                  <a:cubicBezTo>
                    <a:pt x="1872" y="35"/>
                    <a:pt x="1213" y="520"/>
                    <a:pt x="1179" y="1213"/>
                  </a:cubicBezTo>
                  <a:cubicBezTo>
                    <a:pt x="1144" y="1872"/>
                    <a:pt x="1837" y="2392"/>
                    <a:pt x="1144" y="2392"/>
                  </a:cubicBezTo>
                  <a:cubicBezTo>
                    <a:pt x="520" y="2357"/>
                    <a:pt x="0" y="1803"/>
                    <a:pt x="0" y="11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3716400" y="4593050"/>
              <a:ext cx="46800" cy="59825"/>
            </a:xfrm>
            <a:custGeom>
              <a:avLst/>
              <a:gdLst/>
              <a:ahLst/>
              <a:cxnLst/>
              <a:rect l="l" t="t" r="r" b="b"/>
              <a:pathLst>
                <a:path w="1872" h="2393" extrusionOk="0">
                  <a:moveTo>
                    <a:pt x="0" y="1179"/>
                  </a:moveTo>
                  <a:cubicBezTo>
                    <a:pt x="0" y="520"/>
                    <a:pt x="555" y="1"/>
                    <a:pt x="1213" y="35"/>
                  </a:cubicBezTo>
                  <a:cubicBezTo>
                    <a:pt x="1872" y="35"/>
                    <a:pt x="1213" y="520"/>
                    <a:pt x="1179" y="1214"/>
                  </a:cubicBezTo>
                  <a:cubicBezTo>
                    <a:pt x="1144" y="1872"/>
                    <a:pt x="1837" y="2392"/>
                    <a:pt x="1144" y="2392"/>
                  </a:cubicBezTo>
                  <a:cubicBezTo>
                    <a:pt x="520" y="2357"/>
                    <a:pt x="0" y="1803"/>
                    <a:pt x="0" y="11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3281425" y="4935300"/>
              <a:ext cx="231375" cy="260850"/>
            </a:xfrm>
            <a:custGeom>
              <a:avLst/>
              <a:gdLst/>
              <a:ahLst/>
              <a:cxnLst/>
              <a:rect l="l" t="t" r="r" b="b"/>
              <a:pathLst>
                <a:path w="9255" h="10434" extrusionOk="0">
                  <a:moveTo>
                    <a:pt x="2530" y="2254"/>
                  </a:moveTo>
                  <a:cubicBezTo>
                    <a:pt x="2530" y="2254"/>
                    <a:pt x="2149" y="4437"/>
                    <a:pt x="1075" y="5373"/>
                  </a:cubicBezTo>
                  <a:cubicBezTo>
                    <a:pt x="0" y="6309"/>
                    <a:pt x="971" y="8077"/>
                    <a:pt x="3120" y="9255"/>
                  </a:cubicBezTo>
                  <a:cubicBezTo>
                    <a:pt x="5269" y="10433"/>
                    <a:pt x="8215" y="9983"/>
                    <a:pt x="8734" y="9775"/>
                  </a:cubicBezTo>
                  <a:cubicBezTo>
                    <a:pt x="9254" y="9602"/>
                    <a:pt x="9046" y="6274"/>
                    <a:pt x="8111" y="3502"/>
                  </a:cubicBezTo>
                  <a:cubicBezTo>
                    <a:pt x="7140" y="763"/>
                    <a:pt x="3085" y="1"/>
                    <a:pt x="2496" y="225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3297875" y="4338300"/>
              <a:ext cx="236575" cy="257375"/>
            </a:xfrm>
            <a:custGeom>
              <a:avLst/>
              <a:gdLst/>
              <a:ahLst/>
              <a:cxnLst/>
              <a:rect l="l" t="t" r="r" b="b"/>
              <a:pathLst>
                <a:path w="9463" h="10295" extrusionOk="0">
                  <a:moveTo>
                    <a:pt x="2323" y="8076"/>
                  </a:moveTo>
                  <a:cubicBezTo>
                    <a:pt x="2323" y="8076"/>
                    <a:pt x="2046" y="5823"/>
                    <a:pt x="1041" y="4888"/>
                  </a:cubicBezTo>
                  <a:cubicBezTo>
                    <a:pt x="1" y="3952"/>
                    <a:pt x="1041" y="2150"/>
                    <a:pt x="3259" y="1075"/>
                  </a:cubicBezTo>
                  <a:cubicBezTo>
                    <a:pt x="5477" y="1"/>
                    <a:pt x="8388" y="625"/>
                    <a:pt x="8943" y="798"/>
                  </a:cubicBezTo>
                  <a:cubicBezTo>
                    <a:pt x="9463" y="1006"/>
                    <a:pt x="9047" y="4333"/>
                    <a:pt x="7973" y="7037"/>
                  </a:cubicBezTo>
                  <a:cubicBezTo>
                    <a:pt x="6898" y="9740"/>
                    <a:pt x="2774" y="10295"/>
                    <a:pt x="2358" y="8076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3756250" y="4656300"/>
              <a:ext cx="179400" cy="243500"/>
            </a:xfrm>
            <a:custGeom>
              <a:avLst/>
              <a:gdLst/>
              <a:ahLst/>
              <a:cxnLst/>
              <a:rect l="l" t="t" r="r" b="b"/>
              <a:pathLst>
                <a:path w="7176" h="9740" extrusionOk="0">
                  <a:moveTo>
                    <a:pt x="5442" y="9185"/>
                  </a:moveTo>
                  <a:cubicBezTo>
                    <a:pt x="7036" y="8076"/>
                    <a:pt x="7175" y="1838"/>
                    <a:pt x="5650" y="659"/>
                  </a:cubicBezTo>
                  <a:cubicBezTo>
                    <a:pt x="4888" y="70"/>
                    <a:pt x="2531" y="1"/>
                    <a:pt x="1734" y="555"/>
                  </a:cubicBezTo>
                  <a:cubicBezTo>
                    <a:pt x="139" y="1664"/>
                    <a:pt x="1" y="7903"/>
                    <a:pt x="1526" y="9081"/>
                  </a:cubicBezTo>
                  <a:cubicBezTo>
                    <a:pt x="2288" y="9705"/>
                    <a:pt x="4645" y="9740"/>
                    <a:pt x="5442" y="9185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3847225" y="4703100"/>
              <a:ext cx="57225" cy="65000"/>
            </a:xfrm>
            <a:custGeom>
              <a:avLst/>
              <a:gdLst/>
              <a:ahLst/>
              <a:cxnLst/>
              <a:rect l="l" t="t" r="r" b="b"/>
              <a:pathLst>
                <a:path w="2289" h="2600" extrusionOk="0">
                  <a:moveTo>
                    <a:pt x="1734" y="2461"/>
                  </a:moveTo>
                  <a:cubicBezTo>
                    <a:pt x="2254" y="2184"/>
                    <a:pt x="2288" y="486"/>
                    <a:pt x="1803" y="174"/>
                  </a:cubicBezTo>
                  <a:cubicBezTo>
                    <a:pt x="1387" y="0"/>
                    <a:pt x="971" y="0"/>
                    <a:pt x="555" y="139"/>
                  </a:cubicBezTo>
                  <a:cubicBezTo>
                    <a:pt x="70" y="416"/>
                    <a:pt x="1" y="2114"/>
                    <a:pt x="521" y="2426"/>
                  </a:cubicBezTo>
                  <a:cubicBezTo>
                    <a:pt x="902" y="2600"/>
                    <a:pt x="1318" y="2600"/>
                    <a:pt x="1734" y="2461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3845500" y="4787150"/>
              <a:ext cx="56350" cy="65875"/>
            </a:xfrm>
            <a:custGeom>
              <a:avLst/>
              <a:gdLst/>
              <a:ahLst/>
              <a:cxnLst/>
              <a:rect l="l" t="t" r="r" b="b"/>
              <a:pathLst>
                <a:path w="2254" h="2635" extrusionOk="0">
                  <a:moveTo>
                    <a:pt x="1699" y="2496"/>
                  </a:moveTo>
                  <a:cubicBezTo>
                    <a:pt x="2219" y="2218"/>
                    <a:pt x="2253" y="485"/>
                    <a:pt x="1768" y="174"/>
                  </a:cubicBezTo>
                  <a:cubicBezTo>
                    <a:pt x="1387" y="0"/>
                    <a:pt x="936" y="0"/>
                    <a:pt x="555" y="139"/>
                  </a:cubicBezTo>
                  <a:cubicBezTo>
                    <a:pt x="35" y="416"/>
                    <a:pt x="1" y="2149"/>
                    <a:pt x="486" y="2461"/>
                  </a:cubicBezTo>
                  <a:cubicBezTo>
                    <a:pt x="867" y="2634"/>
                    <a:pt x="1318" y="2634"/>
                    <a:pt x="1699" y="2496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3600275" y="4893725"/>
              <a:ext cx="45950" cy="59800"/>
            </a:xfrm>
            <a:custGeom>
              <a:avLst/>
              <a:gdLst/>
              <a:ahLst/>
              <a:cxnLst/>
              <a:rect l="l" t="t" r="r" b="b"/>
              <a:pathLst>
                <a:path w="1838" h="2392" extrusionOk="0">
                  <a:moveTo>
                    <a:pt x="36" y="1179"/>
                  </a:moveTo>
                  <a:cubicBezTo>
                    <a:pt x="1" y="520"/>
                    <a:pt x="556" y="0"/>
                    <a:pt x="1214" y="35"/>
                  </a:cubicBezTo>
                  <a:cubicBezTo>
                    <a:pt x="1838" y="35"/>
                    <a:pt x="729" y="520"/>
                    <a:pt x="729" y="1179"/>
                  </a:cubicBezTo>
                  <a:cubicBezTo>
                    <a:pt x="729" y="1872"/>
                    <a:pt x="1803" y="2392"/>
                    <a:pt x="1179" y="2392"/>
                  </a:cubicBezTo>
                  <a:cubicBezTo>
                    <a:pt x="521" y="2357"/>
                    <a:pt x="1" y="1837"/>
                    <a:pt x="36" y="1179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3608075" y="4590450"/>
              <a:ext cx="45950" cy="59825"/>
            </a:xfrm>
            <a:custGeom>
              <a:avLst/>
              <a:gdLst/>
              <a:ahLst/>
              <a:cxnLst/>
              <a:rect l="l" t="t" r="r" b="b"/>
              <a:pathLst>
                <a:path w="1838" h="2393" extrusionOk="0">
                  <a:moveTo>
                    <a:pt x="1" y="1179"/>
                  </a:moveTo>
                  <a:cubicBezTo>
                    <a:pt x="1" y="520"/>
                    <a:pt x="555" y="1"/>
                    <a:pt x="1214" y="35"/>
                  </a:cubicBezTo>
                  <a:cubicBezTo>
                    <a:pt x="1838" y="35"/>
                    <a:pt x="729" y="520"/>
                    <a:pt x="729" y="1179"/>
                  </a:cubicBezTo>
                  <a:cubicBezTo>
                    <a:pt x="694" y="1872"/>
                    <a:pt x="1803" y="2392"/>
                    <a:pt x="1145" y="2357"/>
                  </a:cubicBezTo>
                  <a:cubicBezTo>
                    <a:pt x="521" y="2357"/>
                    <a:pt x="1" y="1803"/>
                    <a:pt x="1" y="1179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3858500" y="5061825"/>
              <a:ext cx="181125" cy="162050"/>
            </a:xfrm>
            <a:custGeom>
              <a:avLst/>
              <a:gdLst/>
              <a:ahLst/>
              <a:cxnLst/>
              <a:rect l="l" t="t" r="r" b="b"/>
              <a:pathLst>
                <a:path w="7245" h="6482" extrusionOk="0">
                  <a:moveTo>
                    <a:pt x="7244" y="3951"/>
                  </a:moveTo>
                  <a:cubicBezTo>
                    <a:pt x="7210" y="3501"/>
                    <a:pt x="6690" y="2981"/>
                    <a:pt x="5858" y="2634"/>
                  </a:cubicBezTo>
                  <a:cubicBezTo>
                    <a:pt x="6378" y="1941"/>
                    <a:pt x="6690" y="1213"/>
                    <a:pt x="6447" y="763"/>
                  </a:cubicBezTo>
                  <a:cubicBezTo>
                    <a:pt x="6204" y="208"/>
                    <a:pt x="4021" y="35"/>
                    <a:pt x="3189" y="70"/>
                  </a:cubicBezTo>
                  <a:cubicBezTo>
                    <a:pt x="2496" y="0"/>
                    <a:pt x="1699" y="485"/>
                    <a:pt x="1006" y="1109"/>
                  </a:cubicBezTo>
                  <a:cubicBezTo>
                    <a:pt x="0" y="2357"/>
                    <a:pt x="728" y="5407"/>
                    <a:pt x="2219" y="6100"/>
                  </a:cubicBezTo>
                  <a:cubicBezTo>
                    <a:pt x="3085" y="6343"/>
                    <a:pt x="3986" y="6481"/>
                    <a:pt x="4645" y="6066"/>
                  </a:cubicBezTo>
                  <a:cubicBezTo>
                    <a:pt x="5338" y="5719"/>
                    <a:pt x="7244" y="4610"/>
                    <a:pt x="7244" y="3951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3865425" y="4327900"/>
              <a:ext cx="182850" cy="161200"/>
            </a:xfrm>
            <a:custGeom>
              <a:avLst/>
              <a:gdLst/>
              <a:ahLst/>
              <a:cxnLst/>
              <a:rect l="l" t="t" r="r" b="b"/>
              <a:pathLst>
                <a:path w="7314" h="6448" extrusionOk="0">
                  <a:moveTo>
                    <a:pt x="7244" y="2600"/>
                  </a:moveTo>
                  <a:cubicBezTo>
                    <a:pt x="7210" y="3051"/>
                    <a:pt x="6655" y="3536"/>
                    <a:pt x="5823" y="3883"/>
                  </a:cubicBezTo>
                  <a:cubicBezTo>
                    <a:pt x="6309" y="4610"/>
                    <a:pt x="6621" y="5338"/>
                    <a:pt x="6378" y="5789"/>
                  </a:cubicBezTo>
                  <a:cubicBezTo>
                    <a:pt x="6101" y="6309"/>
                    <a:pt x="3917" y="6447"/>
                    <a:pt x="3085" y="6378"/>
                  </a:cubicBezTo>
                  <a:cubicBezTo>
                    <a:pt x="2392" y="6413"/>
                    <a:pt x="1595" y="5928"/>
                    <a:pt x="971" y="5304"/>
                  </a:cubicBezTo>
                  <a:cubicBezTo>
                    <a:pt x="1" y="4021"/>
                    <a:pt x="798" y="1006"/>
                    <a:pt x="2288" y="313"/>
                  </a:cubicBezTo>
                  <a:cubicBezTo>
                    <a:pt x="3155" y="105"/>
                    <a:pt x="4090" y="1"/>
                    <a:pt x="4714" y="451"/>
                  </a:cubicBezTo>
                  <a:cubicBezTo>
                    <a:pt x="5408" y="798"/>
                    <a:pt x="7314" y="1942"/>
                    <a:pt x="7244" y="2600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56"/>
          <p:cNvSpPr txBox="1">
            <a:spLocks noGrp="1"/>
          </p:cNvSpPr>
          <p:nvPr>
            <p:ph type="title"/>
          </p:nvPr>
        </p:nvSpPr>
        <p:spPr>
          <a:xfrm>
            <a:off x="5172650" y="2493625"/>
            <a:ext cx="33144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</a:t>
            </a:r>
            <a:endParaRPr dirty="0"/>
          </a:p>
        </p:txBody>
      </p:sp>
      <p:sp>
        <p:nvSpPr>
          <p:cNvPr id="1484" name="Google Shape;1484;p56"/>
          <p:cNvSpPr txBox="1">
            <a:spLocks noGrp="1"/>
          </p:cNvSpPr>
          <p:nvPr>
            <p:ph type="title" idx="2"/>
          </p:nvPr>
        </p:nvSpPr>
        <p:spPr>
          <a:xfrm>
            <a:off x="5172643" y="1675213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203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55"/>
          <p:cNvSpPr txBox="1">
            <a:spLocks noGrp="1"/>
          </p:cNvSpPr>
          <p:nvPr>
            <p:ph type="title"/>
          </p:nvPr>
        </p:nvSpPr>
        <p:spPr>
          <a:xfrm>
            <a:off x="2344479" y="284317"/>
            <a:ext cx="4455042" cy="651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du Code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98BC1E-C24A-45D3-980F-43F311530A4F}"/>
              </a:ext>
            </a:extLst>
          </p:cNvPr>
          <p:cNvSpPr txBox="1"/>
          <p:nvPr/>
        </p:nvSpPr>
        <p:spPr>
          <a:xfrm>
            <a:off x="682785" y="1663809"/>
            <a:ext cx="45696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Raleway" pitchFamily="2" charset="0"/>
              </a:rPr>
              <a:t>Dans cette Partie, nous allons présenter tout ce qui concerné à la développement et le codage de l’application,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latin typeface="Raleway" pitchFamily="2" charset="0"/>
              </a:rPr>
              <a:t>Afin de terminer le développement, j’ai utilisé exactement deux fichier Python .</a:t>
            </a:r>
            <a:r>
              <a:rPr lang="fr-FR" sz="1600" dirty="0" err="1">
                <a:latin typeface="Raleway" pitchFamily="2" charset="0"/>
              </a:rPr>
              <a:t>py</a:t>
            </a:r>
            <a:r>
              <a:rPr lang="fr-FR" sz="1600" dirty="0">
                <a:latin typeface="Raleway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Raleway" pitchFamily="2" charset="0"/>
              </a:rPr>
              <a:t>Interfaces.py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Raleway" pitchFamily="2" charset="0"/>
              </a:rPr>
              <a:t>Traitement.py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999E80-466E-46C8-A8DD-AB7E40C32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089" y="1402168"/>
            <a:ext cx="2468083" cy="24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1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51"/>
          <p:cNvSpPr txBox="1">
            <a:spLocks noGrp="1"/>
          </p:cNvSpPr>
          <p:nvPr>
            <p:ph type="subTitle" idx="1"/>
          </p:nvPr>
        </p:nvSpPr>
        <p:spPr>
          <a:xfrm>
            <a:off x="890606" y="879539"/>
            <a:ext cx="3994002" cy="338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Class InterfaceGame: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</a:t>
            </a:r>
            <a:r>
              <a:rPr lang="en" dirty="0">
                <a:solidFill>
                  <a:srgbClr val="FF0000"/>
                </a:solidFill>
              </a:rPr>
              <a:t>ef</a:t>
            </a:r>
            <a:r>
              <a:rPr lang="en" dirty="0"/>
              <a:t> </a:t>
            </a:r>
            <a:r>
              <a:rPr lang="en" dirty="0">
                <a:solidFill>
                  <a:schemeClr val="tx1"/>
                </a:solidFill>
              </a:rPr>
              <a:t>__init__():</a:t>
            </a:r>
            <a:endParaRPr lang="en" dirty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</a:t>
            </a:r>
            <a:r>
              <a:rPr lang="en" dirty="0">
                <a:solidFill>
                  <a:srgbClr val="FF0000"/>
                </a:solidFill>
              </a:rPr>
              <a:t>ef</a:t>
            </a:r>
            <a:r>
              <a:rPr lang="en" dirty="0"/>
              <a:t> </a:t>
            </a:r>
            <a:r>
              <a:rPr lang="en" dirty="0">
                <a:solidFill>
                  <a:schemeClr val="tx1"/>
                </a:solidFill>
              </a:rPr>
              <a:t>generateNum():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</a:t>
            </a:r>
            <a:r>
              <a:rPr lang="en" dirty="0">
                <a:solidFill>
                  <a:srgbClr val="FF0000"/>
                </a:solidFill>
              </a:rPr>
              <a:t>ef </a:t>
            </a:r>
            <a:r>
              <a:rPr lang="en" dirty="0">
                <a:solidFill>
                  <a:schemeClr val="tx1"/>
                </a:solidFill>
              </a:rPr>
              <a:t>control():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</a:t>
            </a:r>
            <a:r>
              <a:rPr lang="en" dirty="0">
                <a:solidFill>
                  <a:srgbClr val="FF0000"/>
                </a:solidFill>
              </a:rPr>
              <a:t>ef </a:t>
            </a:r>
            <a:r>
              <a:rPr lang="en" dirty="0">
                <a:solidFill>
                  <a:schemeClr val="tx1"/>
                </a:solidFill>
              </a:rPr>
              <a:t>SetBackgroundGame():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</a:t>
            </a:r>
            <a:r>
              <a:rPr lang="en" dirty="0">
                <a:solidFill>
                  <a:srgbClr val="FF0000"/>
                </a:solidFill>
              </a:rPr>
              <a:t>ef </a:t>
            </a:r>
            <a:r>
              <a:rPr lang="en" dirty="0">
                <a:solidFill>
                  <a:schemeClr val="tx1"/>
                </a:solidFill>
              </a:rPr>
              <a:t>RunGamePage():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</a:t>
            </a:r>
            <a:r>
              <a:rPr lang="en" dirty="0">
                <a:solidFill>
                  <a:srgbClr val="FF0000"/>
                </a:solidFill>
              </a:rPr>
              <a:t>ef </a:t>
            </a:r>
            <a:r>
              <a:rPr lang="en" dirty="0">
                <a:solidFill>
                  <a:schemeClr val="tx1"/>
                </a:solidFill>
              </a:rPr>
              <a:t>getSaisie():</a:t>
            </a:r>
          </a:p>
          <a:p>
            <a:pPr indent="-342900">
              <a:buFont typeface="+mj-lt"/>
              <a:buAutoNum type="arabicPeriod" startAt="2"/>
            </a:pPr>
            <a:r>
              <a:rPr lang="en" dirty="0">
                <a:solidFill>
                  <a:schemeClr val="tx1"/>
                </a:solidFill>
              </a:rPr>
              <a:t>Class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InterfaceHome: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</a:t>
            </a:r>
            <a:r>
              <a:rPr lang="en" dirty="0">
                <a:solidFill>
                  <a:srgbClr val="FF0000"/>
                </a:solidFill>
              </a:rPr>
              <a:t>ef</a:t>
            </a:r>
            <a:r>
              <a:rPr lang="en" dirty="0"/>
              <a:t> </a:t>
            </a:r>
            <a:r>
              <a:rPr lang="en" dirty="0">
                <a:solidFill>
                  <a:schemeClr val="tx1"/>
                </a:solidFill>
              </a:rPr>
              <a:t>__init__():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</a:t>
            </a:r>
            <a:r>
              <a:rPr lang="en" dirty="0">
                <a:solidFill>
                  <a:srgbClr val="FF0000"/>
                </a:solidFill>
              </a:rPr>
              <a:t>ef </a:t>
            </a:r>
            <a:r>
              <a:rPr lang="en" dirty="0">
                <a:solidFill>
                  <a:schemeClr val="tx1"/>
                </a:solidFill>
              </a:rPr>
              <a:t>SetBackgroundHome():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</a:t>
            </a:r>
            <a:r>
              <a:rPr lang="en" dirty="0">
                <a:solidFill>
                  <a:srgbClr val="FF0000"/>
                </a:solidFill>
              </a:rPr>
              <a:t>ef </a:t>
            </a:r>
            <a:r>
              <a:rPr lang="en" dirty="0">
                <a:solidFill>
                  <a:schemeClr val="tx1"/>
                </a:solidFill>
              </a:rPr>
              <a:t>StartMusic():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</a:t>
            </a:r>
            <a:r>
              <a:rPr lang="en" dirty="0">
                <a:solidFill>
                  <a:srgbClr val="FF0000"/>
                </a:solidFill>
              </a:rPr>
              <a:t>ef </a:t>
            </a:r>
            <a:r>
              <a:rPr lang="en" dirty="0">
                <a:solidFill>
                  <a:schemeClr val="tx1"/>
                </a:solidFill>
              </a:rPr>
              <a:t>StopMusic():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</a:t>
            </a:r>
            <a:r>
              <a:rPr lang="en" dirty="0">
                <a:solidFill>
                  <a:srgbClr val="FF0000"/>
                </a:solidFill>
              </a:rPr>
              <a:t>ef </a:t>
            </a:r>
            <a:r>
              <a:rPr lang="en" dirty="0">
                <a:solidFill>
                  <a:schemeClr val="tx1"/>
                </a:solidFill>
              </a:rPr>
              <a:t>RunHomePage():</a:t>
            </a:r>
          </a:p>
          <a:p>
            <a:pPr indent="-342900">
              <a:buFont typeface="+mj-lt"/>
              <a:buAutoNum type="arabicPeriod" startAt="3"/>
            </a:pPr>
            <a:r>
              <a:rPr lang="fr-FR" dirty="0">
                <a:solidFill>
                  <a:schemeClr val="tx1"/>
                </a:solidFill>
              </a:rPr>
              <a:t>Une classe MAIN.</a:t>
            </a:r>
            <a:r>
              <a:rPr lang="en" dirty="0">
                <a:solidFill>
                  <a:schemeClr val="tx1"/>
                </a:solidFill>
              </a:rPr>
              <a:t>	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238" name="Google Shape;1238;p51"/>
          <p:cNvSpPr txBox="1">
            <a:spLocks noGrp="1"/>
          </p:cNvSpPr>
          <p:nvPr>
            <p:ph type="title"/>
          </p:nvPr>
        </p:nvSpPr>
        <p:spPr>
          <a:xfrm>
            <a:off x="595278" y="369085"/>
            <a:ext cx="4785325" cy="488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2000" u="sng" dirty="0">
                <a:solidFill>
                  <a:srgbClr val="95AF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Fichier “ </a:t>
            </a:r>
            <a:r>
              <a:rPr lang="en" sz="2000" u="sng" dirty="0">
                <a:solidFill>
                  <a:srgbClr val="FEC5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Interfaces.py </a:t>
            </a:r>
            <a:r>
              <a:rPr lang="en" sz="2000" u="sng" dirty="0">
                <a:solidFill>
                  <a:srgbClr val="95AF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”: </a:t>
            </a:r>
            <a:r>
              <a:rPr lang="en" sz="1600" b="0" dirty="0">
                <a:solidFill>
                  <a:schemeClr val="tx1"/>
                </a:solidFill>
                <a:latin typeface="Raleway" pitchFamily="2" charset="0"/>
              </a:rPr>
              <a:t>Contient 2 Classes:</a:t>
            </a:r>
            <a:endParaRPr sz="2000" u="sng" dirty="0">
              <a:solidFill>
                <a:srgbClr val="95AF2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39" name="Google Shape;1239;p51"/>
          <p:cNvGrpSpPr/>
          <p:nvPr/>
        </p:nvGrpSpPr>
        <p:grpSpPr>
          <a:xfrm>
            <a:off x="5928614" y="2393606"/>
            <a:ext cx="1682864" cy="2309605"/>
            <a:chOff x="4048815" y="-1750224"/>
            <a:chExt cx="1475161" cy="2024371"/>
          </a:xfrm>
        </p:grpSpPr>
        <p:sp>
          <p:nvSpPr>
            <p:cNvPr id="1240" name="Google Shape;1240;p51"/>
            <p:cNvSpPr/>
            <p:nvPr/>
          </p:nvSpPr>
          <p:spPr>
            <a:xfrm>
              <a:off x="4318369" y="-982285"/>
              <a:ext cx="882938" cy="980138"/>
            </a:xfrm>
            <a:custGeom>
              <a:avLst/>
              <a:gdLst/>
              <a:ahLst/>
              <a:cxnLst/>
              <a:rect l="l" t="t" r="r" b="b"/>
              <a:pathLst>
                <a:path w="8130" h="9025" extrusionOk="0">
                  <a:moveTo>
                    <a:pt x="7834" y="6593"/>
                  </a:moveTo>
                  <a:cubicBezTo>
                    <a:pt x="7926" y="6278"/>
                    <a:pt x="8048" y="5545"/>
                    <a:pt x="7682" y="4446"/>
                  </a:cubicBezTo>
                  <a:cubicBezTo>
                    <a:pt x="6247" y="204"/>
                    <a:pt x="1893" y="0"/>
                    <a:pt x="397" y="4446"/>
                  </a:cubicBezTo>
                  <a:cubicBezTo>
                    <a:pt x="11" y="5576"/>
                    <a:pt x="153" y="6318"/>
                    <a:pt x="255" y="6624"/>
                  </a:cubicBezTo>
                  <a:cubicBezTo>
                    <a:pt x="1" y="8170"/>
                    <a:pt x="2005" y="8913"/>
                    <a:pt x="4050" y="9025"/>
                  </a:cubicBezTo>
                  <a:cubicBezTo>
                    <a:pt x="6125" y="8913"/>
                    <a:pt x="8129" y="8160"/>
                    <a:pt x="7855" y="6593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1"/>
            <p:cNvSpPr/>
            <p:nvPr/>
          </p:nvSpPr>
          <p:spPr>
            <a:xfrm>
              <a:off x="4458685" y="-238674"/>
              <a:ext cx="308431" cy="512821"/>
            </a:xfrm>
            <a:custGeom>
              <a:avLst/>
              <a:gdLst/>
              <a:ahLst/>
              <a:cxnLst/>
              <a:rect l="l" t="t" r="r" b="b"/>
              <a:pathLst>
                <a:path w="2840" h="4722" extrusionOk="0">
                  <a:moveTo>
                    <a:pt x="2839" y="814"/>
                  </a:moveTo>
                  <a:lnTo>
                    <a:pt x="1435" y="4721"/>
                  </a:lnTo>
                  <a:lnTo>
                    <a:pt x="346" y="4416"/>
                  </a:lnTo>
                  <a:lnTo>
                    <a:pt x="469" y="2646"/>
                  </a:lnTo>
                  <a:lnTo>
                    <a:pt x="1" y="0"/>
                  </a:lnTo>
                  <a:lnTo>
                    <a:pt x="2127" y="590"/>
                  </a:ln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1"/>
            <p:cNvSpPr/>
            <p:nvPr/>
          </p:nvSpPr>
          <p:spPr>
            <a:xfrm>
              <a:off x="4484098" y="113746"/>
              <a:ext cx="215576" cy="159211"/>
            </a:xfrm>
            <a:custGeom>
              <a:avLst/>
              <a:gdLst/>
              <a:ahLst/>
              <a:cxnLst/>
              <a:rect l="l" t="t" r="r" b="b"/>
              <a:pathLst>
                <a:path w="1985" h="1466" extrusionOk="0">
                  <a:moveTo>
                    <a:pt x="112" y="1171"/>
                  </a:moveTo>
                  <a:cubicBezTo>
                    <a:pt x="245" y="1364"/>
                    <a:pt x="621" y="1446"/>
                    <a:pt x="987" y="1446"/>
                  </a:cubicBezTo>
                  <a:cubicBezTo>
                    <a:pt x="1364" y="1466"/>
                    <a:pt x="1761" y="1384"/>
                    <a:pt x="1862" y="1191"/>
                  </a:cubicBezTo>
                  <a:cubicBezTo>
                    <a:pt x="1984" y="998"/>
                    <a:pt x="1689" y="459"/>
                    <a:pt x="1598" y="276"/>
                  </a:cubicBezTo>
                  <a:cubicBezTo>
                    <a:pt x="1496" y="92"/>
                    <a:pt x="1252" y="11"/>
                    <a:pt x="1008" y="1"/>
                  </a:cubicBezTo>
                  <a:cubicBezTo>
                    <a:pt x="753" y="1"/>
                    <a:pt x="509" y="82"/>
                    <a:pt x="408" y="255"/>
                  </a:cubicBezTo>
                  <a:cubicBezTo>
                    <a:pt x="296" y="449"/>
                    <a:pt x="1" y="978"/>
                    <a:pt x="112" y="1171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1"/>
            <p:cNvSpPr/>
            <p:nvPr/>
          </p:nvSpPr>
          <p:spPr>
            <a:xfrm>
              <a:off x="4928287" y="-878460"/>
              <a:ext cx="521618" cy="313970"/>
            </a:xfrm>
            <a:custGeom>
              <a:avLst/>
              <a:gdLst/>
              <a:ahLst/>
              <a:cxnLst/>
              <a:rect l="l" t="t" r="r" b="b"/>
              <a:pathLst>
                <a:path w="4803" h="2891" extrusionOk="0">
                  <a:moveTo>
                    <a:pt x="133" y="1120"/>
                  </a:moveTo>
                  <a:cubicBezTo>
                    <a:pt x="234" y="1110"/>
                    <a:pt x="2290" y="794"/>
                    <a:pt x="3195" y="489"/>
                  </a:cubicBezTo>
                  <a:cubicBezTo>
                    <a:pt x="3632" y="357"/>
                    <a:pt x="4060" y="194"/>
                    <a:pt x="4467" y="1"/>
                  </a:cubicBezTo>
                  <a:lnTo>
                    <a:pt x="4802" y="530"/>
                  </a:lnTo>
                  <a:cubicBezTo>
                    <a:pt x="4802" y="530"/>
                    <a:pt x="2666" y="2198"/>
                    <a:pt x="1791" y="2544"/>
                  </a:cubicBezTo>
                  <a:cubicBezTo>
                    <a:pt x="906" y="2890"/>
                    <a:pt x="0" y="1496"/>
                    <a:pt x="133" y="1120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1"/>
            <p:cNvSpPr/>
            <p:nvPr/>
          </p:nvSpPr>
          <p:spPr>
            <a:xfrm>
              <a:off x="5388983" y="-928200"/>
              <a:ext cx="134993" cy="126088"/>
            </a:xfrm>
            <a:custGeom>
              <a:avLst/>
              <a:gdLst/>
              <a:ahLst/>
              <a:cxnLst/>
              <a:rect l="l" t="t" r="r" b="b"/>
              <a:pathLst>
                <a:path w="1243" h="1161" extrusionOk="0">
                  <a:moveTo>
                    <a:pt x="1191" y="489"/>
                  </a:moveTo>
                  <a:cubicBezTo>
                    <a:pt x="1161" y="418"/>
                    <a:pt x="1039" y="388"/>
                    <a:pt x="896" y="377"/>
                  </a:cubicBezTo>
                  <a:cubicBezTo>
                    <a:pt x="927" y="235"/>
                    <a:pt x="927" y="113"/>
                    <a:pt x="856" y="72"/>
                  </a:cubicBezTo>
                  <a:cubicBezTo>
                    <a:pt x="784" y="1"/>
                    <a:pt x="438" y="123"/>
                    <a:pt x="326" y="184"/>
                  </a:cubicBezTo>
                  <a:cubicBezTo>
                    <a:pt x="204" y="245"/>
                    <a:pt x="113" y="347"/>
                    <a:pt x="72" y="469"/>
                  </a:cubicBezTo>
                  <a:cubicBezTo>
                    <a:pt x="1" y="744"/>
                    <a:pt x="326" y="1161"/>
                    <a:pt x="601" y="1140"/>
                  </a:cubicBezTo>
                  <a:cubicBezTo>
                    <a:pt x="733" y="1140"/>
                    <a:pt x="856" y="1079"/>
                    <a:pt x="947" y="988"/>
                  </a:cubicBezTo>
                  <a:cubicBezTo>
                    <a:pt x="1039" y="876"/>
                    <a:pt x="1242" y="581"/>
                    <a:pt x="1191" y="479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1"/>
            <p:cNvSpPr/>
            <p:nvPr/>
          </p:nvSpPr>
          <p:spPr>
            <a:xfrm>
              <a:off x="4125054" y="-773440"/>
              <a:ext cx="449723" cy="350352"/>
            </a:xfrm>
            <a:custGeom>
              <a:avLst/>
              <a:gdLst/>
              <a:ahLst/>
              <a:cxnLst/>
              <a:rect l="l" t="t" r="r" b="b"/>
              <a:pathLst>
                <a:path w="4141" h="3226" extrusionOk="0">
                  <a:moveTo>
                    <a:pt x="3622" y="0"/>
                  </a:moveTo>
                  <a:cubicBezTo>
                    <a:pt x="3541" y="82"/>
                    <a:pt x="2004" y="1465"/>
                    <a:pt x="1180" y="1964"/>
                  </a:cubicBezTo>
                  <a:cubicBezTo>
                    <a:pt x="804" y="2218"/>
                    <a:pt x="407" y="2442"/>
                    <a:pt x="0" y="2635"/>
                  </a:cubicBezTo>
                  <a:lnTo>
                    <a:pt x="193" y="3225"/>
                  </a:lnTo>
                  <a:cubicBezTo>
                    <a:pt x="193" y="3225"/>
                    <a:pt x="2472" y="2564"/>
                    <a:pt x="3307" y="2106"/>
                  </a:cubicBezTo>
                  <a:cubicBezTo>
                    <a:pt x="4141" y="1648"/>
                    <a:pt x="4009" y="153"/>
                    <a:pt x="3622" y="0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1"/>
            <p:cNvSpPr/>
            <p:nvPr/>
          </p:nvSpPr>
          <p:spPr>
            <a:xfrm>
              <a:off x="5002354" y="-1685062"/>
              <a:ext cx="374570" cy="338297"/>
            </a:xfrm>
            <a:custGeom>
              <a:avLst/>
              <a:gdLst/>
              <a:ahLst/>
              <a:cxnLst/>
              <a:rect l="l" t="t" r="r" b="b"/>
              <a:pathLst>
                <a:path w="3449" h="3115" extrusionOk="0">
                  <a:moveTo>
                    <a:pt x="743" y="794"/>
                  </a:moveTo>
                  <a:cubicBezTo>
                    <a:pt x="743" y="794"/>
                    <a:pt x="1465" y="672"/>
                    <a:pt x="1791" y="337"/>
                  </a:cubicBezTo>
                  <a:cubicBezTo>
                    <a:pt x="2116" y="1"/>
                    <a:pt x="2696" y="306"/>
                    <a:pt x="3073" y="1049"/>
                  </a:cubicBezTo>
                  <a:cubicBezTo>
                    <a:pt x="3449" y="1791"/>
                    <a:pt x="3276" y="2758"/>
                    <a:pt x="3215" y="2931"/>
                  </a:cubicBezTo>
                  <a:cubicBezTo>
                    <a:pt x="3164" y="3114"/>
                    <a:pt x="2045" y="2992"/>
                    <a:pt x="1129" y="2666"/>
                  </a:cubicBezTo>
                  <a:cubicBezTo>
                    <a:pt x="224" y="2351"/>
                    <a:pt x="0" y="967"/>
                    <a:pt x="743" y="79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1"/>
            <p:cNvSpPr/>
            <p:nvPr/>
          </p:nvSpPr>
          <p:spPr>
            <a:xfrm>
              <a:off x="4212263" y="-1750224"/>
              <a:ext cx="1088523" cy="1099492"/>
            </a:xfrm>
            <a:custGeom>
              <a:avLst/>
              <a:gdLst/>
              <a:ahLst/>
              <a:cxnLst/>
              <a:rect l="l" t="t" r="r" b="b"/>
              <a:pathLst>
                <a:path w="10023" h="10124" extrusionOk="0">
                  <a:moveTo>
                    <a:pt x="601" y="7885"/>
                  </a:moveTo>
                  <a:cubicBezTo>
                    <a:pt x="1771" y="10124"/>
                    <a:pt x="8242" y="10124"/>
                    <a:pt x="9412" y="7885"/>
                  </a:cubicBezTo>
                  <a:cubicBezTo>
                    <a:pt x="10022" y="6726"/>
                    <a:pt x="10022" y="3389"/>
                    <a:pt x="9412" y="2239"/>
                  </a:cubicBezTo>
                  <a:cubicBezTo>
                    <a:pt x="8242" y="1"/>
                    <a:pt x="1771" y="1"/>
                    <a:pt x="601" y="2239"/>
                  </a:cubicBezTo>
                  <a:cubicBezTo>
                    <a:pt x="1" y="3389"/>
                    <a:pt x="1" y="6726"/>
                    <a:pt x="601" y="7885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1"/>
            <p:cNvSpPr/>
            <p:nvPr/>
          </p:nvSpPr>
          <p:spPr>
            <a:xfrm>
              <a:off x="4664163" y="-1076228"/>
              <a:ext cx="86339" cy="86339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398" y="794"/>
                  </a:moveTo>
                  <a:cubicBezTo>
                    <a:pt x="611" y="794"/>
                    <a:pt x="784" y="611"/>
                    <a:pt x="784" y="397"/>
                  </a:cubicBezTo>
                  <a:cubicBezTo>
                    <a:pt x="794" y="184"/>
                    <a:pt x="611" y="1"/>
                    <a:pt x="398" y="11"/>
                  </a:cubicBezTo>
                  <a:cubicBezTo>
                    <a:pt x="174" y="11"/>
                    <a:pt x="1" y="184"/>
                    <a:pt x="1" y="397"/>
                  </a:cubicBezTo>
                  <a:cubicBezTo>
                    <a:pt x="11" y="611"/>
                    <a:pt x="174" y="784"/>
                    <a:pt x="398" y="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1"/>
            <p:cNvSpPr/>
            <p:nvPr/>
          </p:nvSpPr>
          <p:spPr>
            <a:xfrm>
              <a:off x="5102813" y="-1076228"/>
              <a:ext cx="85253" cy="86339"/>
            </a:xfrm>
            <a:custGeom>
              <a:avLst/>
              <a:gdLst/>
              <a:ahLst/>
              <a:cxnLst/>
              <a:rect l="l" t="t" r="r" b="b"/>
              <a:pathLst>
                <a:path w="785" h="795" extrusionOk="0">
                  <a:moveTo>
                    <a:pt x="388" y="794"/>
                  </a:moveTo>
                  <a:cubicBezTo>
                    <a:pt x="611" y="794"/>
                    <a:pt x="784" y="611"/>
                    <a:pt x="784" y="397"/>
                  </a:cubicBezTo>
                  <a:cubicBezTo>
                    <a:pt x="784" y="184"/>
                    <a:pt x="611" y="1"/>
                    <a:pt x="388" y="11"/>
                  </a:cubicBezTo>
                  <a:cubicBezTo>
                    <a:pt x="174" y="11"/>
                    <a:pt x="1" y="184"/>
                    <a:pt x="1" y="397"/>
                  </a:cubicBezTo>
                  <a:cubicBezTo>
                    <a:pt x="1" y="611"/>
                    <a:pt x="174" y="784"/>
                    <a:pt x="388" y="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1"/>
            <p:cNvSpPr/>
            <p:nvPr/>
          </p:nvSpPr>
          <p:spPr>
            <a:xfrm>
              <a:off x="4134937" y="-1685062"/>
              <a:ext cx="375765" cy="338297"/>
            </a:xfrm>
            <a:custGeom>
              <a:avLst/>
              <a:gdLst/>
              <a:ahLst/>
              <a:cxnLst/>
              <a:rect l="l" t="t" r="r" b="b"/>
              <a:pathLst>
                <a:path w="3460" h="3115" extrusionOk="0">
                  <a:moveTo>
                    <a:pt x="2717" y="794"/>
                  </a:moveTo>
                  <a:cubicBezTo>
                    <a:pt x="2717" y="794"/>
                    <a:pt x="1985" y="672"/>
                    <a:pt x="1669" y="337"/>
                  </a:cubicBezTo>
                  <a:cubicBezTo>
                    <a:pt x="1344" y="1"/>
                    <a:pt x="754" y="306"/>
                    <a:pt x="377" y="1049"/>
                  </a:cubicBezTo>
                  <a:cubicBezTo>
                    <a:pt x="1" y="1791"/>
                    <a:pt x="184" y="2758"/>
                    <a:pt x="255" y="2931"/>
                  </a:cubicBezTo>
                  <a:cubicBezTo>
                    <a:pt x="326" y="3114"/>
                    <a:pt x="1425" y="2992"/>
                    <a:pt x="2320" y="2666"/>
                  </a:cubicBezTo>
                  <a:cubicBezTo>
                    <a:pt x="3216" y="2351"/>
                    <a:pt x="3460" y="967"/>
                    <a:pt x="2707" y="79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1"/>
            <p:cNvSpPr/>
            <p:nvPr/>
          </p:nvSpPr>
          <p:spPr>
            <a:xfrm>
              <a:off x="4751480" y="-1102727"/>
              <a:ext cx="351438" cy="353718"/>
            </a:xfrm>
            <a:custGeom>
              <a:avLst/>
              <a:gdLst/>
              <a:ahLst/>
              <a:cxnLst/>
              <a:rect l="l" t="t" r="r" b="b"/>
              <a:pathLst>
                <a:path w="3236" h="3257" extrusionOk="0">
                  <a:moveTo>
                    <a:pt x="194" y="2544"/>
                  </a:moveTo>
                  <a:cubicBezTo>
                    <a:pt x="570" y="3256"/>
                    <a:pt x="2666" y="3256"/>
                    <a:pt x="3043" y="2544"/>
                  </a:cubicBezTo>
                  <a:cubicBezTo>
                    <a:pt x="3236" y="2157"/>
                    <a:pt x="3236" y="1089"/>
                    <a:pt x="3043" y="713"/>
                  </a:cubicBezTo>
                  <a:cubicBezTo>
                    <a:pt x="2656" y="0"/>
                    <a:pt x="570" y="0"/>
                    <a:pt x="194" y="713"/>
                  </a:cubicBezTo>
                  <a:cubicBezTo>
                    <a:pt x="1" y="1099"/>
                    <a:pt x="1" y="2168"/>
                    <a:pt x="194" y="254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1"/>
            <p:cNvSpPr/>
            <p:nvPr/>
          </p:nvSpPr>
          <p:spPr>
            <a:xfrm>
              <a:off x="4940450" y="-880632"/>
              <a:ext cx="94050" cy="79606"/>
            </a:xfrm>
            <a:custGeom>
              <a:avLst/>
              <a:gdLst/>
              <a:ahLst/>
              <a:cxnLst/>
              <a:rect l="l" t="t" r="r" b="b"/>
              <a:pathLst>
                <a:path w="866" h="733" extrusionOk="0">
                  <a:moveTo>
                    <a:pt x="61" y="570"/>
                  </a:moveTo>
                  <a:cubicBezTo>
                    <a:pt x="153" y="733"/>
                    <a:pt x="713" y="733"/>
                    <a:pt x="814" y="570"/>
                  </a:cubicBezTo>
                  <a:cubicBezTo>
                    <a:pt x="865" y="438"/>
                    <a:pt x="865" y="285"/>
                    <a:pt x="814" y="153"/>
                  </a:cubicBezTo>
                  <a:cubicBezTo>
                    <a:pt x="713" y="0"/>
                    <a:pt x="153" y="0"/>
                    <a:pt x="61" y="153"/>
                  </a:cubicBezTo>
                  <a:cubicBezTo>
                    <a:pt x="0" y="285"/>
                    <a:pt x="0" y="438"/>
                    <a:pt x="61" y="570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1"/>
            <p:cNvSpPr/>
            <p:nvPr/>
          </p:nvSpPr>
          <p:spPr>
            <a:xfrm>
              <a:off x="4817837" y="-880632"/>
              <a:ext cx="95136" cy="79606"/>
            </a:xfrm>
            <a:custGeom>
              <a:avLst/>
              <a:gdLst/>
              <a:ahLst/>
              <a:cxnLst/>
              <a:rect l="l" t="t" r="r" b="b"/>
              <a:pathLst>
                <a:path w="876" h="733" extrusionOk="0">
                  <a:moveTo>
                    <a:pt x="51" y="570"/>
                  </a:moveTo>
                  <a:cubicBezTo>
                    <a:pt x="163" y="733"/>
                    <a:pt x="722" y="733"/>
                    <a:pt x="814" y="570"/>
                  </a:cubicBezTo>
                  <a:cubicBezTo>
                    <a:pt x="875" y="438"/>
                    <a:pt x="875" y="285"/>
                    <a:pt x="814" y="153"/>
                  </a:cubicBezTo>
                  <a:cubicBezTo>
                    <a:pt x="722" y="0"/>
                    <a:pt x="163" y="0"/>
                    <a:pt x="51" y="153"/>
                  </a:cubicBezTo>
                  <a:cubicBezTo>
                    <a:pt x="0" y="285"/>
                    <a:pt x="0" y="438"/>
                    <a:pt x="51" y="570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1"/>
            <p:cNvSpPr/>
            <p:nvPr/>
          </p:nvSpPr>
          <p:spPr>
            <a:xfrm>
              <a:off x="4048815" y="-503885"/>
              <a:ext cx="127174" cy="113924"/>
            </a:xfrm>
            <a:custGeom>
              <a:avLst/>
              <a:gdLst/>
              <a:ahLst/>
              <a:cxnLst/>
              <a:rect l="l" t="t" r="r" b="b"/>
              <a:pathLst>
                <a:path w="1171" h="1049" extrusionOk="0">
                  <a:moveTo>
                    <a:pt x="112" y="927"/>
                  </a:moveTo>
                  <a:cubicBezTo>
                    <a:pt x="102" y="804"/>
                    <a:pt x="143" y="693"/>
                    <a:pt x="224" y="621"/>
                  </a:cubicBezTo>
                  <a:cubicBezTo>
                    <a:pt x="82" y="550"/>
                    <a:pt x="0" y="469"/>
                    <a:pt x="0" y="397"/>
                  </a:cubicBezTo>
                  <a:cubicBezTo>
                    <a:pt x="0" y="286"/>
                    <a:pt x="305" y="102"/>
                    <a:pt x="417" y="41"/>
                  </a:cubicBezTo>
                  <a:cubicBezTo>
                    <a:pt x="549" y="1"/>
                    <a:pt x="692" y="1"/>
                    <a:pt x="814" y="62"/>
                  </a:cubicBezTo>
                  <a:cubicBezTo>
                    <a:pt x="1068" y="174"/>
                    <a:pt x="1170" y="672"/>
                    <a:pt x="997" y="886"/>
                  </a:cubicBezTo>
                  <a:cubicBezTo>
                    <a:pt x="906" y="977"/>
                    <a:pt x="773" y="1038"/>
                    <a:pt x="641" y="1049"/>
                  </a:cubicBezTo>
                  <a:cubicBezTo>
                    <a:pt x="519" y="1049"/>
                    <a:pt x="153" y="1008"/>
                    <a:pt x="112" y="927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1"/>
            <p:cNvSpPr/>
            <p:nvPr/>
          </p:nvSpPr>
          <p:spPr>
            <a:xfrm>
              <a:off x="4752566" y="-216627"/>
              <a:ext cx="320595" cy="459823"/>
            </a:xfrm>
            <a:custGeom>
              <a:avLst/>
              <a:gdLst/>
              <a:ahLst/>
              <a:cxnLst/>
              <a:rect l="l" t="t" r="r" b="b"/>
              <a:pathLst>
                <a:path w="2952" h="4234" extrusionOk="0">
                  <a:moveTo>
                    <a:pt x="2951" y="1"/>
                  </a:moveTo>
                  <a:lnTo>
                    <a:pt x="2931" y="4152"/>
                  </a:lnTo>
                  <a:lnTo>
                    <a:pt x="1812" y="4233"/>
                  </a:lnTo>
                  <a:lnTo>
                    <a:pt x="1334" y="2524"/>
                  </a:lnTo>
                  <a:lnTo>
                    <a:pt x="1" y="184"/>
                  </a:lnTo>
                  <a:lnTo>
                    <a:pt x="2198" y="31"/>
                  </a:ln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1"/>
            <p:cNvSpPr/>
            <p:nvPr/>
          </p:nvSpPr>
          <p:spPr>
            <a:xfrm>
              <a:off x="4930459" y="81708"/>
              <a:ext cx="203412" cy="175827"/>
            </a:xfrm>
            <a:custGeom>
              <a:avLst/>
              <a:gdLst/>
              <a:ahLst/>
              <a:cxnLst/>
              <a:rect l="l" t="t" r="r" b="b"/>
              <a:pathLst>
                <a:path w="1873" h="1619" extrusionOk="0">
                  <a:moveTo>
                    <a:pt x="174" y="1486"/>
                  </a:moveTo>
                  <a:cubicBezTo>
                    <a:pt x="347" y="1618"/>
                    <a:pt x="743" y="1568"/>
                    <a:pt x="1079" y="1445"/>
                  </a:cubicBezTo>
                  <a:cubicBezTo>
                    <a:pt x="1445" y="1344"/>
                    <a:pt x="1791" y="1130"/>
                    <a:pt x="1832" y="916"/>
                  </a:cubicBezTo>
                  <a:cubicBezTo>
                    <a:pt x="1873" y="703"/>
                    <a:pt x="1425" y="276"/>
                    <a:pt x="1262" y="143"/>
                  </a:cubicBezTo>
                  <a:cubicBezTo>
                    <a:pt x="1110" y="1"/>
                    <a:pt x="855" y="1"/>
                    <a:pt x="621" y="82"/>
                  </a:cubicBezTo>
                  <a:cubicBezTo>
                    <a:pt x="377" y="164"/>
                    <a:pt x="184" y="326"/>
                    <a:pt x="143" y="530"/>
                  </a:cubicBezTo>
                  <a:cubicBezTo>
                    <a:pt x="92" y="744"/>
                    <a:pt x="1" y="1344"/>
                    <a:pt x="174" y="1486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7" name="Google Shape;1257;p51"/>
          <p:cNvSpPr/>
          <p:nvPr/>
        </p:nvSpPr>
        <p:spPr>
          <a:xfrm>
            <a:off x="3435530" y="-1124774"/>
            <a:ext cx="1195" cy="3367"/>
          </a:xfrm>
          <a:custGeom>
            <a:avLst/>
            <a:gdLst/>
            <a:ahLst/>
            <a:cxnLst/>
            <a:rect l="l" t="t" r="r" b="b"/>
            <a:pathLst>
              <a:path w="11" h="31" extrusionOk="0">
                <a:moveTo>
                  <a:pt x="11" y="31"/>
                </a:moveTo>
                <a:lnTo>
                  <a:pt x="1" y="0"/>
                </a:lnTo>
                <a:close/>
              </a:path>
            </a:pathLst>
          </a:custGeom>
          <a:solidFill>
            <a:srgbClr val="6CCD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51"/>
          <p:cNvSpPr/>
          <p:nvPr/>
        </p:nvSpPr>
        <p:spPr>
          <a:xfrm>
            <a:off x="3437811" y="-1120429"/>
            <a:ext cx="3367" cy="3475"/>
          </a:xfrm>
          <a:custGeom>
            <a:avLst/>
            <a:gdLst/>
            <a:ahLst/>
            <a:cxnLst/>
            <a:rect l="l" t="t" r="r" b="b"/>
            <a:pathLst>
              <a:path w="31" h="32" extrusionOk="0">
                <a:moveTo>
                  <a:pt x="31" y="31"/>
                </a:moveTo>
                <a:lnTo>
                  <a:pt x="0" y="1"/>
                </a:lnTo>
                <a:close/>
              </a:path>
            </a:pathLst>
          </a:custGeom>
          <a:solidFill>
            <a:srgbClr val="6CCD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9" name="Google Shape;1259;p51"/>
          <p:cNvGrpSpPr/>
          <p:nvPr/>
        </p:nvGrpSpPr>
        <p:grpSpPr>
          <a:xfrm rot="-4024810" flipH="1">
            <a:off x="5576703" y="3235666"/>
            <a:ext cx="644835" cy="748098"/>
            <a:chOff x="3101900" y="-1131616"/>
            <a:chExt cx="1025425" cy="1189634"/>
          </a:xfrm>
        </p:grpSpPr>
        <p:sp>
          <p:nvSpPr>
            <p:cNvPr id="1260" name="Google Shape;1260;p51"/>
            <p:cNvSpPr/>
            <p:nvPr/>
          </p:nvSpPr>
          <p:spPr>
            <a:xfrm>
              <a:off x="3327252" y="-988910"/>
              <a:ext cx="303978" cy="260863"/>
            </a:xfrm>
            <a:custGeom>
              <a:avLst/>
              <a:gdLst/>
              <a:ahLst/>
              <a:cxnLst/>
              <a:rect l="l" t="t" r="r" b="b"/>
              <a:pathLst>
                <a:path w="2799" h="2402" extrusionOk="0">
                  <a:moveTo>
                    <a:pt x="2269" y="0"/>
                  </a:moveTo>
                  <a:cubicBezTo>
                    <a:pt x="2066" y="92"/>
                    <a:pt x="1883" y="204"/>
                    <a:pt x="1710" y="326"/>
                  </a:cubicBezTo>
                  <a:cubicBezTo>
                    <a:pt x="1394" y="560"/>
                    <a:pt x="1099" y="804"/>
                    <a:pt x="815" y="1058"/>
                  </a:cubicBezTo>
                  <a:cubicBezTo>
                    <a:pt x="530" y="1333"/>
                    <a:pt x="275" y="1598"/>
                    <a:pt x="1" y="1852"/>
                  </a:cubicBezTo>
                  <a:lnTo>
                    <a:pt x="550" y="2401"/>
                  </a:lnTo>
                  <a:cubicBezTo>
                    <a:pt x="723" y="2239"/>
                    <a:pt x="886" y="2076"/>
                    <a:pt x="1059" y="1903"/>
                  </a:cubicBezTo>
                  <a:cubicBezTo>
                    <a:pt x="1425" y="1516"/>
                    <a:pt x="1832" y="1170"/>
                    <a:pt x="2269" y="875"/>
                  </a:cubicBezTo>
                  <a:cubicBezTo>
                    <a:pt x="2432" y="763"/>
                    <a:pt x="2615" y="672"/>
                    <a:pt x="2798" y="590"/>
                  </a:cubicBezTo>
                  <a:cubicBezTo>
                    <a:pt x="2636" y="397"/>
                    <a:pt x="2453" y="204"/>
                    <a:pt x="226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1"/>
            <p:cNvSpPr/>
            <p:nvPr/>
          </p:nvSpPr>
          <p:spPr>
            <a:xfrm>
              <a:off x="3660991" y="-887257"/>
              <a:ext cx="2281" cy="2281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0" y="21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1"/>
            <p:cNvSpPr/>
            <p:nvPr/>
          </p:nvSpPr>
          <p:spPr>
            <a:xfrm>
              <a:off x="3209092" y="-1117063"/>
              <a:ext cx="319400" cy="268574"/>
            </a:xfrm>
            <a:custGeom>
              <a:avLst/>
              <a:gdLst/>
              <a:ahLst/>
              <a:cxnLst/>
              <a:rect l="l" t="t" r="r" b="b"/>
              <a:pathLst>
                <a:path w="2941" h="2473" extrusionOk="0">
                  <a:moveTo>
                    <a:pt x="2147" y="0"/>
                  </a:moveTo>
                  <a:cubicBezTo>
                    <a:pt x="2198" y="51"/>
                    <a:pt x="2269" y="122"/>
                    <a:pt x="2360" y="204"/>
                  </a:cubicBezTo>
                  <a:cubicBezTo>
                    <a:pt x="1496" y="672"/>
                    <a:pt x="702" y="1252"/>
                    <a:pt x="0" y="1933"/>
                  </a:cubicBezTo>
                  <a:lnTo>
                    <a:pt x="539" y="2472"/>
                  </a:lnTo>
                  <a:cubicBezTo>
                    <a:pt x="1241" y="1781"/>
                    <a:pt x="2055" y="1201"/>
                    <a:pt x="2940" y="763"/>
                  </a:cubicBezTo>
                  <a:cubicBezTo>
                    <a:pt x="2594" y="417"/>
                    <a:pt x="2289" y="132"/>
                    <a:pt x="214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1"/>
            <p:cNvSpPr/>
            <p:nvPr/>
          </p:nvSpPr>
          <p:spPr>
            <a:xfrm>
              <a:off x="3686405" y="-841969"/>
              <a:ext cx="109" cy="2281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0" y="2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1"/>
            <p:cNvSpPr/>
            <p:nvPr/>
          </p:nvSpPr>
          <p:spPr>
            <a:xfrm>
              <a:off x="3654367" y="-898334"/>
              <a:ext cx="2281" cy="3475"/>
            </a:xfrm>
            <a:custGeom>
              <a:avLst/>
              <a:gdLst/>
              <a:ahLst/>
              <a:cxnLst/>
              <a:rect l="l" t="t" r="r" b="b"/>
              <a:pathLst>
                <a:path w="21" h="32" extrusionOk="0">
                  <a:moveTo>
                    <a:pt x="0" y="1"/>
                  </a:moveTo>
                  <a:cubicBezTo>
                    <a:pt x="0" y="11"/>
                    <a:pt x="10" y="21"/>
                    <a:pt x="20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1"/>
            <p:cNvSpPr/>
            <p:nvPr/>
          </p:nvSpPr>
          <p:spPr>
            <a:xfrm>
              <a:off x="3646547" y="-908217"/>
              <a:ext cx="109" cy="1195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1"/>
            <p:cNvSpPr/>
            <p:nvPr/>
          </p:nvSpPr>
          <p:spPr>
            <a:xfrm>
              <a:off x="3551519" y="-1011065"/>
              <a:ext cx="22264" cy="21177"/>
            </a:xfrm>
            <a:custGeom>
              <a:avLst/>
              <a:gdLst/>
              <a:ahLst/>
              <a:cxnLst/>
              <a:rect l="l" t="t" r="r" b="b"/>
              <a:pathLst>
                <a:path w="205" h="195" extrusionOk="0">
                  <a:moveTo>
                    <a:pt x="204" y="194"/>
                  </a:moveTo>
                  <a:cubicBezTo>
                    <a:pt x="133" y="133"/>
                    <a:pt x="72" y="62"/>
                    <a:pt x="1" y="1"/>
                  </a:cubicBezTo>
                  <a:cubicBezTo>
                    <a:pt x="72" y="62"/>
                    <a:pt x="133" y="133"/>
                    <a:pt x="204" y="194"/>
                  </a:cubicBez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1"/>
            <p:cNvSpPr/>
            <p:nvPr/>
          </p:nvSpPr>
          <p:spPr>
            <a:xfrm>
              <a:off x="3634383" y="-921576"/>
              <a:ext cx="3475" cy="3475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1" y="32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1"/>
            <p:cNvSpPr/>
            <p:nvPr/>
          </p:nvSpPr>
          <p:spPr>
            <a:xfrm>
              <a:off x="3528386" y="-1034198"/>
              <a:ext cx="22155" cy="21069"/>
            </a:xfrm>
            <a:custGeom>
              <a:avLst/>
              <a:gdLst/>
              <a:ahLst/>
              <a:cxnLst/>
              <a:rect l="l" t="t" r="r" b="b"/>
              <a:pathLst>
                <a:path w="204" h="194" extrusionOk="0">
                  <a:moveTo>
                    <a:pt x="204" y="194"/>
                  </a:moveTo>
                  <a:cubicBezTo>
                    <a:pt x="133" y="133"/>
                    <a:pt x="61" y="61"/>
                    <a:pt x="0" y="0"/>
                  </a:cubicBezTo>
                  <a:cubicBezTo>
                    <a:pt x="61" y="61"/>
                    <a:pt x="133" y="133"/>
                    <a:pt x="204" y="194"/>
                  </a:cubicBez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1"/>
            <p:cNvSpPr/>
            <p:nvPr/>
          </p:nvSpPr>
          <p:spPr>
            <a:xfrm>
              <a:off x="3686405" y="-828719"/>
              <a:ext cx="109" cy="1195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cubicBezTo>
                    <a:pt x="0" y="11"/>
                    <a:pt x="0" y="1"/>
                    <a:pt x="0" y="1"/>
                  </a:cubicBezTo>
                  <a:cubicBezTo>
                    <a:pt x="0" y="1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3684124" y="-848594"/>
              <a:ext cx="109" cy="2281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1"/>
                  </a:moveTo>
                  <a:cubicBezTo>
                    <a:pt x="1" y="11"/>
                    <a:pt x="1" y="11"/>
                    <a:pt x="1" y="0"/>
                  </a:cubicBezTo>
                  <a:cubicBezTo>
                    <a:pt x="1" y="11"/>
                    <a:pt x="1" y="11"/>
                    <a:pt x="1" y="21"/>
                  </a:cubicBez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1"/>
            <p:cNvSpPr/>
            <p:nvPr/>
          </p:nvSpPr>
          <p:spPr>
            <a:xfrm>
              <a:off x="3669788" y="-876179"/>
              <a:ext cx="109" cy="2281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1"/>
            <p:cNvSpPr/>
            <p:nvPr/>
          </p:nvSpPr>
          <p:spPr>
            <a:xfrm>
              <a:off x="3687491" y="-834258"/>
              <a:ext cx="109" cy="238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3674241" y="-867382"/>
              <a:ext cx="2281" cy="2281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1" y="2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3175859" y="-1131616"/>
              <a:ext cx="289643" cy="224590"/>
            </a:xfrm>
            <a:custGeom>
              <a:avLst/>
              <a:gdLst/>
              <a:ahLst/>
              <a:cxnLst/>
              <a:rect l="l" t="t" r="r" b="b"/>
              <a:pathLst>
                <a:path w="2667" h="2068" extrusionOk="0">
                  <a:moveTo>
                    <a:pt x="2229" y="1"/>
                  </a:moveTo>
                  <a:cubicBezTo>
                    <a:pt x="1998" y="1"/>
                    <a:pt x="1701" y="318"/>
                    <a:pt x="1496" y="490"/>
                  </a:cubicBezTo>
                  <a:cubicBezTo>
                    <a:pt x="1242" y="694"/>
                    <a:pt x="723" y="846"/>
                    <a:pt x="448" y="1111"/>
                  </a:cubicBezTo>
                  <a:cubicBezTo>
                    <a:pt x="265" y="1304"/>
                    <a:pt x="123" y="1528"/>
                    <a:pt x="1" y="1762"/>
                  </a:cubicBezTo>
                  <a:lnTo>
                    <a:pt x="306" y="2067"/>
                  </a:lnTo>
                  <a:cubicBezTo>
                    <a:pt x="1008" y="1386"/>
                    <a:pt x="1802" y="796"/>
                    <a:pt x="2666" y="338"/>
                  </a:cubicBezTo>
                  <a:cubicBezTo>
                    <a:pt x="2575" y="246"/>
                    <a:pt x="2493" y="185"/>
                    <a:pt x="2443" y="134"/>
                  </a:cubicBezTo>
                  <a:lnTo>
                    <a:pt x="2412" y="104"/>
                  </a:lnTo>
                  <a:lnTo>
                    <a:pt x="2402" y="94"/>
                  </a:lnTo>
                  <a:lnTo>
                    <a:pt x="2381" y="63"/>
                  </a:lnTo>
                  <a:cubicBezTo>
                    <a:pt x="2336" y="19"/>
                    <a:pt x="2284" y="1"/>
                    <a:pt x="2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3267629" y="-1034198"/>
              <a:ext cx="306150" cy="246528"/>
            </a:xfrm>
            <a:custGeom>
              <a:avLst/>
              <a:gdLst/>
              <a:ahLst/>
              <a:cxnLst/>
              <a:rect l="l" t="t" r="r" b="b"/>
              <a:pathLst>
                <a:path w="2819" h="2270" extrusionOk="0">
                  <a:moveTo>
                    <a:pt x="2401" y="0"/>
                  </a:moveTo>
                  <a:cubicBezTo>
                    <a:pt x="1516" y="438"/>
                    <a:pt x="702" y="1007"/>
                    <a:pt x="0" y="1709"/>
                  </a:cubicBezTo>
                  <a:lnTo>
                    <a:pt x="560" y="2269"/>
                  </a:lnTo>
                  <a:cubicBezTo>
                    <a:pt x="824" y="2015"/>
                    <a:pt x="1089" y="1740"/>
                    <a:pt x="1364" y="1475"/>
                  </a:cubicBezTo>
                  <a:cubicBezTo>
                    <a:pt x="1648" y="1211"/>
                    <a:pt x="1954" y="967"/>
                    <a:pt x="2259" y="743"/>
                  </a:cubicBezTo>
                  <a:cubicBezTo>
                    <a:pt x="2442" y="621"/>
                    <a:pt x="2625" y="509"/>
                    <a:pt x="2818" y="417"/>
                  </a:cubicBezTo>
                  <a:lnTo>
                    <a:pt x="2808" y="407"/>
                  </a:lnTo>
                  <a:cubicBezTo>
                    <a:pt x="2737" y="336"/>
                    <a:pt x="2676" y="275"/>
                    <a:pt x="2615" y="204"/>
                  </a:cubicBezTo>
                  <a:lnTo>
                    <a:pt x="2595" y="194"/>
                  </a:lnTo>
                  <a:cubicBezTo>
                    <a:pt x="2523" y="122"/>
                    <a:pt x="2462" y="61"/>
                    <a:pt x="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3388070" y="-924834"/>
              <a:ext cx="298440" cy="276285"/>
            </a:xfrm>
            <a:custGeom>
              <a:avLst/>
              <a:gdLst/>
              <a:ahLst/>
              <a:cxnLst/>
              <a:rect l="l" t="t" r="r" b="b"/>
              <a:pathLst>
                <a:path w="2748" h="2544" extrusionOk="0">
                  <a:moveTo>
                    <a:pt x="2249" y="0"/>
                  </a:moveTo>
                  <a:cubicBezTo>
                    <a:pt x="2055" y="82"/>
                    <a:pt x="1882" y="173"/>
                    <a:pt x="1709" y="285"/>
                  </a:cubicBezTo>
                  <a:cubicBezTo>
                    <a:pt x="1272" y="580"/>
                    <a:pt x="865" y="926"/>
                    <a:pt x="499" y="1313"/>
                  </a:cubicBezTo>
                  <a:cubicBezTo>
                    <a:pt x="326" y="1486"/>
                    <a:pt x="163" y="1649"/>
                    <a:pt x="0" y="1811"/>
                  </a:cubicBezTo>
                  <a:lnTo>
                    <a:pt x="723" y="2544"/>
                  </a:lnTo>
                  <a:cubicBezTo>
                    <a:pt x="794" y="2452"/>
                    <a:pt x="845" y="2351"/>
                    <a:pt x="885" y="2239"/>
                  </a:cubicBezTo>
                  <a:cubicBezTo>
                    <a:pt x="1089" y="1618"/>
                    <a:pt x="2442" y="1364"/>
                    <a:pt x="2727" y="936"/>
                  </a:cubicBezTo>
                  <a:cubicBezTo>
                    <a:pt x="2737" y="926"/>
                    <a:pt x="2747" y="916"/>
                    <a:pt x="2747" y="896"/>
                  </a:cubicBezTo>
                  <a:cubicBezTo>
                    <a:pt x="2747" y="896"/>
                    <a:pt x="2747" y="886"/>
                    <a:pt x="2747" y="886"/>
                  </a:cubicBezTo>
                  <a:cubicBezTo>
                    <a:pt x="2747" y="875"/>
                    <a:pt x="2747" y="855"/>
                    <a:pt x="2747" y="845"/>
                  </a:cubicBezTo>
                  <a:lnTo>
                    <a:pt x="2747" y="835"/>
                  </a:lnTo>
                  <a:cubicBezTo>
                    <a:pt x="2747" y="814"/>
                    <a:pt x="2737" y="794"/>
                    <a:pt x="2737" y="784"/>
                  </a:cubicBezTo>
                  <a:lnTo>
                    <a:pt x="2737" y="764"/>
                  </a:lnTo>
                  <a:cubicBezTo>
                    <a:pt x="2737" y="753"/>
                    <a:pt x="2727" y="733"/>
                    <a:pt x="2727" y="713"/>
                  </a:cubicBezTo>
                  <a:cubicBezTo>
                    <a:pt x="2727" y="713"/>
                    <a:pt x="2727" y="702"/>
                    <a:pt x="2727" y="702"/>
                  </a:cubicBezTo>
                  <a:cubicBezTo>
                    <a:pt x="2696" y="652"/>
                    <a:pt x="2676" y="601"/>
                    <a:pt x="2645" y="560"/>
                  </a:cubicBezTo>
                  <a:lnTo>
                    <a:pt x="2635" y="530"/>
                  </a:lnTo>
                  <a:lnTo>
                    <a:pt x="2595" y="468"/>
                  </a:lnTo>
                  <a:lnTo>
                    <a:pt x="2584" y="448"/>
                  </a:lnTo>
                  <a:cubicBezTo>
                    <a:pt x="2564" y="418"/>
                    <a:pt x="2544" y="397"/>
                    <a:pt x="2523" y="367"/>
                  </a:cubicBezTo>
                  <a:lnTo>
                    <a:pt x="2513" y="346"/>
                  </a:lnTo>
                  <a:lnTo>
                    <a:pt x="2462" y="275"/>
                  </a:lnTo>
                  <a:lnTo>
                    <a:pt x="2442" y="245"/>
                  </a:lnTo>
                  <a:cubicBezTo>
                    <a:pt x="2422" y="214"/>
                    <a:pt x="2401" y="194"/>
                    <a:pt x="2371" y="163"/>
                  </a:cubicBezTo>
                  <a:lnTo>
                    <a:pt x="2371" y="153"/>
                  </a:lnTo>
                  <a:lnTo>
                    <a:pt x="2299" y="62"/>
                  </a:lnTo>
                  <a:lnTo>
                    <a:pt x="2269" y="31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3101900" y="-958827"/>
              <a:ext cx="1025425" cy="1016845"/>
            </a:xfrm>
            <a:custGeom>
              <a:avLst/>
              <a:gdLst/>
              <a:ahLst/>
              <a:cxnLst/>
              <a:rect l="l" t="t" r="r" b="b"/>
              <a:pathLst>
                <a:path w="9442" h="9363" extrusionOk="0">
                  <a:moveTo>
                    <a:pt x="372" y="1"/>
                  </a:moveTo>
                  <a:cubicBezTo>
                    <a:pt x="285" y="1"/>
                    <a:pt x="199" y="34"/>
                    <a:pt x="132" y="100"/>
                  </a:cubicBezTo>
                  <a:cubicBezTo>
                    <a:pt x="0" y="232"/>
                    <a:pt x="0" y="446"/>
                    <a:pt x="132" y="578"/>
                  </a:cubicBezTo>
                  <a:lnTo>
                    <a:pt x="4619" y="5085"/>
                  </a:lnTo>
                  <a:cubicBezTo>
                    <a:pt x="4629" y="5095"/>
                    <a:pt x="4650" y="5116"/>
                    <a:pt x="4670" y="5126"/>
                  </a:cubicBezTo>
                  <a:cubicBezTo>
                    <a:pt x="4517" y="5350"/>
                    <a:pt x="4446" y="5543"/>
                    <a:pt x="4528" y="5624"/>
                  </a:cubicBezTo>
                  <a:lnTo>
                    <a:pt x="7244" y="8341"/>
                  </a:lnTo>
                  <a:lnTo>
                    <a:pt x="8221" y="9327"/>
                  </a:lnTo>
                  <a:cubicBezTo>
                    <a:pt x="8245" y="9352"/>
                    <a:pt x="8279" y="9363"/>
                    <a:pt x="8321" y="9363"/>
                  </a:cubicBezTo>
                  <a:cubicBezTo>
                    <a:pt x="8475" y="9363"/>
                    <a:pt x="8734" y="9211"/>
                    <a:pt x="8973" y="8971"/>
                  </a:cubicBezTo>
                  <a:cubicBezTo>
                    <a:pt x="9289" y="8666"/>
                    <a:pt x="9441" y="8330"/>
                    <a:pt x="9330" y="8219"/>
                  </a:cubicBezTo>
                  <a:lnTo>
                    <a:pt x="8963" y="7832"/>
                  </a:lnTo>
                  <a:lnTo>
                    <a:pt x="5647" y="4515"/>
                  </a:lnTo>
                  <a:cubicBezTo>
                    <a:pt x="5622" y="4491"/>
                    <a:pt x="5587" y="4479"/>
                    <a:pt x="5544" y="4479"/>
                  </a:cubicBezTo>
                  <a:cubicBezTo>
                    <a:pt x="5443" y="4479"/>
                    <a:pt x="5298" y="4543"/>
                    <a:pt x="5148" y="4658"/>
                  </a:cubicBezTo>
                  <a:cubicBezTo>
                    <a:pt x="5128" y="4637"/>
                    <a:pt x="5118" y="4617"/>
                    <a:pt x="5107" y="4597"/>
                  </a:cubicBezTo>
                  <a:lnTo>
                    <a:pt x="3358" y="2857"/>
                  </a:lnTo>
                  <a:lnTo>
                    <a:pt x="2635" y="2124"/>
                  </a:lnTo>
                  <a:lnTo>
                    <a:pt x="2086" y="1575"/>
                  </a:lnTo>
                  <a:lnTo>
                    <a:pt x="1526" y="1015"/>
                  </a:lnTo>
                  <a:lnTo>
                    <a:pt x="987" y="476"/>
                  </a:lnTo>
                  <a:lnTo>
                    <a:pt x="682" y="171"/>
                  </a:lnTo>
                  <a:lnTo>
                    <a:pt x="611" y="100"/>
                  </a:lnTo>
                  <a:cubicBezTo>
                    <a:pt x="544" y="34"/>
                    <a:pt x="458" y="1"/>
                    <a:pt x="372" y="1"/>
                  </a:cubicBezTo>
                  <a:close/>
                </a:path>
              </a:pathLst>
            </a:custGeom>
            <a:solidFill>
              <a:srgbClr val="57C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51"/>
          <p:cNvGrpSpPr/>
          <p:nvPr/>
        </p:nvGrpSpPr>
        <p:grpSpPr>
          <a:xfrm rot="2948063" flipH="1">
            <a:off x="7475447" y="2505687"/>
            <a:ext cx="807965" cy="1199227"/>
            <a:chOff x="7091991" y="2584781"/>
            <a:chExt cx="941480" cy="1397397"/>
          </a:xfrm>
        </p:grpSpPr>
        <p:grpSp>
          <p:nvGrpSpPr>
            <p:cNvPr id="1279" name="Google Shape;1279;p51"/>
            <p:cNvGrpSpPr/>
            <p:nvPr/>
          </p:nvGrpSpPr>
          <p:grpSpPr>
            <a:xfrm>
              <a:off x="7091991" y="2584781"/>
              <a:ext cx="941480" cy="1397397"/>
              <a:chOff x="5415591" y="-1510969"/>
              <a:chExt cx="941480" cy="1397397"/>
            </a:xfrm>
          </p:grpSpPr>
          <p:sp>
            <p:nvSpPr>
              <p:cNvPr id="1280" name="Google Shape;1280;p51"/>
              <p:cNvSpPr/>
              <p:nvPr/>
            </p:nvSpPr>
            <p:spPr>
              <a:xfrm>
                <a:off x="5860649" y="-1510969"/>
                <a:ext cx="496422" cy="696794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6416" extrusionOk="0">
                    <a:moveTo>
                      <a:pt x="1912" y="205"/>
                    </a:moveTo>
                    <a:cubicBezTo>
                      <a:pt x="2255" y="205"/>
                      <a:pt x="2593" y="330"/>
                      <a:pt x="2861" y="565"/>
                    </a:cubicBezTo>
                    <a:cubicBezTo>
                      <a:pt x="3054" y="758"/>
                      <a:pt x="3136" y="1033"/>
                      <a:pt x="3075" y="1297"/>
                    </a:cubicBezTo>
                    <a:cubicBezTo>
                      <a:pt x="2993" y="1776"/>
                      <a:pt x="2586" y="2040"/>
                      <a:pt x="2159" y="2254"/>
                    </a:cubicBezTo>
                    <a:cubicBezTo>
                      <a:pt x="1945" y="2356"/>
                      <a:pt x="1437" y="2651"/>
                      <a:pt x="1396" y="3037"/>
                    </a:cubicBezTo>
                    <a:cubicBezTo>
                      <a:pt x="1386" y="3220"/>
                      <a:pt x="1467" y="3393"/>
                      <a:pt x="1630" y="3495"/>
                    </a:cubicBezTo>
                    <a:cubicBezTo>
                      <a:pt x="1905" y="3709"/>
                      <a:pt x="2240" y="3749"/>
                      <a:pt x="2556" y="3790"/>
                    </a:cubicBezTo>
                    <a:lnTo>
                      <a:pt x="2708" y="3810"/>
                    </a:lnTo>
                    <a:lnTo>
                      <a:pt x="2891" y="3841"/>
                    </a:lnTo>
                    <a:cubicBezTo>
                      <a:pt x="3197" y="3871"/>
                      <a:pt x="3482" y="3912"/>
                      <a:pt x="3716" y="4055"/>
                    </a:cubicBezTo>
                    <a:cubicBezTo>
                      <a:pt x="4041" y="4258"/>
                      <a:pt x="4356" y="4665"/>
                      <a:pt x="4326" y="5102"/>
                    </a:cubicBezTo>
                    <a:cubicBezTo>
                      <a:pt x="4295" y="5550"/>
                      <a:pt x="4051" y="5957"/>
                      <a:pt x="3685" y="6201"/>
                    </a:cubicBezTo>
                    <a:lnTo>
                      <a:pt x="3675" y="6201"/>
                    </a:lnTo>
                    <a:cubicBezTo>
                      <a:pt x="3624" y="6201"/>
                      <a:pt x="3583" y="6181"/>
                      <a:pt x="3563" y="6140"/>
                    </a:cubicBezTo>
                    <a:cubicBezTo>
                      <a:pt x="3522" y="6069"/>
                      <a:pt x="3604" y="6018"/>
                      <a:pt x="3634" y="5988"/>
                    </a:cubicBezTo>
                    <a:cubicBezTo>
                      <a:pt x="3878" y="5845"/>
                      <a:pt x="4011" y="5530"/>
                      <a:pt x="4082" y="5286"/>
                    </a:cubicBezTo>
                    <a:cubicBezTo>
                      <a:pt x="4153" y="5052"/>
                      <a:pt x="4112" y="4787"/>
                      <a:pt x="3970" y="4584"/>
                    </a:cubicBezTo>
                    <a:cubicBezTo>
                      <a:pt x="3695" y="4156"/>
                      <a:pt x="3298" y="4095"/>
                      <a:pt x="2942" y="4044"/>
                    </a:cubicBezTo>
                    <a:lnTo>
                      <a:pt x="2810" y="4034"/>
                    </a:lnTo>
                    <a:cubicBezTo>
                      <a:pt x="2464" y="3983"/>
                      <a:pt x="2027" y="3932"/>
                      <a:pt x="1701" y="3780"/>
                    </a:cubicBezTo>
                    <a:cubicBezTo>
                      <a:pt x="1365" y="3627"/>
                      <a:pt x="1192" y="3393"/>
                      <a:pt x="1192" y="3068"/>
                    </a:cubicBezTo>
                    <a:cubicBezTo>
                      <a:pt x="1192" y="2569"/>
                      <a:pt x="1721" y="2233"/>
                      <a:pt x="2037" y="2081"/>
                    </a:cubicBezTo>
                    <a:cubicBezTo>
                      <a:pt x="2251" y="1979"/>
                      <a:pt x="2454" y="1857"/>
                      <a:pt x="2637" y="1694"/>
                    </a:cubicBezTo>
                    <a:cubicBezTo>
                      <a:pt x="2993" y="1369"/>
                      <a:pt x="2912" y="1043"/>
                      <a:pt x="2841" y="880"/>
                    </a:cubicBezTo>
                    <a:cubicBezTo>
                      <a:pt x="2683" y="540"/>
                      <a:pt x="2293" y="401"/>
                      <a:pt x="1948" y="401"/>
                    </a:cubicBezTo>
                    <a:cubicBezTo>
                      <a:pt x="1891" y="401"/>
                      <a:pt x="1836" y="405"/>
                      <a:pt x="1783" y="412"/>
                    </a:cubicBezTo>
                    <a:lnTo>
                      <a:pt x="1732" y="422"/>
                    </a:lnTo>
                    <a:cubicBezTo>
                      <a:pt x="1223" y="514"/>
                      <a:pt x="806" y="829"/>
                      <a:pt x="480" y="1124"/>
                    </a:cubicBezTo>
                    <a:cubicBezTo>
                      <a:pt x="460" y="1135"/>
                      <a:pt x="450" y="1145"/>
                      <a:pt x="429" y="1145"/>
                    </a:cubicBezTo>
                    <a:cubicBezTo>
                      <a:pt x="399" y="1145"/>
                      <a:pt x="348" y="1124"/>
                      <a:pt x="328" y="1074"/>
                    </a:cubicBezTo>
                    <a:cubicBezTo>
                      <a:pt x="307" y="1033"/>
                      <a:pt x="307" y="992"/>
                      <a:pt x="348" y="962"/>
                    </a:cubicBezTo>
                    <a:cubicBezTo>
                      <a:pt x="796" y="565"/>
                      <a:pt x="1182" y="341"/>
                      <a:pt x="1569" y="250"/>
                    </a:cubicBezTo>
                    <a:lnTo>
                      <a:pt x="1650" y="229"/>
                    </a:lnTo>
                    <a:cubicBezTo>
                      <a:pt x="1737" y="213"/>
                      <a:pt x="1825" y="205"/>
                      <a:pt x="1912" y="205"/>
                    </a:cubicBezTo>
                    <a:close/>
                    <a:moveTo>
                      <a:pt x="1910" y="1"/>
                    </a:moveTo>
                    <a:cubicBezTo>
                      <a:pt x="1812" y="1"/>
                      <a:pt x="1714" y="9"/>
                      <a:pt x="1620" y="26"/>
                    </a:cubicBezTo>
                    <a:lnTo>
                      <a:pt x="1528" y="46"/>
                    </a:lnTo>
                    <a:cubicBezTo>
                      <a:pt x="1030" y="158"/>
                      <a:pt x="592" y="473"/>
                      <a:pt x="216" y="809"/>
                    </a:cubicBezTo>
                    <a:cubicBezTo>
                      <a:pt x="1" y="1005"/>
                      <a:pt x="143" y="1360"/>
                      <a:pt x="425" y="1360"/>
                    </a:cubicBezTo>
                    <a:cubicBezTo>
                      <a:pt x="437" y="1360"/>
                      <a:pt x="448" y="1360"/>
                      <a:pt x="460" y="1358"/>
                    </a:cubicBezTo>
                    <a:cubicBezTo>
                      <a:pt x="511" y="1348"/>
                      <a:pt x="572" y="1318"/>
                      <a:pt x="613" y="1287"/>
                    </a:cubicBezTo>
                    <a:cubicBezTo>
                      <a:pt x="938" y="992"/>
                      <a:pt x="1315" y="707"/>
                      <a:pt x="1762" y="636"/>
                    </a:cubicBezTo>
                    <a:lnTo>
                      <a:pt x="1813" y="626"/>
                    </a:lnTo>
                    <a:cubicBezTo>
                      <a:pt x="1857" y="620"/>
                      <a:pt x="1903" y="617"/>
                      <a:pt x="1950" y="617"/>
                    </a:cubicBezTo>
                    <a:cubicBezTo>
                      <a:pt x="2220" y="617"/>
                      <a:pt x="2526" y="720"/>
                      <a:pt x="2647" y="972"/>
                    </a:cubicBezTo>
                    <a:cubicBezTo>
                      <a:pt x="2861" y="1430"/>
                      <a:pt x="2251" y="1735"/>
                      <a:pt x="1935" y="1898"/>
                    </a:cubicBezTo>
                    <a:cubicBezTo>
                      <a:pt x="1487" y="2122"/>
                      <a:pt x="989" y="2518"/>
                      <a:pt x="979" y="3068"/>
                    </a:cubicBezTo>
                    <a:cubicBezTo>
                      <a:pt x="979" y="4065"/>
                      <a:pt x="2189" y="4156"/>
                      <a:pt x="2912" y="4258"/>
                    </a:cubicBezTo>
                    <a:cubicBezTo>
                      <a:pt x="3268" y="4309"/>
                      <a:pt x="3583" y="4360"/>
                      <a:pt x="3797" y="4695"/>
                    </a:cubicBezTo>
                    <a:cubicBezTo>
                      <a:pt x="3899" y="4858"/>
                      <a:pt x="3929" y="5052"/>
                      <a:pt x="3878" y="5235"/>
                    </a:cubicBezTo>
                    <a:cubicBezTo>
                      <a:pt x="3827" y="5428"/>
                      <a:pt x="3705" y="5703"/>
                      <a:pt x="3522" y="5815"/>
                    </a:cubicBezTo>
                    <a:cubicBezTo>
                      <a:pt x="3370" y="5896"/>
                      <a:pt x="3309" y="6079"/>
                      <a:pt x="3370" y="6232"/>
                    </a:cubicBezTo>
                    <a:cubicBezTo>
                      <a:pt x="3436" y="6346"/>
                      <a:pt x="3557" y="6416"/>
                      <a:pt x="3680" y="6416"/>
                    </a:cubicBezTo>
                    <a:cubicBezTo>
                      <a:pt x="3689" y="6416"/>
                      <a:pt x="3697" y="6415"/>
                      <a:pt x="3705" y="6415"/>
                    </a:cubicBezTo>
                    <a:cubicBezTo>
                      <a:pt x="3736" y="6405"/>
                      <a:pt x="3766" y="6395"/>
                      <a:pt x="3787" y="6384"/>
                    </a:cubicBezTo>
                    <a:cubicBezTo>
                      <a:pt x="4224" y="6099"/>
                      <a:pt x="4499" y="5631"/>
                      <a:pt x="4540" y="5113"/>
                    </a:cubicBezTo>
                    <a:cubicBezTo>
                      <a:pt x="4570" y="4604"/>
                      <a:pt x="4234" y="4126"/>
                      <a:pt x="3817" y="3871"/>
                    </a:cubicBezTo>
                    <a:cubicBezTo>
                      <a:pt x="3502" y="3668"/>
                      <a:pt x="3105" y="3658"/>
                      <a:pt x="2739" y="3607"/>
                    </a:cubicBezTo>
                    <a:cubicBezTo>
                      <a:pt x="2393" y="3556"/>
                      <a:pt x="2037" y="3546"/>
                      <a:pt x="1752" y="3322"/>
                    </a:cubicBezTo>
                    <a:cubicBezTo>
                      <a:pt x="1315" y="2986"/>
                      <a:pt x="1976" y="2569"/>
                      <a:pt x="2261" y="2437"/>
                    </a:cubicBezTo>
                    <a:cubicBezTo>
                      <a:pt x="2739" y="2203"/>
                      <a:pt x="3197" y="1888"/>
                      <a:pt x="3288" y="1328"/>
                    </a:cubicBezTo>
                    <a:cubicBezTo>
                      <a:pt x="3432" y="474"/>
                      <a:pt x="2654" y="1"/>
                      <a:pt x="1910" y="1"/>
                    </a:cubicBezTo>
                    <a:close/>
                  </a:path>
                </a:pathLst>
              </a:custGeom>
              <a:solidFill>
                <a:srgbClr val="57C6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1"/>
              <p:cNvSpPr/>
              <p:nvPr/>
            </p:nvSpPr>
            <p:spPr>
              <a:xfrm>
                <a:off x="5892904" y="-1487728"/>
                <a:ext cx="440926" cy="651398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5998" extrusionOk="0">
                    <a:moveTo>
                      <a:pt x="1611" y="1"/>
                    </a:moveTo>
                    <a:cubicBezTo>
                      <a:pt x="1522" y="1"/>
                      <a:pt x="1432" y="9"/>
                      <a:pt x="1343" y="25"/>
                    </a:cubicBezTo>
                    <a:lnTo>
                      <a:pt x="1272" y="36"/>
                    </a:lnTo>
                    <a:cubicBezTo>
                      <a:pt x="885" y="127"/>
                      <a:pt x="499" y="351"/>
                      <a:pt x="51" y="748"/>
                    </a:cubicBezTo>
                    <a:cubicBezTo>
                      <a:pt x="10" y="778"/>
                      <a:pt x="0" y="829"/>
                      <a:pt x="20" y="870"/>
                    </a:cubicBezTo>
                    <a:cubicBezTo>
                      <a:pt x="51" y="910"/>
                      <a:pt x="92" y="951"/>
                      <a:pt x="132" y="951"/>
                    </a:cubicBezTo>
                    <a:cubicBezTo>
                      <a:pt x="153" y="941"/>
                      <a:pt x="163" y="931"/>
                      <a:pt x="183" y="921"/>
                    </a:cubicBezTo>
                    <a:cubicBezTo>
                      <a:pt x="509" y="626"/>
                      <a:pt x="926" y="310"/>
                      <a:pt x="1435" y="219"/>
                    </a:cubicBezTo>
                    <a:lnTo>
                      <a:pt x="1486" y="208"/>
                    </a:lnTo>
                    <a:cubicBezTo>
                      <a:pt x="1540" y="201"/>
                      <a:pt x="1597" y="198"/>
                      <a:pt x="1654" y="198"/>
                    </a:cubicBezTo>
                    <a:cubicBezTo>
                      <a:pt x="2004" y="198"/>
                      <a:pt x="2386" y="336"/>
                      <a:pt x="2544" y="676"/>
                    </a:cubicBezTo>
                    <a:cubicBezTo>
                      <a:pt x="2615" y="839"/>
                      <a:pt x="2696" y="1165"/>
                      <a:pt x="2340" y="1490"/>
                    </a:cubicBezTo>
                    <a:cubicBezTo>
                      <a:pt x="2157" y="1653"/>
                      <a:pt x="1954" y="1775"/>
                      <a:pt x="1740" y="1877"/>
                    </a:cubicBezTo>
                    <a:cubicBezTo>
                      <a:pt x="1424" y="2030"/>
                      <a:pt x="895" y="2365"/>
                      <a:pt x="895" y="2854"/>
                    </a:cubicBezTo>
                    <a:cubicBezTo>
                      <a:pt x="895" y="3179"/>
                      <a:pt x="1058" y="3413"/>
                      <a:pt x="1394" y="3566"/>
                    </a:cubicBezTo>
                    <a:cubicBezTo>
                      <a:pt x="1740" y="3729"/>
                      <a:pt x="2157" y="3779"/>
                      <a:pt x="2513" y="3820"/>
                    </a:cubicBezTo>
                    <a:lnTo>
                      <a:pt x="2635" y="3841"/>
                    </a:lnTo>
                    <a:cubicBezTo>
                      <a:pt x="2991" y="3891"/>
                      <a:pt x="3398" y="3942"/>
                      <a:pt x="3673" y="4370"/>
                    </a:cubicBezTo>
                    <a:cubicBezTo>
                      <a:pt x="3805" y="4583"/>
                      <a:pt x="3846" y="4838"/>
                      <a:pt x="3785" y="5072"/>
                    </a:cubicBezTo>
                    <a:cubicBezTo>
                      <a:pt x="3714" y="5316"/>
                      <a:pt x="3581" y="5631"/>
                      <a:pt x="3327" y="5784"/>
                    </a:cubicBezTo>
                    <a:cubicBezTo>
                      <a:pt x="3296" y="5804"/>
                      <a:pt x="3225" y="5855"/>
                      <a:pt x="3256" y="5926"/>
                    </a:cubicBezTo>
                    <a:cubicBezTo>
                      <a:pt x="3286" y="5967"/>
                      <a:pt x="3327" y="5997"/>
                      <a:pt x="3368" y="5997"/>
                    </a:cubicBezTo>
                    <a:lnTo>
                      <a:pt x="3378" y="5997"/>
                    </a:lnTo>
                    <a:cubicBezTo>
                      <a:pt x="3754" y="5743"/>
                      <a:pt x="3998" y="5336"/>
                      <a:pt x="4029" y="4888"/>
                    </a:cubicBezTo>
                    <a:cubicBezTo>
                      <a:pt x="4059" y="4451"/>
                      <a:pt x="3744" y="4044"/>
                      <a:pt x="3408" y="3841"/>
                    </a:cubicBezTo>
                    <a:cubicBezTo>
                      <a:pt x="3185" y="3698"/>
                      <a:pt x="2900" y="3657"/>
                      <a:pt x="2594" y="3627"/>
                    </a:cubicBezTo>
                    <a:lnTo>
                      <a:pt x="2411" y="3596"/>
                    </a:lnTo>
                    <a:lnTo>
                      <a:pt x="2259" y="3576"/>
                    </a:lnTo>
                    <a:cubicBezTo>
                      <a:pt x="1943" y="3545"/>
                      <a:pt x="1608" y="3505"/>
                      <a:pt x="1323" y="3281"/>
                    </a:cubicBezTo>
                    <a:cubicBezTo>
                      <a:pt x="1170" y="3179"/>
                      <a:pt x="1089" y="3006"/>
                      <a:pt x="1099" y="2823"/>
                    </a:cubicBezTo>
                    <a:cubicBezTo>
                      <a:pt x="1140" y="2437"/>
                      <a:pt x="1648" y="2152"/>
                      <a:pt x="1862" y="2040"/>
                    </a:cubicBezTo>
                    <a:cubicBezTo>
                      <a:pt x="2289" y="1826"/>
                      <a:pt x="2696" y="1562"/>
                      <a:pt x="2778" y="1083"/>
                    </a:cubicBezTo>
                    <a:cubicBezTo>
                      <a:pt x="2839" y="819"/>
                      <a:pt x="2757" y="544"/>
                      <a:pt x="2564" y="351"/>
                    </a:cubicBezTo>
                    <a:cubicBezTo>
                      <a:pt x="2297" y="124"/>
                      <a:pt x="1959" y="1"/>
                      <a:pt x="1611" y="1"/>
                    </a:cubicBezTo>
                    <a:close/>
                  </a:path>
                </a:pathLst>
              </a:custGeom>
              <a:solidFill>
                <a:srgbClr val="CDF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1"/>
              <p:cNvSpPr/>
              <p:nvPr/>
            </p:nvSpPr>
            <p:spPr>
              <a:xfrm>
                <a:off x="5415591" y="-878351"/>
                <a:ext cx="862955" cy="764779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042" extrusionOk="0">
                    <a:moveTo>
                      <a:pt x="6609" y="0"/>
                    </a:moveTo>
                    <a:cubicBezTo>
                      <a:pt x="6451" y="0"/>
                      <a:pt x="6293" y="54"/>
                      <a:pt x="6165" y="163"/>
                    </a:cubicBezTo>
                    <a:lnTo>
                      <a:pt x="336" y="4456"/>
                    </a:lnTo>
                    <a:cubicBezTo>
                      <a:pt x="31" y="4710"/>
                      <a:pt x="0" y="5148"/>
                      <a:pt x="244" y="5443"/>
                    </a:cubicBezTo>
                    <a:lnTo>
                      <a:pt x="1374" y="6786"/>
                    </a:lnTo>
                    <a:cubicBezTo>
                      <a:pt x="1485" y="6928"/>
                      <a:pt x="1658" y="7020"/>
                      <a:pt x="1852" y="7040"/>
                    </a:cubicBezTo>
                    <a:cubicBezTo>
                      <a:pt x="1865" y="7041"/>
                      <a:pt x="1878" y="7041"/>
                      <a:pt x="1891" y="7041"/>
                    </a:cubicBezTo>
                    <a:cubicBezTo>
                      <a:pt x="2061" y="7041"/>
                      <a:pt x="2228" y="6981"/>
                      <a:pt x="2360" y="6877"/>
                    </a:cubicBezTo>
                    <a:lnTo>
                      <a:pt x="7620" y="1902"/>
                    </a:lnTo>
                    <a:cubicBezTo>
                      <a:pt x="7895" y="1668"/>
                      <a:pt x="7946" y="1251"/>
                      <a:pt x="7732" y="956"/>
                    </a:cubicBezTo>
                    <a:lnTo>
                      <a:pt x="7742" y="956"/>
                    </a:lnTo>
                    <a:cubicBezTo>
                      <a:pt x="7875" y="844"/>
                      <a:pt x="7885" y="651"/>
                      <a:pt x="7773" y="529"/>
                    </a:cubicBezTo>
                    <a:lnTo>
                      <a:pt x="7529" y="244"/>
                    </a:lnTo>
                    <a:cubicBezTo>
                      <a:pt x="7474" y="172"/>
                      <a:pt x="7392" y="136"/>
                      <a:pt x="7307" y="136"/>
                    </a:cubicBezTo>
                    <a:cubicBezTo>
                      <a:pt x="7235" y="136"/>
                      <a:pt x="7162" y="162"/>
                      <a:pt x="7101" y="213"/>
                    </a:cubicBezTo>
                    <a:cubicBezTo>
                      <a:pt x="6971" y="72"/>
                      <a:pt x="6790" y="0"/>
                      <a:pt x="66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3" name="Google Shape;1283;p51"/>
            <p:cNvSpPr/>
            <p:nvPr/>
          </p:nvSpPr>
          <p:spPr>
            <a:xfrm>
              <a:off x="7140537" y="3716760"/>
              <a:ext cx="223287" cy="239903"/>
            </a:xfrm>
            <a:custGeom>
              <a:avLst/>
              <a:gdLst/>
              <a:ahLst/>
              <a:cxnLst/>
              <a:rect l="l" t="t" r="r" b="b"/>
              <a:pathLst>
                <a:path w="2056" h="2209" extrusionOk="0">
                  <a:moveTo>
                    <a:pt x="672" y="0"/>
                  </a:moveTo>
                  <a:lnTo>
                    <a:pt x="1" y="560"/>
                  </a:lnTo>
                  <a:lnTo>
                    <a:pt x="62" y="641"/>
                  </a:lnTo>
                  <a:lnTo>
                    <a:pt x="68" y="636"/>
                  </a:lnTo>
                  <a:lnTo>
                    <a:pt x="68" y="636"/>
                  </a:lnTo>
                  <a:lnTo>
                    <a:pt x="72" y="641"/>
                  </a:lnTo>
                  <a:lnTo>
                    <a:pt x="743" y="82"/>
                  </a:lnTo>
                  <a:lnTo>
                    <a:pt x="672" y="0"/>
                  </a:lnTo>
                  <a:close/>
                  <a:moveTo>
                    <a:pt x="825" y="173"/>
                  </a:moveTo>
                  <a:lnTo>
                    <a:pt x="143" y="733"/>
                  </a:lnTo>
                  <a:lnTo>
                    <a:pt x="214" y="814"/>
                  </a:lnTo>
                  <a:lnTo>
                    <a:pt x="886" y="255"/>
                  </a:lnTo>
                  <a:lnTo>
                    <a:pt x="825" y="173"/>
                  </a:lnTo>
                  <a:close/>
                  <a:moveTo>
                    <a:pt x="967" y="346"/>
                  </a:moveTo>
                  <a:lnTo>
                    <a:pt x="296" y="916"/>
                  </a:lnTo>
                  <a:lnTo>
                    <a:pt x="357" y="997"/>
                  </a:lnTo>
                  <a:lnTo>
                    <a:pt x="1038" y="428"/>
                  </a:lnTo>
                  <a:lnTo>
                    <a:pt x="967" y="346"/>
                  </a:lnTo>
                  <a:close/>
                  <a:moveTo>
                    <a:pt x="1110" y="519"/>
                  </a:moveTo>
                  <a:lnTo>
                    <a:pt x="438" y="1089"/>
                  </a:lnTo>
                  <a:lnTo>
                    <a:pt x="499" y="1170"/>
                  </a:lnTo>
                  <a:lnTo>
                    <a:pt x="505" y="1165"/>
                  </a:lnTo>
                  <a:lnTo>
                    <a:pt x="509" y="1170"/>
                  </a:lnTo>
                  <a:lnTo>
                    <a:pt x="1181" y="601"/>
                  </a:lnTo>
                  <a:lnTo>
                    <a:pt x="1110" y="519"/>
                  </a:lnTo>
                  <a:close/>
                  <a:moveTo>
                    <a:pt x="1262" y="692"/>
                  </a:moveTo>
                  <a:lnTo>
                    <a:pt x="581" y="1262"/>
                  </a:lnTo>
                  <a:lnTo>
                    <a:pt x="652" y="1343"/>
                  </a:lnTo>
                  <a:lnTo>
                    <a:pt x="1323" y="774"/>
                  </a:lnTo>
                  <a:lnTo>
                    <a:pt x="1262" y="692"/>
                  </a:lnTo>
                  <a:close/>
                  <a:moveTo>
                    <a:pt x="1405" y="865"/>
                  </a:moveTo>
                  <a:lnTo>
                    <a:pt x="733" y="1435"/>
                  </a:lnTo>
                  <a:lnTo>
                    <a:pt x="794" y="1516"/>
                  </a:lnTo>
                  <a:lnTo>
                    <a:pt x="1476" y="957"/>
                  </a:lnTo>
                  <a:lnTo>
                    <a:pt x="1471" y="951"/>
                  </a:lnTo>
                  <a:lnTo>
                    <a:pt x="1476" y="946"/>
                  </a:lnTo>
                  <a:lnTo>
                    <a:pt x="1405" y="865"/>
                  </a:lnTo>
                  <a:close/>
                  <a:moveTo>
                    <a:pt x="1547" y="1038"/>
                  </a:moveTo>
                  <a:lnTo>
                    <a:pt x="876" y="1608"/>
                  </a:lnTo>
                  <a:lnTo>
                    <a:pt x="881" y="1614"/>
                  </a:lnTo>
                  <a:lnTo>
                    <a:pt x="881" y="1614"/>
                  </a:lnTo>
                  <a:lnTo>
                    <a:pt x="876" y="1618"/>
                  </a:lnTo>
                  <a:lnTo>
                    <a:pt x="947" y="1689"/>
                  </a:lnTo>
                  <a:lnTo>
                    <a:pt x="1618" y="1130"/>
                  </a:lnTo>
                  <a:lnTo>
                    <a:pt x="1613" y="1124"/>
                  </a:lnTo>
                  <a:lnTo>
                    <a:pt x="1613" y="1124"/>
                  </a:lnTo>
                  <a:lnTo>
                    <a:pt x="1618" y="1119"/>
                  </a:lnTo>
                  <a:lnTo>
                    <a:pt x="1547" y="1038"/>
                  </a:lnTo>
                  <a:close/>
                  <a:moveTo>
                    <a:pt x="1700" y="1221"/>
                  </a:moveTo>
                  <a:lnTo>
                    <a:pt x="1018" y="1781"/>
                  </a:lnTo>
                  <a:lnTo>
                    <a:pt x="1089" y="1862"/>
                  </a:lnTo>
                  <a:lnTo>
                    <a:pt x="1761" y="1303"/>
                  </a:lnTo>
                  <a:lnTo>
                    <a:pt x="1700" y="1221"/>
                  </a:lnTo>
                  <a:close/>
                  <a:moveTo>
                    <a:pt x="1842" y="1394"/>
                  </a:moveTo>
                  <a:lnTo>
                    <a:pt x="1171" y="1954"/>
                  </a:lnTo>
                  <a:lnTo>
                    <a:pt x="1232" y="2035"/>
                  </a:lnTo>
                  <a:lnTo>
                    <a:pt x="1913" y="1476"/>
                  </a:lnTo>
                  <a:lnTo>
                    <a:pt x="1842" y="1394"/>
                  </a:lnTo>
                  <a:close/>
                  <a:moveTo>
                    <a:pt x="1985" y="1567"/>
                  </a:moveTo>
                  <a:lnTo>
                    <a:pt x="1313" y="2127"/>
                  </a:lnTo>
                  <a:lnTo>
                    <a:pt x="1384" y="2208"/>
                  </a:lnTo>
                  <a:lnTo>
                    <a:pt x="2056" y="1648"/>
                  </a:lnTo>
                  <a:lnTo>
                    <a:pt x="1985" y="1567"/>
                  </a:lnTo>
                  <a:close/>
                </a:path>
              </a:pathLst>
            </a:custGeom>
            <a:solidFill>
              <a:srgbClr val="94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130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51"/>
          <p:cNvSpPr txBox="1">
            <a:spLocks noGrp="1"/>
          </p:cNvSpPr>
          <p:nvPr>
            <p:ph type="subTitle" idx="1"/>
          </p:nvPr>
        </p:nvSpPr>
        <p:spPr>
          <a:xfrm>
            <a:off x="906000" y="1069353"/>
            <a:ext cx="3994002" cy="1599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Class TraitementNum: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</a:t>
            </a:r>
            <a:r>
              <a:rPr lang="en" dirty="0">
                <a:solidFill>
                  <a:srgbClr val="FF0000"/>
                </a:solidFill>
              </a:rPr>
              <a:t>ef</a:t>
            </a:r>
            <a:r>
              <a:rPr lang="en" dirty="0"/>
              <a:t> </a:t>
            </a:r>
            <a:r>
              <a:rPr lang="en" dirty="0">
                <a:solidFill>
                  <a:schemeClr val="tx1"/>
                </a:solidFill>
              </a:rPr>
              <a:t>__init__():</a:t>
            </a:r>
            <a:endParaRPr lang="en" dirty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</a:t>
            </a:r>
            <a:r>
              <a:rPr lang="en" dirty="0">
                <a:solidFill>
                  <a:srgbClr val="FF0000"/>
                </a:solidFill>
              </a:rPr>
              <a:t>ef</a:t>
            </a:r>
            <a:r>
              <a:rPr lang="en" dirty="0"/>
              <a:t> </a:t>
            </a:r>
            <a:r>
              <a:rPr lang="en" dirty="0">
                <a:solidFill>
                  <a:schemeClr val="tx1"/>
                </a:solidFill>
              </a:rPr>
              <a:t>check_num():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</a:t>
            </a:r>
            <a:r>
              <a:rPr lang="en" dirty="0">
                <a:solidFill>
                  <a:srgbClr val="FF0000"/>
                </a:solidFill>
              </a:rPr>
              <a:t>ef </a:t>
            </a:r>
            <a:r>
              <a:rPr lang="en" dirty="0">
                <a:solidFill>
                  <a:schemeClr val="tx1"/>
                </a:solidFill>
              </a:rPr>
              <a:t>check_len():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</a:t>
            </a:r>
            <a:r>
              <a:rPr lang="en" dirty="0">
                <a:solidFill>
                  <a:srgbClr val="FF0000"/>
                </a:solidFill>
              </a:rPr>
              <a:t>ef </a:t>
            </a:r>
            <a:r>
              <a:rPr lang="en" dirty="0">
                <a:solidFill>
                  <a:schemeClr val="tx1"/>
                </a:solidFill>
              </a:rPr>
              <a:t>check_occ(para1):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D</a:t>
            </a:r>
            <a:r>
              <a:rPr lang="en" dirty="0">
                <a:solidFill>
                  <a:srgbClr val="FF0000"/>
                </a:solidFill>
              </a:rPr>
              <a:t>ef </a:t>
            </a:r>
            <a:r>
              <a:rPr lang="en" dirty="0">
                <a:solidFill>
                  <a:schemeClr val="tx1"/>
                </a:solidFill>
              </a:rPr>
              <a:t>countTV(para1):	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238" name="Google Shape;1238;p51"/>
          <p:cNvSpPr txBox="1">
            <a:spLocks noGrp="1"/>
          </p:cNvSpPr>
          <p:nvPr>
            <p:ph type="title"/>
          </p:nvPr>
        </p:nvSpPr>
        <p:spPr>
          <a:xfrm>
            <a:off x="595278" y="369085"/>
            <a:ext cx="5025749" cy="488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2000" u="sng" dirty="0">
                <a:solidFill>
                  <a:srgbClr val="95AF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Fichier “ </a:t>
            </a:r>
            <a:r>
              <a:rPr lang="en" sz="2000" u="sng" dirty="0">
                <a:solidFill>
                  <a:srgbClr val="FEC5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Traitement.py </a:t>
            </a:r>
            <a:r>
              <a:rPr lang="en" sz="2000" u="sng" dirty="0">
                <a:solidFill>
                  <a:srgbClr val="95AF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”: </a:t>
            </a:r>
            <a:r>
              <a:rPr lang="en" sz="1600" b="0" dirty="0">
                <a:solidFill>
                  <a:schemeClr val="tx1"/>
                </a:solidFill>
                <a:latin typeface="Raleway" pitchFamily="2" charset="0"/>
              </a:rPr>
              <a:t>Contient 1 Classe:</a:t>
            </a:r>
            <a:endParaRPr sz="2000" u="sng" dirty="0">
              <a:solidFill>
                <a:srgbClr val="95AF2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39" name="Google Shape;1239;p51"/>
          <p:cNvGrpSpPr/>
          <p:nvPr/>
        </p:nvGrpSpPr>
        <p:grpSpPr>
          <a:xfrm>
            <a:off x="5928614" y="2393606"/>
            <a:ext cx="1682864" cy="2309605"/>
            <a:chOff x="4048815" y="-1750224"/>
            <a:chExt cx="1475161" cy="2024371"/>
          </a:xfrm>
        </p:grpSpPr>
        <p:sp>
          <p:nvSpPr>
            <p:cNvPr id="1240" name="Google Shape;1240;p51"/>
            <p:cNvSpPr/>
            <p:nvPr/>
          </p:nvSpPr>
          <p:spPr>
            <a:xfrm>
              <a:off x="4318369" y="-982285"/>
              <a:ext cx="882938" cy="980138"/>
            </a:xfrm>
            <a:custGeom>
              <a:avLst/>
              <a:gdLst/>
              <a:ahLst/>
              <a:cxnLst/>
              <a:rect l="l" t="t" r="r" b="b"/>
              <a:pathLst>
                <a:path w="8130" h="9025" extrusionOk="0">
                  <a:moveTo>
                    <a:pt x="7834" y="6593"/>
                  </a:moveTo>
                  <a:cubicBezTo>
                    <a:pt x="7926" y="6278"/>
                    <a:pt x="8048" y="5545"/>
                    <a:pt x="7682" y="4446"/>
                  </a:cubicBezTo>
                  <a:cubicBezTo>
                    <a:pt x="6247" y="204"/>
                    <a:pt x="1893" y="0"/>
                    <a:pt x="397" y="4446"/>
                  </a:cubicBezTo>
                  <a:cubicBezTo>
                    <a:pt x="11" y="5576"/>
                    <a:pt x="153" y="6318"/>
                    <a:pt x="255" y="6624"/>
                  </a:cubicBezTo>
                  <a:cubicBezTo>
                    <a:pt x="1" y="8170"/>
                    <a:pt x="2005" y="8913"/>
                    <a:pt x="4050" y="9025"/>
                  </a:cubicBezTo>
                  <a:cubicBezTo>
                    <a:pt x="6125" y="8913"/>
                    <a:pt x="8129" y="8160"/>
                    <a:pt x="7855" y="6593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1"/>
            <p:cNvSpPr/>
            <p:nvPr/>
          </p:nvSpPr>
          <p:spPr>
            <a:xfrm>
              <a:off x="4458685" y="-238674"/>
              <a:ext cx="308431" cy="512821"/>
            </a:xfrm>
            <a:custGeom>
              <a:avLst/>
              <a:gdLst/>
              <a:ahLst/>
              <a:cxnLst/>
              <a:rect l="l" t="t" r="r" b="b"/>
              <a:pathLst>
                <a:path w="2840" h="4722" extrusionOk="0">
                  <a:moveTo>
                    <a:pt x="2839" y="814"/>
                  </a:moveTo>
                  <a:lnTo>
                    <a:pt x="1435" y="4721"/>
                  </a:lnTo>
                  <a:lnTo>
                    <a:pt x="346" y="4416"/>
                  </a:lnTo>
                  <a:lnTo>
                    <a:pt x="469" y="2646"/>
                  </a:lnTo>
                  <a:lnTo>
                    <a:pt x="1" y="0"/>
                  </a:lnTo>
                  <a:lnTo>
                    <a:pt x="2127" y="590"/>
                  </a:ln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1"/>
            <p:cNvSpPr/>
            <p:nvPr/>
          </p:nvSpPr>
          <p:spPr>
            <a:xfrm>
              <a:off x="4484098" y="113746"/>
              <a:ext cx="215576" cy="159211"/>
            </a:xfrm>
            <a:custGeom>
              <a:avLst/>
              <a:gdLst/>
              <a:ahLst/>
              <a:cxnLst/>
              <a:rect l="l" t="t" r="r" b="b"/>
              <a:pathLst>
                <a:path w="1985" h="1466" extrusionOk="0">
                  <a:moveTo>
                    <a:pt x="112" y="1171"/>
                  </a:moveTo>
                  <a:cubicBezTo>
                    <a:pt x="245" y="1364"/>
                    <a:pt x="621" y="1446"/>
                    <a:pt x="987" y="1446"/>
                  </a:cubicBezTo>
                  <a:cubicBezTo>
                    <a:pt x="1364" y="1466"/>
                    <a:pt x="1761" y="1384"/>
                    <a:pt x="1862" y="1191"/>
                  </a:cubicBezTo>
                  <a:cubicBezTo>
                    <a:pt x="1984" y="998"/>
                    <a:pt x="1689" y="459"/>
                    <a:pt x="1598" y="276"/>
                  </a:cubicBezTo>
                  <a:cubicBezTo>
                    <a:pt x="1496" y="92"/>
                    <a:pt x="1252" y="11"/>
                    <a:pt x="1008" y="1"/>
                  </a:cubicBezTo>
                  <a:cubicBezTo>
                    <a:pt x="753" y="1"/>
                    <a:pt x="509" y="82"/>
                    <a:pt x="408" y="255"/>
                  </a:cubicBezTo>
                  <a:cubicBezTo>
                    <a:pt x="296" y="449"/>
                    <a:pt x="1" y="978"/>
                    <a:pt x="112" y="1171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1"/>
            <p:cNvSpPr/>
            <p:nvPr/>
          </p:nvSpPr>
          <p:spPr>
            <a:xfrm>
              <a:off x="4928287" y="-878460"/>
              <a:ext cx="521618" cy="313970"/>
            </a:xfrm>
            <a:custGeom>
              <a:avLst/>
              <a:gdLst/>
              <a:ahLst/>
              <a:cxnLst/>
              <a:rect l="l" t="t" r="r" b="b"/>
              <a:pathLst>
                <a:path w="4803" h="2891" extrusionOk="0">
                  <a:moveTo>
                    <a:pt x="133" y="1120"/>
                  </a:moveTo>
                  <a:cubicBezTo>
                    <a:pt x="234" y="1110"/>
                    <a:pt x="2290" y="794"/>
                    <a:pt x="3195" y="489"/>
                  </a:cubicBezTo>
                  <a:cubicBezTo>
                    <a:pt x="3632" y="357"/>
                    <a:pt x="4060" y="194"/>
                    <a:pt x="4467" y="1"/>
                  </a:cubicBezTo>
                  <a:lnTo>
                    <a:pt x="4802" y="530"/>
                  </a:lnTo>
                  <a:cubicBezTo>
                    <a:pt x="4802" y="530"/>
                    <a:pt x="2666" y="2198"/>
                    <a:pt x="1791" y="2544"/>
                  </a:cubicBezTo>
                  <a:cubicBezTo>
                    <a:pt x="906" y="2890"/>
                    <a:pt x="0" y="1496"/>
                    <a:pt x="133" y="1120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1"/>
            <p:cNvSpPr/>
            <p:nvPr/>
          </p:nvSpPr>
          <p:spPr>
            <a:xfrm>
              <a:off x="5388983" y="-928200"/>
              <a:ext cx="134993" cy="126088"/>
            </a:xfrm>
            <a:custGeom>
              <a:avLst/>
              <a:gdLst/>
              <a:ahLst/>
              <a:cxnLst/>
              <a:rect l="l" t="t" r="r" b="b"/>
              <a:pathLst>
                <a:path w="1243" h="1161" extrusionOk="0">
                  <a:moveTo>
                    <a:pt x="1191" y="489"/>
                  </a:moveTo>
                  <a:cubicBezTo>
                    <a:pt x="1161" y="418"/>
                    <a:pt x="1039" y="388"/>
                    <a:pt x="896" y="377"/>
                  </a:cubicBezTo>
                  <a:cubicBezTo>
                    <a:pt x="927" y="235"/>
                    <a:pt x="927" y="113"/>
                    <a:pt x="856" y="72"/>
                  </a:cubicBezTo>
                  <a:cubicBezTo>
                    <a:pt x="784" y="1"/>
                    <a:pt x="438" y="123"/>
                    <a:pt x="326" y="184"/>
                  </a:cubicBezTo>
                  <a:cubicBezTo>
                    <a:pt x="204" y="245"/>
                    <a:pt x="113" y="347"/>
                    <a:pt x="72" y="469"/>
                  </a:cubicBezTo>
                  <a:cubicBezTo>
                    <a:pt x="1" y="744"/>
                    <a:pt x="326" y="1161"/>
                    <a:pt x="601" y="1140"/>
                  </a:cubicBezTo>
                  <a:cubicBezTo>
                    <a:pt x="733" y="1140"/>
                    <a:pt x="856" y="1079"/>
                    <a:pt x="947" y="988"/>
                  </a:cubicBezTo>
                  <a:cubicBezTo>
                    <a:pt x="1039" y="876"/>
                    <a:pt x="1242" y="581"/>
                    <a:pt x="1191" y="479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1"/>
            <p:cNvSpPr/>
            <p:nvPr/>
          </p:nvSpPr>
          <p:spPr>
            <a:xfrm>
              <a:off x="4125054" y="-773440"/>
              <a:ext cx="449723" cy="350352"/>
            </a:xfrm>
            <a:custGeom>
              <a:avLst/>
              <a:gdLst/>
              <a:ahLst/>
              <a:cxnLst/>
              <a:rect l="l" t="t" r="r" b="b"/>
              <a:pathLst>
                <a:path w="4141" h="3226" extrusionOk="0">
                  <a:moveTo>
                    <a:pt x="3622" y="0"/>
                  </a:moveTo>
                  <a:cubicBezTo>
                    <a:pt x="3541" y="82"/>
                    <a:pt x="2004" y="1465"/>
                    <a:pt x="1180" y="1964"/>
                  </a:cubicBezTo>
                  <a:cubicBezTo>
                    <a:pt x="804" y="2218"/>
                    <a:pt x="407" y="2442"/>
                    <a:pt x="0" y="2635"/>
                  </a:cubicBezTo>
                  <a:lnTo>
                    <a:pt x="193" y="3225"/>
                  </a:lnTo>
                  <a:cubicBezTo>
                    <a:pt x="193" y="3225"/>
                    <a:pt x="2472" y="2564"/>
                    <a:pt x="3307" y="2106"/>
                  </a:cubicBezTo>
                  <a:cubicBezTo>
                    <a:pt x="4141" y="1648"/>
                    <a:pt x="4009" y="153"/>
                    <a:pt x="3622" y="0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1"/>
            <p:cNvSpPr/>
            <p:nvPr/>
          </p:nvSpPr>
          <p:spPr>
            <a:xfrm>
              <a:off x="5002354" y="-1685062"/>
              <a:ext cx="374570" cy="338297"/>
            </a:xfrm>
            <a:custGeom>
              <a:avLst/>
              <a:gdLst/>
              <a:ahLst/>
              <a:cxnLst/>
              <a:rect l="l" t="t" r="r" b="b"/>
              <a:pathLst>
                <a:path w="3449" h="3115" extrusionOk="0">
                  <a:moveTo>
                    <a:pt x="743" y="794"/>
                  </a:moveTo>
                  <a:cubicBezTo>
                    <a:pt x="743" y="794"/>
                    <a:pt x="1465" y="672"/>
                    <a:pt x="1791" y="337"/>
                  </a:cubicBezTo>
                  <a:cubicBezTo>
                    <a:pt x="2116" y="1"/>
                    <a:pt x="2696" y="306"/>
                    <a:pt x="3073" y="1049"/>
                  </a:cubicBezTo>
                  <a:cubicBezTo>
                    <a:pt x="3449" y="1791"/>
                    <a:pt x="3276" y="2758"/>
                    <a:pt x="3215" y="2931"/>
                  </a:cubicBezTo>
                  <a:cubicBezTo>
                    <a:pt x="3164" y="3114"/>
                    <a:pt x="2045" y="2992"/>
                    <a:pt x="1129" y="2666"/>
                  </a:cubicBezTo>
                  <a:cubicBezTo>
                    <a:pt x="224" y="2351"/>
                    <a:pt x="0" y="967"/>
                    <a:pt x="743" y="79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1"/>
            <p:cNvSpPr/>
            <p:nvPr/>
          </p:nvSpPr>
          <p:spPr>
            <a:xfrm>
              <a:off x="4212263" y="-1750224"/>
              <a:ext cx="1088523" cy="1099492"/>
            </a:xfrm>
            <a:custGeom>
              <a:avLst/>
              <a:gdLst/>
              <a:ahLst/>
              <a:cxnLst/>
              <a:rect l="l" t="t" r="r" b="b"/>
              <a:pathLst>
                <a:path w="10023" h="10124" extrusionOk="0">
                  <a:moveTo>
                    <a:pt x="601" y="7885"/>
                  </a:moveTo>
                  <a:cubicBezTo>
                    <a:pt x="1771" y="10124"/>
                    <a:pt x="8242" y="10124"/>
                    <a:pt x="9412" y="7885"/>
                  </a:cubicBezTo>
                  <a:cubicBezTo>
                    <a:pt x="10022" y="6726"/>
                    <a:pt x="10022" y="3389"/>
                    <a:pt x="9412" y="2239"/>
                  </a:cubicBezTo>
                  <a:cubicBezTo>
                    <a:pt x="8242" y="1"/>
                    <a:pt x="1771" y="1"/>
                    <a:pt x="601" y="2239"/>
                  </a:cubicBezTo>
                  <a:cubicBezTo>
                    <a:pt x="1" y="3389"/>
                    <a:pt x="1" y="6726"/>
                    <a:pt x="601" y="7885"/>
                  </a:cubicBez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1"/>
            <p:cNvSpPr/>
            <p:nvPr/>
          </p:nvSpPr>
          <p:spPr>
            <a:xfrm>
              <a:off x="4664163" y="-1076228"/>
              <a:ext cx="86339" cy="86339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398" y="794"/>
                  </a:moveTo>
                  <a:cubicBezTo>
                    <a:pt x="611" y="794"/>
                    <a:pt x="784" y="611"/>
                    <a:pt x="784" y="397"/>
                  </a:cubicBezTo>
                  <a:cubicBezTo>
                    <a:pt x="794" y="184"/>
                    <a:pt x="611" y="1"/>
                    <a:pt x="398" y="11"/>
                  </a:cubicBezTo>
                  <a:cubicBezTo>
                    <a:pt x="174" y="11"/>
                    <a:pt x="1" y="184"/>
                    <a:pt x="1" y="397"/>
                  </a:cubicBezTo>
                  <a:cubicBezTo>
                    <a:pt x="11" y="611"/>
                    <a:pt x="174" y="784"/>
                    <a:pt x="398" y="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1"/>
            <p:cNvSpPr/>
            <p:nvPr/>
          </p:nvSpPr>
          <p:spPr>
            <a:xfrm>
              <a:off x="5102813" y="-1076228"/>
              <a:ext cx="85253" cy="86339"/>
            </a:xfrm>
            <a:custGeom>
              <a:avLst/>
              <a:gdLst/>
              <a:ahLst/>
              <a:cxnLst/>
              <a:rect l="l" t="t" r="r" b="b"/>
              <a:pathLst>
                <a:path w="785" h="795" extrusionOk="0">
                  <a:moveTo>
                    <a:pt x="388" y="794"/>
                  </a:moveTo>
                  <a:cubicBezTo>
                    <a:pt x="611" y="794"/>
                    <a:pt x="784" y="611"/>
                    <a:pt x="784" y="397"/>
                  </a:cubicBezTo>
                  <a:cubicBezTo>
                    <a:pt x="784" y="184"/>
                    <a:pt x="611" y="1"/>
                    <a:pt x="388" y="11"/>
                  </a:cubicBezTo>
                  <a:cubicBezTo>
                    <a:pt x="174" y="11"/>
                    <a:pt x="1" y="184"/>
                    <a:pt x="1" y="397"/>
                  </a:cubicBezTo>
                  <a:cubicBezTo>
                    <a:pt x="1" y="611"/>
                    <a:pt x="174" y="784"/>
                    <a:pt x="388" y="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1"/>
            <p:cNvSpPr/>
            <p:nvPr/>
          </p:nvSpPr>
          <p:spPr>
            <a:xfrm>
              <a:off x="4134937" y="-1685062"/>
              <a:ext cx="375765" cy="338297"/>
            </a:xfrm>
            <a:custGeom>
              <a:avLst/>
              <a:gdLst/>
              <a:ahLst/>
              <a:cxnLst/>
              <a:rect l="l" t="t" r="r" b="b"/>
              <a:pathLst>
                <a:path w="3460" h="3115" extrusionOk="0">
                  <a:moveTo>
                    <a:pt x="2717" y="794"/>
                  </a:moveTo>
                  <a:cubicBezTo>
                    <a:pt x="2717" y="794"/>
                    <a:pt x="1985" y="672"/>
                    <a:pt x="1669" y="337"/>
                  </a:cubicBezTo>
                  <a:cubicBezTo>
                    <a:pt x="1344" y="1"/>
                    <a:pt x="754" y="306"/>
                    <a:pt x="377" y="1049"/>
                  </a:cubicBezTo>
                  <a:cubicBezTo>
                    <a:pt x="1" y="1791"/>
                    <a:pt x="184" y="2758"/>
                    <a:pt x="255" y="2931"/>
                  </a:cubicBezTo>
                  <a:cubicBezTo>
                    <a:pt x="326" y="3114"/>
                    <a:pt x="1425" y="2992"/>
                    <a:pt x="2320" y="2666"/>
                  </a:cubicBezTo>
                  <a:cubicBezTo>
                    <a:pt x="3216" y="2351"/>
                    <a:pt x="3460" y="967"/>
                    <a:pt x="2707" y="79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1"/>
            <p:cNvSpPr/>
            <p:nvPr/>
          </p:nvSpPr>
          <p:spPr>
            <a:xfrm>
              <a:off x="4751480" y="-1102727"/>
              <a:ext cx="351438" cy="353718"/>
            </a:xfrm>
            <a:custGeom>
              <a:avLst/>
              <a:gdLst/>
              <a:ahLst/>
              <a:cxnLst/>
              <a:rect l="l" t="t" r="r" b="b"/>
              <a:pathLst>
                <a:path w="3236" h="3257" extrusionOk="0">
                  <a:moveTo>
                    <a:pt x="194" y="2544"/>
                  </a:moveTo>
                  <a:cubicBezTo>
                    <a:pt x="570" y="3256"/>
                    <a:pt x="2666" y="3256"/>
                    <a:pt x="3043" y="2544"/>
                  </a:cubicBezTo>
                  <a:cubicBezTo>
                    <a:pt x="3236" y="2157"/>
                    <a:pt x="3236" y="1089"/>
                    <a:pt x="3043" y="713"/>
                  </a:cubicBezTo>
                  <a:cubicBezTo>
                    <a:pt x="2656" y="0"/>
                    <a:pt x="570" y="0"/>
                    <a:pt x="194" y="713"/>
                  </a:cubicBezTo>
                  <a:cubicBezTo>
                    <a:pt x="1" y="1099"/>
                    <a:pt x="1" y="2168"/>
                    <a:pt x="194" y="2544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1"/>
            <p:cNvSpPr/>
            <p:nvPr/>
          </p:nvSpPr>
          <p:spPr>
            <a:xfrm>
              <a:off x="4940450" y="-880632"/>
              <a:ext cx="94050" cy="79606"/>
            </a:xfrm>
            <a:custGeom>
              <a:avLst/>
              <a:gdLst/>
              <a:ahLst/>
              <a:cxnLst/>
              <a:rect l="l" t="t" r="r" b="b"/>
              <a:pathLst>
                <a:path w="866" h="733" extrusionOk="0">
                  <a:moveTo>
                    <a:pt x="61" y="570"/>
                  </a:moveTo>
                  <a:cubicBezTo>
                    <a:pt x="153" y="733"/>
                    <a:pt x="713" y="733"/>
                    <a:pt x="814" y="570"/>
                  </a:cubicBezTo>
                  <a:cubicBezTo>
                    <a:pt x="865" y="438"/>
                    <a:pt x="865" y="285"/>
                    <a:pt x="814" y="153"/>
                  </a:cubicBezTo>
                  <a:cubicBezTo>
                    <a:pt x="713" y="0"/>
                    <a:pt x="153" y="0"/>
                    <a:pt x="61" y="153"/>
                  </a:cubicBezTo>
                  <a:cubicBezTo>
                    <a:pt x="0" y="285"/>
                    <a:pt x="0" y="438"/>
                    <a:pt x="61" y="570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1"/>
            <p:cNvSpPr/>
            <p:nvPr/>
          </p:nvSpPr>
          <p:spPr>
            <a:xfrm>
              <a:off x="4817837" y="-880632"/>
              <a:ext cx="95136" cy="79606"/>
            </a:xfrm>
            <a:custGeom>
              <a:avLst/>
              <a:gdLst/>
              <a:ahLst/>
              <a:cxnLst/>
              <a:rect l="l" t="t" r="r" b="b"/>
              <a:pathLst>
                <a:path w="876" h="733" extrusionOk="0">
                  <a:moveTo>
                    <a:pt x="51" y="570"/>
                  </a:moveTo>
                  <a:cubicBezTo>
                    <a:pt x="163" y="733"/>
                    <a:pt x="722" y="733"/>
                    <a:pt x="814" y="570"/>
                  </a:cubicBezTo>
                  <a:cubicBezTo>
                    <a:pt x="875" y="438"/>
                    <a:pt x="875" y="285"/>
                    <a:pt x="814" y="153"/>
                  </a:cubicBezTo>
                  <a:cubicBezTo>
                    <a:pt x="722" y="0"/>
                    <a:pt x="163" y="0"/>
                    <a:pt x="51" y="153"/>
                  </a:cubicBezTo>
                  <a:cubicBezTo>
                    <a:pt x="0" y="285"/>
                    <a:pt x="0" y="438"/>
                    <a:pt x="51" y="570"/>
                  </a:cubicBezTo>
                  <a:close/>
                </a:path>
              </a:pathLst>
            </a:custGeom>
            <a:solidFill>
              <a:srgbClr val="A44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1"/>
            <p:cNvSpPr/>
            <p:nvPr/>
          </p:nvSpPr>
          <p:spPr>
            <a:xfrm>
              <a:off x="4048815" y="-503885"/>
              <a:ext cx="127174" cy="113924"/>
            </a:xfrm>
            <a:custGeom>
              <a:avLst/>
              <a:gdLst/>
              <a:ahLst/>
              <a:cxnLst/>
              <a:rect l="l" t="t" r="r" b="b"/>
              <a:pathLst>
                <a:path w="1171" h="1049" extrusionOk="0">
                  <a:moveTo>
                    <a:pt x="112" y="927"/>
                  </a:moveTo>
                  <a:cubicBezTo>
                    <a:pt x="102" y="804"/>
                    <a:pt x="143" y="693"/>
                    <a:pt x="224" y="621"/>
                  </a:cubicBezTo>
                  <a:cubicBezTo>
                    <a:pt x="82" y="550"/>
                    <a:pt x="0" y="469"/>
                    <a:pt x="0" y="397"/>
                  </a:cubicBezTo>
                  <a:cubicBezTo>
                    <a:pt x="0" y="286"/>
                    <a:pt x="305" y="102"/>
                    <a:pt x="417" y="41"/>
                  </a:cubicBezTo>
                  <a:cubicBezTo>
                    <a:pt x="549" y="1"/>
                    <a:pt x="692" y="1"/>
                    <a:pt x="814" y="62"/>
                  </a:cubicBezTo>
                  <a:cubicBezTo>
                    <a:pt x="1068" y="174"/>
                    <a:pt x="1170" y="672"/>
                    <a:pt x="997" y="886"/>
                  </a:cubicBezTo>
                  <a:cubicBezTo>
                    <a:pt x="906" y="977"/>
                    <a:pt x="773" y="1038"/>
                    <a:pt x="641" y="1049"/>
                  </a:cubicBezTo>
                  <a:cubicBezTo>
                    <a:pt x="519" y="1049"/>
                    <a:pt x="153" y="1008"/>
                    <a:pt x="112" y="927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1"/>
            <p:cNvSpPr/>
            <p:nvPr/>
          </p:nvSpPr>
          <p:spPr>
            <a:xfrm>
              <a:off x="4752566" y="-216627"/>
              <a:ext cx="320595" cy="459823"/>
            </a:xfrm>
            <a:custGeom>
              <a:avLst/>
              <a:gdLst/>
              <a:ahLst/>
              <a:cxnLst/>
              <a:rect l="l" t="t" r="r" b="b"/>
              <a:pathLst>
                <a:path w="2952" h="4234" extrusionOk="0">
                  <a:moveTo>
                    <a:pt x="2951" y="1"/>
                  </a:moveTo>
                  <a:lnTo>
                    <a:pt x="2931" y="4152"/>
                  </a:lnTo>
                  <a:lnTo>
                    <a:pt x="1812" y="4233"/>
                  </a:lnTo>
                  <a:lnTo>
                    <a:pt x="1334" y="2524"/>
                  </a:lnTo>
                  <a:lnTo>
                    <a:pt x="1" y="184"/>
                  </a:lnTo>
                  <a:lnTo>
                    <a:pt x="2198" y="31"/>
                  </a:lnTo>
                  <a:close/>
                </a:path>
              </a:pathLst>
            </a:custGeom>
            <a:solidFill>
              <a:srgbClr val="F5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1"/>
            <p:cNvSpPr/>
            <p:nvPr/>
          </p:nvSpPr>
          <p:spPr>
            <a:xfrm>
              <a:off x="4930459" y="81708"/>
              <a:ext cx="203412" cy="175827"/>
            </a:xfrm>
            <a:custGeom>
              <a:avLst/>
              <a:gdLst/>
              <a:ahLst/>
              <a:cxnLst/>
              <a:rect l="l" t="t" r="r" b="b"/>
              <a:pathLst>
                <a:path w="1873" h="1619" extrusionOk="0">
                  <a:moveTo>
                    <a:pt x="174" y="1486"/>
                  </a:moveTo>
                  <a:cubicBezTo>
                    <a:pt x="347" y="1618"/>
                    <a:pt x="743" y="1568"/>
                    <a:pt x="1079" y="1445"/>
                  </a:cubicBezTo>
                  <a:cubicBezTo>
                    <a:pt x="1445" y="1344"/>
                    <a:pt x="1791" y="1130"/>
                    <a:pt x="1832" y="916"/>
                  </a:cubicBezTo>
                  <a:cubicBezTo>
                    <a:pt x="1873" y="703"/>
                    <a:pt x="1425" y="276"/>
                    <a:pt x="1262" y="143"/>
                  </a:cubicBezTo>
                  <a:cubicBezTo>
                    <a:pt x="1110" y="1"/>
                    <a:pt x="855" y="1"/>
                    <a:pt x="621" y="82"/>
                  </a:cubicBezTo>
                  <a:cubicBezTo>
                    <a:pt x="377" y="164"/>
                    <a:pt x="184" y="326"/>
                    <a:pt x="143" y="530"/>
                  </a:cubicBezTo>
                  <a:cubicBezTo>
                    <a:pt x="92" y="744"/>
                    <a:pt x="1" y="1344"/>
                    <a:pt x="174" y="1486"/>
                  </a:cubicBezTo>
                  <a:close/>
                </a:path>
              </a:pathLst>
            </a:custGeom>
            <a:solidFill>
              <a:srgbClr val="F96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7" name="Google Shape;1257;p51"/>
          <p:cNvSpPr/>
          <p:nvPr/>
        </p:nvSpPr>
        <p:spPr>
          <a:xfrm>
            <a:off x="3435530" y="-1124774"/>
            <a:ext cx="1195" cy="3367"/>
          </a:xfrm>
          <a:custGeom>
            <a:avLst/>
            <a:gdLst/>
            <a:ahLst/>
            <a:cxnLst/>
            <a:rect l="l" t="t" r="r" b="b"/>
            <a:pathLst>
              <a:path w="11" h="31" extrusionOk="0">
                <a:moveTo>
                  <a:pt x="11" y="31"/>
                </a:moveTo>
                <a:lnTo>
                  <a:pt x="1" y="0"/>
                </a:lnTo>
                <a:close/>
              </a:path>
            </a:pathLst>
          </a:custGeom>
          <a:solidFill>
            <a:srgbClr val="6CCD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51"/>
          <p:cNvSpPr/>
          <p:nvPr/>
        </p:nvSpPr>
        <p:spPr>
          <a:xfrm>
            <a:off x="3437811" y="-1120429"/>
            <a:ext cx="3367" cy="3475"/>
          </a:xfrm>
          <a:custGeom>
            <a:avLst/>
            <a:gdLst/>
            <a:ahLst/>
            <a:cxnLst/>
            <a:rect l="l" t="t" r="r" b="b"/>
            <a:pathLst>
              <a:path w="31" h="32" extrusionOk="0">
                <a:moveTo>
                  <a:pt x="31" y="31"/>
                </a:moveTo>
                <a:lnTo>
                  <a:pt x="0" y="1"/>
                </a:lnTo>
                <a:close/>
              </a:path>
            </a:pathLst>
          </a:custGeom>
          <a:solidFill>
            <a:srgbClr val="6CCD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9" name="Google Shape;1259;p51"/>
          <p:cNvGrpSpPr/>
          <p:nvPr/>
        </p:nvGrpSpPr>
        <p:grpSpPr>
          <a:xfrm rot="-4024810" flipH="1">
            <a:off x="5576703" y="3235666"/>
            <a:ext cx="644835" cy="748098"/>
            <a:chOff x="3101900" y="-1131616"/>
            <a:chExt cx="1025425" cy="1189634"/>
          </a:xfrm>
        </p:grpSpPr>
        <p:sp>
          <p:nvSpPr>
            <p:cNvPr id="1260" name="Google Shape;1260;p51"/>
            <p:cNvSpPr/>
            <p:nvPr/>
          </p:nvSpPr>
          <p:spPr>
            <a:xfrm>
              <a:off x="3327252" y="-988910"/>
              <a:ext cx="303978" cy="260863"/>
            </a:xfrm>
            <a:custGeom>
              <a:avLst/>
              <a:gdLst/>
              <a:ahLst/>
              <a:cxnLst/>
              <a:rect l="l" t="t" r="r" b="b"/>
              <a:pathLst>
                <a:path w="2799" h="2402" extrusionOk="0">
                  <a:moveTo>
                    <a:pt x="2269" y="0"/>
                  </a:moveTo>
                  <a:cubicBezTo>
                    <a:pt x="2066" y="92"/>
                    <a:pt x="1883" y="204"/>
                    <a:pt x="1710" y="326"/>
                  </a:cubicBezTo>
                  <a:cubicBezTo>
                    <a:pt x="1394" y="560"/>
                    <a:pt x="1099" y="804"/>
                    <a:pt x="815" y="1058"/>
                  </a:cubicBezTo>
                  <a:cubicBezTo>
                    <a:pt x="530" y="1333"/>
                    <a:pt x="275" y="1598"/>
                    <a:pt x="1" y="1852"/>
                  </a:cubicBezTo>
                  <a:lnTo>
                    <a:pt x="550" y="2401"/>
                  </a:lnTo>
                  <a:cubicBezTo>
                    <a:pt x="723" y="2239"/>
                    <a:pt x="886" y="2076"/>
                    <a:pt x="1059" y="1903"/>
                  </a:cubicBezTo>
                  <a:cubicBezTo>
                    <a:pt x="1425" y="1516"/>
                    <a:pt x="1832" y="1170"/>
                    <a:pt x="2269" y="875"/>
                  </a:cubicBezTo>
                  <a:cubicBezTo>
                    <a:pt x="2432" y="763"/>
                    <a:pt x="2615" y="672"/>
                    <a:pt x="2798" y="590"/>
                  </a:cubicBezTo>
                  <a:cubicBezTo>
                    <a:pt x="2636" y="397"/>
                    <a:pt x="2453" y="204"/>
                    <a:pt x="226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1"/>
            <p:cNvSpPr/>
            <p:nvPr/>
          </p:nvSpPr>
          <p:spPr>
            <a:xfrm>
              <a:off x="3660991" y="-887257"/>
              <a:ext cx="2281" cy="2281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0" y="21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1"/>
            <p:cNvSpPr/>
            <p:nvPr/>
          </p:nvSpPr>
          <p:spPr>
            <a:xfrm>
              <a:off x="3209092" y="-1117063"/>
              <a:ext cx="319400" cy="268574"/>
            </a:xfrm>
            <a:custGeom>
              <a:avLst/>
              <a:gdLst/>
              <a:ahLst/>
              <a:cxnLst/>
              <a:rect l="l" t="t" r="r" b="b"/>
              <a:pathLst>
                <a:path w="2941" h="2473" extrusionOk="0">
                  <a:moveTo>
                    <a:pt x="2147" y="0"/>
                  </a:moveTo>
                  <a:cubicBezTo>
                    <a:pt x="2198" y="51"/>
                    <a:pt x="2269" y="122"/>
                    <a:pt x="2360" y="204"/>
                  </a:cubicBezTo>
                  <a:cubicBezTo>
                    <a:pt x="1496" y="672"/>
                    <a:pt x="702" y="1252"/>
                    <a:pt x="0" y="1933"/>
                  </a:cubicBezTo>
                  <a:lnTo>
                    <a:pt x="539" y="2472"/>
                  </a:lnTo>
                  <a:cubicBezTo>
                    <a:pt x="1241" y="1781"/>
                    <a:pt x="2055" y="1201"/>
                    <a:pt x="2940" y="763"/>
                  </a:cubicBezTo>
                  <a:cubicBezTo>
                    <a:pt x="2594" y="417"/>
                    <a:pt x="2289" y="132"/>
                    <a:pt x="214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1"/>
            <p:cNvSpPr/>
            <p:nvPr/>
          </p:nvSpPr>
          <p:spPr>
            <a:xfrm>
              <a:off x="3686405" y="-841969"/>
              <a:ext cx="109" cy="2281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0" y="2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1"/>
            <p:cNvSpPr/>
            <p:nvPr/>
          </p:nvSpPr>
          <p:spPr>
            <a:xfrm>
              <a:off x="3654367" y="-898334"/>
              <a:ext cx="2281" cy="3475"/>
            </a:xfrm>
            <a:custGeom>
              <a:avLst/>
              <a:gdLst/>
              <a:ahLst/>
              <a:cxnLst/>
              <a:rect l="l" t="t" r="r" b="b"/>
              <a:pathLst>
                <a:path w="21" h="32" extrusionOk="0">
                  <a:moveTo>
                    <a:pt x="0" y="1"/>
                  </a:moveTo>
                  <a:cubicBezTo>
                    <a:pt x="0" y="11"/>
                    <a:pt x="10" y="21"/>
                    <a:pt x="20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1"/>
            <p:cNvSpPr/>
            <p:nvPr/>
          </p:nvSpPr>
          <p:spPr>
            <a:xfrm>
              <a:off x="3646547" y="-908217"/>
              <a:ext cx="109" cy="1195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1"/>
            <p:cNvSpPr/>
            <p:nvPr/>
          </p:nvSpPr>
          <p:spPr>
            <a:xfrm>
              <a:off x="3551519" y="-1011065"/>
              <a:ext cx="22264" cy="21177"/>
            </a:xfrm>
            <a:custGeom>
              <a:avLst/>
              <a:gdLst/>
              <a:ahLst/>
              <a:cxnLst/>
              <a:rect l="l" t="t" r="r" b="b"/>
              <a:pathLst>
                <a:path w="205" h="195" extrusionOk="0">
                  <a:moveTo>
                    <a:pt x="204" y="194"/>
                  </a:moveTo>
                  <a:cubicBezTo>
                    <a:pt x="133" y="133"/>
                    <a:pt x="72" y="62"/>
                    <a:pt x="1" y="1"/>
                  </a:cubicBezTo>
                  <a:cubicBezTo>
                    <a:pt x="72" y="62"/>
                    <a:pt x="133" y="133"/>
                    <a:pt x="204" y="194"/>
                  </a:cubicBez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1"/>
            <p:cNvSpPr/>
            <p:nvPr/>
          </p:nvSpPr>
          <p:spPr>
            <a:xfrm>
              <a:off x="3634383" y="-921576"/>
              <a:ext cx="3475" cy="3475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1" y="32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1"/>
            <p:cNvSpPr/>
            <p:nvPr/>
          </p:nvSpPr>
          <p:spPr>
            <a:xfrm>
              <a:off x="3528386" y="-1034198"/>
              <a:ext cx="22155" cy="21069"/>
            </a:xfrm>
            <a:custGeom>
              <a:avLst/>
              <a:gdLst/>
              <a:ahLst/>
              <a:cxnLst/>
              <a:rect l="l" t="t" r="r" b="b"/>
              <a:pathLst>
                <a:path w="204" h="194" extrusionOk="0">
                  <a:moveTo>
                    <a:pt x="204" y="194"/>
                  </a:moveTo>
                  <a:cubicBezTo>
                    <a:pt x="133" y="133"/>
                    <a:pt x="61" y="61"/>
                    <a:pt x="0" y="0"/>
                  </a:cubicBezTo>
                  <a:cubicBezTo>
                    <a:pt x="61" y="61"/>
                    <a:pt x="133" y="133"/>
                    <a:pt x="204" y="194"/>
                  </a:cubicBez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1"/>
            <p:cNvSpPr/>
            <p:nvPr/>
          </p:nvSpPr>
          <p:spPr>
            <a:xfrm>
              <a:off x="3686405" y="-828719"/>
              <a:ext cx="109" cy="1195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cubicBezTo>
                    <a:pt x="0" y="11"/>
                    <a:pt x="0" y="1"/>
                    <a:pt x="0" y="1"/>
                  </a:cubicBezTo>
                  <a:cubicBezTo>
                    <a:pt x="0" y="1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3684124" y="-848594"/>
              <a:ext cx="109" cy="2281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1"/>
                  </a:moveTo>
                  <a:cubicBezTo>
                    <a:pt x="1" y="11"/>
                    <a:pt x="1" y="11"/>
                    <a:pt x="1" y="0"/>
                  </a:cubicBezTo>
                  <a:cubicBezTo>
                    <a:pt x="1" y="11"/>
                    <a:pt x="1" y="11"/>
                    <a:pt x="1" y="21"/>
                  </a:cubicBez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1"/>
            <p:cNvSpPr/>
            <p:nvPr/>
          </p:nvSpPr>
          <p:spPr>
            <a:xfrm>
              <a:off x="3669788" y="-876179"/>
              <a:ext cx="109" cy="2281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2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1"/>
            <p:cNvSpPr/>
            <p:nvPr/>
          </p:nvSpPr>
          <p:spPr>
            <a:xfrm>
              <a:off x="3687491" y="-834258"/>
              <a:ext cx="109" cy="238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3674241" y="-867382"/>
              <a:ext cx="2281" cy="2281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1" y="2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6CC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3175859" y="-1131616"/>
              <a:ext cx="289643" cy="224590"/>
            </a:xfrm>
            <a:custGeom>
              <a:avLst/>
              <a:gdLst/>
              <a:ahLst/>
              <a:cxnLst/>
              <a:rect l="l" t="t" r="r" b="b"/>
              <a:pathLst>
                <a:path w="2667" h="2068" extrusionOk="0">
                  <a:moveTo>
                    <a:pt x="2229" y="1"/>
                  </a:moveTo>
                  <a:cubicBezTo>
                    <a:pt x="1998" y="1"/>
                    <a:pt x="1701" y="318"/>
                    <a:pt x="1496" y="490"/>
                  </a:cubicBezTo>
                  <a:cubicBezTo>
                    <a:pt x="1242" y="694"/>
                    <a:pt x="723" y="846"/>
                    <a:pt x="448" y="1111"/>
                  </a:cubicBezTo>
                  <a:cubicBezTo>
                    <a:pt x="265" y="1304"/>
                    <a:pt x="123" y="1528"/>
                    <a:pt x="1" y="1762"/>
                  </a:cubicBezTo>
                  <a:lnTo>
                    <a:pt x="306" y="2067"/>
                  </a:lnTo>
                  <a:cubicBezTo>
                    <a:pt x="1008" y="1386"/>
                    <a:pt x="1802" y="796"/>
                    <a:pt x="2666" y="338"/>
                  </a:cubicBezTo>
                  <a:cubicBezTo>
                    <a:pt x="2575" y="246"/>
                    <a:pt x="2493" y="185"/>
                    <a:pt x="2443" y="134"/>
                  </a:cubicBezTo>
                  <a:lnTo>
                    <a:pt x="2412" y="104"/>
                  </a:lnTo>
                  <a:lnTo>
                    <a:pt x="2402" y="94"/>
                  </a:lnTo>
                  <a:lnTo>
                    <a:pt x="2381" y="63"/>
                  </a:lnTo>
                  <a:cubicBezTo>
                    <a:pt x="2336" y="19"/>
                    <a:pt x="2284" y="1"/>
                    <a:pt x="2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3267629" y="-1034198"/>
              <a:ext cx="306150" cy="246528"/>
            </a:xfrm>
            <a:custGeom>
              <a:avLst/>
              <a:gdLst/>
              <a:ahLst/>
              <a:cxnLst/>
              <a:rect l="l" t="t" r="r" b="b"/>
              <a:pathLst>
                <a:path w="2819" h="2270" extrusionOk="0">
                  <a:moveTo>
                    <a:pt x="2401" y="0"/>
                  </a:moveTo>
                  <a:cubicBezTo>
                    <a:pt x="1516" y="438"/>
                    <a:pt x="702" y="1007"/>
                    <a:pt x="0" y="1709"/>
                  </a:cubicBezTo>
                  <a:lnTo>
                    <a:pt x="560" y="2269"/>
                  </a:lnTo>
                  <a:cubicBezTo>
                    <a:pt x="824" y="2015"/>
                    <a:pt x="1089" y="1740"/>
                    <a:pt x="1364" y="1475"/>
                  </a:cubicBezTo>
                  <a:cubicBezTo>
                    <a:pt x="1648" y="1211"/>
                    <a:pt x="1954" y="967"/>
                    <a:pt x="2259" y="743"/>
                  </a:cubicBezTo>
                  <a:cubicBezTo>
                    <a:pt x="2442" y="621"/>
                    <a:pt x="2625" y="509"/>
                    <a:pt x="2818" y="417"/>
                  </a:cubicBezTo>
                  <a:lnTo>
                    <a:pt x="2808" y="407"/>
                  </a:lnTo>
                  <a:cubicBezTo>
                    <a:pt x="2737" y="336"/>
                    <a:pt x="2676" y="275"/>
                    <a:pt x="2615" y="204"/>
                  </a:cubicBezTo>
                  <a:lnTo>
                    <a:pt x="2595" y="194"/>
                  </a:lnTo>
                  <a:cubicBezTo>
                    <a:pt x="2523" y="122"/>
                    <a:pt x="2462" y="61"/>
                    <a:pt x="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3388070" y="-924834"/>
              <a:ext cx="298440" cy="276285"/>
            </a:xfrm>
            <a:custGeom>
              <a:avLst/>
              <a:gdLst/>
              <a:ahLst/>
              <a:cxnLst/>
              <a:rect l="l" t="t" r="r" b="b"/>
              <a:pathLst>
                <a:path w="2748" h="2544" extrusionOk="0">
                  <a:moveTo>
                    <a:pt x="2249" y="0"/>
                  </a:moveTo>
                  <a:cubicBezTo>
                    <a:pt x="2055" y="82"/>
                    <a:pt x="1882" y="173"/>
                    <a:pt x="1709" y="285"/>
                  </a:cubicBezTo>
                  <a:cubicBezTo>
                    <a:pt x="1272" y="580"/>
                    <a:pt x="865" y="926"/>
                    <a:pt x="499" y="1313"/>
                  </a:cubicBezTo>
                  <a:cubicBezTo>
                    <a:pt x="326" y="1486"/>
                    <a:pt x="163" y="1649"/>
                    <a:pt x="0" y="1811"/>
                  </a:cubicBezTo>
                  <a:lnTo>
                    <a:pt x="723" y="2544"/>
                  </a:lnTo>
                  <a:cubicBezTo>
                    <a:pt x="794" y="2452"/>
                    <a:pt x="845" y="2351"/>
                    <a:pt x="885" y="2239"/>
                  </a:cubicBezTo>
                  <a:cubicBezTo>
                    <a:pt x="1089" y="1618"/>
                    <a:pt x="2442" y="1364"/>
                    <a:pt x="2727" y="936"/>
                  </a:cubicBezTo>
                  <a:cubicBezTo>
                    <a:pt x="2737" y="926"/>
                    <a:pt x="2747" y="916"/>
                    <a:pt x="2747" y="896"/>
                  </a:cubicBezTo>
                  <a:cubicBezTo>
                    <a:pt x="2747" y="896"/>
                    <a:pt x="2747" y="886"/>
                    <a:pt x="2747" y="886"/>
                  </a:cubicBezTo>
                  <a:cubicBezTo>
                    <a:pt x="2747" y="875"/>
                    <a:pt x="2747" y="855"/>
                    <a:pt x="2747" y="845"/>
                  </a:cubicBezTo>
                  <a:lnTo>
                    <a:pt x="2747" y="835"/>
                  </a:lnTo>
                  <a:cubicBezTo>
                    <a:pt x="2747" y="814"/>
                    <a:pt x="2737" y="794"/>
                    <a:pt x="2737" y="784"/>
                  </a:cubicBezTo>
                  <a:lnTo>
                    <a:pt x="2737" y="764"/>
                  </a:lnTo>
                  <a:cubicBezTo>
                    <a:pt x="2737" y="753"/>
                    <a:pt x="2727" y="733"/>
                    <a:pt x="2727" y="713"/>
                  </a:cubicBezTo>
                  <a:cubicBezTo>
                    <a:pt x="2727" y="713"/>
                    <a:pt x="2727" y="702"/>
                    <a:pt x="2727" y="702"/>
                  </a:cubicBezTo>
                  <a:cubicBezTo>
                    <a:pt x="2696" y="652"/>
                    <a:pt x="2676" y="601"/>
                    <a:pt x="2645" y="560"/>
                  </a:cubicBezTo>
                  <a:lnTo>
                    <a:pt x="2635" y="530"/>
                  </a:lnTo>
                  <a:lnTo>
                    <a:pt x="2595" y="468"/>
                  </a:lnTo>
                  <a:lnTo>
                    <a:pt x="2584" y="448"/>
                  </a:lnTo>
                  <a:cubicBezTo>
                    <a:pt x="2564" y="418"/>
                    <a:pt x="2544" y="397"/>
                    <a:pt x="2523" y="367"/>
                  </a:cubicBezTo>
                  <a:lnTo>
                    <a:pt x="2513" y="346"/>
                  </a:lnTo>
                  <a:lnTo>
                    <a:pt x="2462" y="275"/>
                  </a:lnTo>
                  <a:lnTo>
                    <a:pt x="2442" y="245"/>
                  </a:lnTo>
                  <a:cubicBezTo>
                    <a:pt x="2422" y="214"/>
                    <a:pt x="2401" y="194"/>
                    <a:pt x="2371" y="163"/>
                  </a:cubicBezTo>
                  <a:lnTo>
                    <a:pt x="2371" y="153"/>
                  </a:lnTo>
                  <a:lnTo>
                    <a:pt x="2299" y="62"/>
                  </a:lnTo>
                  <a:lnTo>
                    <a:pt x="2269" y="31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3101900" y="-958827"/>
              <a:ext cx="1025425" cy="1016845"/>
            </a:xfrm>
            <a:custGeom>
              <a:avLst/>
              <a:gdLst/>
              <a:ahLst/>
              <a:cxnLst/>
              <a:rect l="l" t="t" r="r" b="b"/>
              <a:pathLst>
                <a:path w="9442" h="9363" extrusionOk="0">
                  <a:moveTo>
                    <a:pt x="372" y="1"/>
                  </a:moveTo>
                  <a:cubicBezTo>
                    <a:pt x="285" y="1"/>
                    <a:pt x="199" y="34"/>
                    <a:pt x="132" y="100"/>
                  </a:cubicBezTo>
                  <a:cubicBezTo>
                    <a:pt x="0" y="232"/>
                    <a:pt x="0" y="446"/>
                    <a:pt x="132" y="578"/>
                  </a:cubicBezTo>
                  <a:lnTo>
                    <a:pt x="4619" y="5085"/>
                  </a:lnTo>
                  <a:cubicBezTo>
                    <a:pt x="4629" y="5095"/>
                    <a:pt x="4650" y="5116"/>
                    <a:pt x="4670" y="5126"/>
                  </a:cubicBezTo>
                  <a:cubicBezTo>
                    <a:pt x="4517" y="5350"/>
                    <a:pt x="4446" y="5543"/>
                    <a:pt x="4528" y="5624"/>
                  </a:cubicBezTo>
                  <a:lnTo>
                    <a:pt x="7244" y="8341"/>
                  </a:lnTo>
                  <a:lnTo>
                    <a:pt x="8221" y="9327"/>
                  </a:lnTo>
                  <a:cubicBezTo>
                    <a:pt x="8245" y="9352"/>
                    <a:pt x="8279" y="9363"/>
                    <a:pt x="8321" y="9363"/>
                  </a:cubicBezTo>
                  <a:cubicBezTo>
                    <a:pt x="8475" y="9363"/>
                    <a:pt x="8734" y="9211"/>
                    <a:pt x="8973" y="8971"/>
                  </a:cubicBezTo>
                  <a:cubicBezTo>
                    <a:pt x="9289" y="8666"/>
                    <a:pt x="9441" y="8330"/>
                    <a:pt x="9330" y="8219"/>
                  </a:cubicBezTo>
                  <a:lnTo>
                    <a:pt x="8963" y="7832"/>
                  </a:lnTo>
                  <a:lnTo>
                    <a:pt x="5647" y="4515"/>
                  </a:lnTo>
                  <a:cubicBezTo>
                    <a:pt x="5622" y="4491"/>
                    <a:pt x="5587" y="4479"/>
                    <a:pt x="5544" y="4479"/>
                  </a:cubicBezTo>
                  <a:cubicBezTo>
                    <a:pt x="5443" y="4479"/>
                    <a:pt x="5298" y="4543"/>
                    <a:pt x="5148" y="4658"/>
                  </a:cubicBezTo>
                  <a:cubicBezTo>
                    <a:pt x="5128" y="4637"/>
                    <a:pt x="5118" y="4617"/>
                    <a:pt x="5107" y="4597"/>
                  </a:cubicBezTo>
                  <a:lnTo>
                    <a:pt x="3358" y="2857"/>
                  </a:lnTo>
                  <a:lnTo>
                    <a:pt x="2635" y="2124"/>
                  </a:lnTo>
                  <a:lnTo>
                    <a:pt x="2086" y="1575"/>
                  </a:lnTo>
                  <a:lnTo>
                    <a:pt x="1526" y="1015"/>
                  </a:lnTo>
                  <a:lnTo>
                    <a:pt x="987" y="476"/>
                  </a:lnTo>
                  <a:lnTo>
                    <a:pt x="682" y="171"/>
                  </a:lnTo>
                  <a:lnTo>
                    <a:pt x="611" y="100"/>
                  </a:lnTo>
                  <a:cubicBezTo>
                    <a:pt x="544" y="34"/>
                    <a:pt x="458" y="1"/>
                    <a:pt x="372" y="1"/>
                  </a:cubicBezTo>
                  <a:close/>
                </a:path>
              </a:pathLst>
            </a:custGeom>
            <a:solidFill>
              <a:srgbClr val="57C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51"/>
          <p:cNvGrpSpPr/>
          <p:nvPr/>
        </p:nvGrpSpPr>
        <p:grpSpPr>
          <a:xfrm rot="2948063" flipH="1">
            <a:off x="7475447" y="2505687"/>
            <a:ext cx="807965" cy="1199227"/>
            <a:chOff x="7091991" y="2584781"/>
            <a:chExt cx="941480" cy="1397397"/>
          </a:xfrm>
        </p:grpSpPr>
        <p:grpSp>
          <p:nvGrpSpPr>
            <p:cNvPr id="1279" name="Google Shape;1279;p51"/>
            <p:cNvGrpSpPr/>
            <p:nvPr/>
          </p:nvGrpSpPr>
          <p:grpSpPr>
            <a:xfrm>
              <a:off x="7091991" y="2584781"/>
              <a:ext cx="941480" cy="1397397"/>
              <a:chOff x="5415591" y="-1510969"/>
              <a:chExt cx="941480" cy="1397397"/>
            </a:xfrm>
          </p:grpSpPr>
          <p:sp>
            <p:nvSpPr>
              <p:cNvPr id="1280" name="Google Shape;1280;p51"/>
              <p:cNvSpPr/>
              <p:nvPr/>
            </p:nvSpPr>
            <p:spPr>
              <a:xfrm>
                <a:off x="5860649" y="-1510969"/>
                <a:ext cx="496422" cy="696794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6416" extrusionOk="0">
                    <a:moveTo>
                      <a:pt x="1912" y="205"/>
                    </a:moveTo>
                    <a:cubicBezTo>
                      <a:pt x="2255" y="205"/>
                      <a:pt x="2593" y="330"/>
                      <a:pt x="2861" y="565"/>
                    </a:cubicBezTo>
                    <a:cubicBezTo>
                      <a:pt x="3054" y="758"/>
                      <a:pt x="3136" y="1033"/>
                      <a:pt x="3075" y="1297"/>
                    </a:cubicBezTo>
                    <a:cubicBezTo>
                      <a:pt x="2993" y="1776"/>
                      <a:pt x="2586" y="2040"/>
                      <a:pt x="2159" y="2254"/>
                    </a:cubicBezTo>
                    <a:cubicBezTo>
                      <a:pt x="1945" y="2356"/>
                      <a:pt x="1437" y="2651"/>
                      <a:pt x="1396" y="3037"/>
                    </a:cubicBezTo>
                    <a:cubicBezTo>
                      <a:pt x="1386" y="3220"/>
                      <a:pt x="1467" y="3393"/>
                      <a:pt x="1630" y="3495"/>
                    </a:cubicBezTo>
                    <a:cubicBezTo>
                      <a:pt x="1905" y="3709"/>
                      <a:pt x="2240" y="3749"/>
                      <a:pt x="2556" y="3790"/>
                    </a:cubicBezTo>
                    <a:lnTo>
                      <a:pt x="2708" y="3810"/>
                    </a:lnTo>
                    <a:lnTo>
                      <a:pt x="2891" y="3841"/>
                    </a:lnTo>
                    <a:cubicBezTo>
                      <a:pt x="3197" y="3871"/>
                      <a:pt x="3482" y="3912"/>
                      <a:pt x="3716" y="4055"/>
                    </a:cubicBezTo>
                    <a:cubicBezTo>
                      <a:pt x="4041" y="4258"/>
                      <a:pt x="4356" y="4665"/>
                      <a:pt x="4326" y="5102"/>
                    </a:cubicBezTo>
                    <a:cubicBezTo>
                      <a:pt x="4295" y="5550"/>
                      <a:pt x="4051" y="5957"/>
                      <a:pt x="3685" y="6201"/>
                    </a:cubicBezTo>
                    <a:lnTo>
                      <a:pt x="3675" y="6201"/>
                    </a:lnTo>
                    <a:cubicBezTo>
                      <a:pt x="3624" y="6201"/>
                      <a:pt x="3583" y="6181"/>
                      <a:pt x="3563" y="6140"/>
                    </a:cubicBezTo>
                    <a:cubicBezTo>
                      <a:pt x="3522" y="6069"/>
                      <a:pt x="3604" y="6018"/>
                      <a:pt x="3634" y="5988"/>
                    </a:cubicBezTo>
                    <a:cubicBezTo>
                      <a:pt x="3878" y="5845"/>
                      <a:pt x="4011" y="5530"/>
                      <a:pt x="4082" y="5286"/>
                    </a:cubicBezTo>
                    <a:cubicBezTo>
                      <a:pt x="4153" y="5052"/>
                      <a:pt x="4112" y="4787"/>
                      <a:pt x="3970" y="4584"/>
                    </a:cubicBezTo>
                    <a:cubicBezTo>
                      <a:pt x="3695" y="4156"/>
                      <a:pt x="3298" y="4095"/>
                      <a:pt x="2942" y="4044"/>
                    </a:cubicBezTo>
                    <a:lnTo>
                      <a:pt x="2810" y="4034"/>
                    </a:lnTo>
                    <a:cubicBezTo>
                      <a:pt x="2464" y="3983"/>
                      <a:pt x="2027" y="3932"/>
                      <a:pt x="1701" y="3780"/>
                    </a:cubicBezTo>
                    <a:cubicBezTo>
                      <a:pt x="1365" y="3627"/>
                      <a:pt x="1192" y="3393"/>
                      <a:pt x="1192" y="3068"/>
                    </a:cubicBezTo>
                    <a:cubicBezTo>
                      <a:pt x="1192" y="2569"/>
                      <a:pt x="1721" y="2233"/>
                      <a:pt x="2037" y="2081"/>
                    </a:cubicBezTo>
                    <a:cubicBezTo>
                      <a:pt x="2251" y="1979"/>
                      <a:pt x="2454" y="1857"/>
                      <a:pt x="2637" y="1694"/>
                    </a:cubicBezTo>
                    <a:cubicBezTo>
                      <a:pt x="2993" y="1369"/>
                      <a:pt x="2912" y="1043"/>
                      <a:pt x="2841" y="880"/>
                    </a:cubicBezTo>
                    <a:cubicBezTo>
                      <a:pt x="2683" y="540"/>
                      <a:pt x="2293" y="401"/>
                      <a:pt x="1948" y="401"/>
                    </a:cubicBezTo>
                    <a:cubicBezTo>
                      <a:pt x="1891" y="401"/>
                      <a:pt x="1836" y="405"/>
                      <a:pt x="1783" y="412"/>
                    </a:cubicBezTo>
                    <a:lnTo>
                      <a:pt x="1732" y="422"/>
                    </a:lnTo>
                    <a:cubicBezTo>
                      <a:pt x="1223" y="514"/>
                      <a:pt x="806" y="829"/>
                      <a:pt x="480" y="1124"/>
                    </a:cubicBezTo>
                    <a:cubicBezTo>
                      <a:pt x="460" y="1135"/>
                      <a:pt x="450" y="1145"/>
                      <a:pt x="429" y="1145"/>
                    </a:cubicBezTo>
                    <a:cubicBezTo>
                      <a:pt x="399" y="1145"/>
                      <a:pt x="348" y="1124"/>
                      <a:pt x="328" y="1074"/>
                    </a:cubicBezTo>
                    <a:cubicBezTo>
                      <a:pt x="307" y="1033"/>
                      <a:pt x="307" y="992"/>
                      <a:pt x="348" y="962"/>
                    </a:cubicBezTo>
                    <a:cubicBezTo>
                      <a:pt x="796" y="565"/>
                      <a:pt x="1182" y="341"/>
                      <a:pt x="1569" y="250"/>
                    </a:cubicBezTo>
                    <a:lnTo>
                      <a:pt x="1650" y="229"/>
                    </a:lnTo>
                    <a:cubicBezTo>
                      <a:pt x="1737" y="213"/>
                      <a:pt x="1825" y="205"/>
                      <a:pt x="1912" y="205"/>
                    </a:cubicBezTo>
                    <a:close/>
                    <a:moveTo>
                      <a:pt x="1910" y="1"/>
                    </a:moveTo>
                    <a:cubicBezTo>
                      <a:pt x="1812" y="1"/>
                      <a:pt x="1714" y="9"/>
                      <a:pt x="1620" y="26"/>
                    </a:cubicBezTo>
                    <a:lnTo>
                      <a:pt x="1528" y="46"/>
                    </a:lnTo>
                    <a:cubicBezTo>
                      <a:pt x="1030" y="158"/>
                      <a:pt x="592" y="473"/>
                      <a:pt x="216" y="809"/>
                    </a:cubicBezTo>
                    <a:cubicBezTo>
                      <a:pt x="1" y="1005"/>
                      <a:pt x="143" y="1360"/>
                      <a:pt x="425" y="1360"/>
                    </a:cubicBezTo>
                    <a:cubicBezTo>
                      <a:pt x="437" y="1360"/>
                      <a:pt x="448" y="1360"/>
                      <a:pt x="460" y="1358"/>
                    </a:cubicBezTo>
                    <a:cubicBezTo>
                      <a:pt x="511" y="1348"/>
                      <a:pt x="572" y="1318"/>
                      <a:pt x="613" y="1287"/>
                    </a:cubicBezTo>
                    <a:cubicBezTo>
                      <a:pt x="938" y="992"/>
                      <a:pt x="1315" y="707"/>
                      <a:pt x="1762" y="636"/>
                    </a:cubicBezTo>
                    <a:lnTo>
                      <a:pt x="1813" y="626"/>
                    </a:lnTo>
                    <a:cubicBezTo>
                      <a:pt x="1857" y="620"/>
                      <a:pt x="1903" y="617"/>
                      <a:pt x="1950" y="617"/>
                    </a:cubicBezTo>
                    <a:cubicBezTo>
                      <a:pt x="2220" y="617"/>
                      <a:pt x="2526" y="720"/>
                      <a:pt x="2647" y="972"/>
                    </a:cubicBezTo>
                    <a:cubicBezTo>
                      <a:pt x="2861" y="1430"/>
                      <a:pt x="2251" y="1735"/>
                      <a:pt x="1935" y="1898"/>
                    </a:cubicBezTo>
                    <a:cubicBezTo>
                      <a:pt x="1487" y="2122"/>
                      <a:pt x="989" y="2518"/>
                      <a:pt x="979" y="3068"/>
                    </a:cubicBezTo>
                    <a:cubicBezTo>
                      <a:pt x="979" y="4065"/>
                      <a:pt x="2189" y="4156"/>
                      <a:pt x="2912" y="4258"/>
                    </a:cubicBezTo>
                    <a:cubicBezTo>
                      <a:pt x="3268" y="4309"/>
                      <a:pt x="3583" y="4360"/>
                      <a:pt x="3797" y="4695"/>
                    </a:cubicBezTo>
                    <a:cubicBezTo>
                      <a:pt x="3899" y="4858"/>
                      <a:pt x="3929" y="5052"/>
                      <a:pt x="3878" y="5235"/>
                    </a:cubicBezTo>
                    <a:cubicBezTo>
                      <a:pt x="3827" y="5428"/>
                      <a:pt x="3705" y="5703"/>
                      <a:pt x="3522" y="5815"/>
                    </a:cubicBezTo>
                    <a:cubicBezTo>
                      <a:pt x="3370" y="5896"/>
                      <a:pt x="3309" y="6079"/>
                      <a:pt x="3370" y="6232"/>
                    </a:cubicBezTo>
                    <a:cubicBezTo>
                      <a:pt x="3436" y="6346"/>
                      <a:pt x="3557" y="6416"/>
                      <a:pt x="3680" y="6416"/>
                    </a:cubicBezTo>
                    <a:cubicBezTo>
                      <a:pt x="3689" y="6416"/>
                      <a:pt x="3697" y="6415"/>
                      <a:pt x="3705" y="6415"/>
                    </a:cubicBezTo>
                    <a:cubicBezTo>
                      <a:pt x="3736" y="6405"/>
                      <a:pt x="3766" y="6395"/>
                      <a:pt x="3787" y="6384"/>
                    </a:cubicBezTo>
                    <a:cubicBezTo>
                      <a:pt x="4224" y="6099"/>
                      <a:pt x="4499" y="5631"/>
                      <a:pt x="4540" y="5113"/>
                    </a:cubicBezTo>
                    <a:cubicBezTo>
                      <a:pt x="4570" y="4604"/>
                      <a:pt x="4234" y="4126"/>
                      <a:pt x="3817" y="3871"/>
                    </a:cubicBezTo>
                    <a:cubicBezTo>
                      <a:pt x="3502" y="3668"/>
                      <a:pt x="3105" y="3658"/>
                      <a:pt x="2739" y="3607"/>
                    </a:cubicBezTo>
                    <a:cubicBezTo>
                      <a:pt x="2393" y="3556"/>
                      <a:pt x="2037" y="3546"/>
                      <a:pt x="1752" y="3322"/>
                    </a:cubicBezTo>
                    <a:cubicBezTo>
                      <a:pt x="1315" y="2986"/>
                      <a:pt x="1976" y="2569"/>
                      <a:pt x="2261" y="2437"/>
                    </a:cubicBezTo>
                    <a:cubicBezTo>
                      <a:pt x="2739" y="2203"/>
                      <a:pt x="3197" y="1888"/>
                      <a:pt x="3288" y="1328"/>
                    </a:cubicBezTo>
                    <a:cubicBezTo>
                      <a:pt x="3432" y="474"/>
                      <a:pt x="2654" y="1"/>
                      <a:pt x="1910" y="1"/>
                    </a:cubicBezTo>
                    <a:close/>
                  </a:path>
                </a:pathLst>
              </a:custGeom>
              <a:solidFill>
                <a:srgbClr val="57C6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1"/>
              <p:cNvSpPr/>
              <p:nvPr/>
            </p:nvSpPr>
            <p:spPr>
              <a:xfrm>
                <a:off x="5892904" y="-1487728"/>
                <a:ext cx="440926" cy="651398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5998" extrusionOk="0">
                    <a:moveTo>
                      <a:pt x="1611" y="1"/>
                    </a:moveTo>
                    <a:cubicBezTo>
                      <a:pt x="1522" y="1"/>
                      <a:pt x="1432" y="9"/>
                      <a:pt x="1343" y="25"/>
                    </a:cubicBezTo>
                    <a:lnTo>
                      <a:pt x="1272" y="36"/>
                    </a:lnTo>
                    <a:cubicBezTo>
                      <a:pt x="885" y="127"/>
                      <a:pt x="499" y="351"/>
                      <a:pt x="51" y="748"/>
                    </a:cubicBezTo>
                    <a:cubicBezTo>
                      <a:pt x="10" y="778"/>
                      <a:pt x="0" y="829"/>
                      <a:pt x="20" y="870"/>
                    </a:cubicBezTo>
                    <a:cubicBezTo>
                      <a:pt x="51" y="910"/>
                      <a:pt x="92" y="951"/>
                      <a:pt x="132" y="951"/>
                    </a:cubicBezTo>
                    <a:cubicBezTo>
                      <a:pt x="153" y="941"/>
                      <a:pt x="163" y="931"/>
                      <a:pt x="183" y="921"/>
                    </a:cubicBezTo>
                    <a:cubicBezTo>
                      <a:pt x="509" y="626"/>
                      <a:pt x="926" y="310"/>
                      <a:pt x="1435" y="219"/>
                    </a:cubicBezTo>
                    <a:lnTo>
                      <a:pt x="1486" y="208"/>
                    </a:lnTo>
                    <a:cubicBezTo>
                      <a:pt x="1540" y="201"/>
                      <a:pt x="1597" y="198"/>
                      <a:pt x="1654" y="198"/>
                    </a:cubicBezTo>
                    <a:cubicBezTo>
                      <a:pt x="2004" y="198"/>
                      <a:pt x="2386" y="336"/>
                      <a:pt x="2544" y="676"/>
                    </a:cubicBezTo>
                    <a:cubicBezTo>
                      <a:pt x="2615" y="839"/>
                      <a:pt x="2696" y="1165"/>
                      <a:pt x="2340" y="1490"/>
                    </a:cubicBezTo>
                    <a:cubicBezTo>
                      <a:pt x="2157" y="1653"/>
                      <a:pt x="1954" y="1775"/>
                      <a:pt x="1740" y="1877"/>
                    </a:cubicBezTo>
                    <a:cubicBezTo>
                      <a:pt x="1424" y="2030"/>
                      <a:pt x="895" y="2365"/>
                      <a:pt x="895" y="2854"/>
                    </a:cubicBezTo>
                    <a:cubicBezTo>
                      <a:pt x="895" y="3179"/>
                      <a:pt x="1058" y="3413"/>
                      <a:pt x="1394" y="3566"/>
                    </a:cubicBezTo>
                    <a:cubicBezTo>
                      <a:pt x="1740" y="3729"/>
                      <a:pt x="2157" y="3779"/>
                      <a:pt x="2513" y="3820"/>
                    </a:cubicBezTo>
                    <a:lnTo>
                      <a:pt x="2635" y="3841"/>
                    </a:lnTo>
                    <a:cubicBezTo>
                      <a:pt x="2991" y="3891"/>
                      <a:pt x="3398" y="3942"/>
                      <a:pt x="3673" y="4370"/>
                    </a:cubicBezTo>
                    <a:cubicBezTo>
                      <a:pt x="3805" y="4583"/>
                      <a:pt x="3846" y="4838"/>
                      <a:pt x="3785" y="5072"/>
                    </a:cubicBezTo>
                    <a:cubicBezTo>
                      <a:pt x="3714" y="5316"/>
                      <a:pt x="3581" y="5631"/>
                      <a:pt x="3327" y="5784"/>
                    </a:cubicBezTo>
                    <a:cubicBezTo>
                      <a:pt x="3296" y="5804"/>
                      <a:pt x="3225" y="5855"/>
                      <a:pt x="3256" y="5926"/>
                    </a:cubicBezTo>
                    <a:cubicBezTo>
                      <a:pt x="3286" y="5967"/>
                      <a:pt x="3327" y="5997"/>
                      <a:pt x="3368" y="5997"/>
                    </a:cubicBezTo>
                    <a:lnTo>
                      <a:pt x="3378" y="5997"/>
                    </a:lnTo>
                    <a:cubicBezTo>
                      <a:pt x="3754" y="5743"/>
                      <a:pt x="3998" y="5336"/>
                      <a:pt x="4029" y="4888"/>
                    </a:cubicBezTo>
                    <a:cubicBezTo>
                      <a:pt x="4059" y="4451"/>
                      <a:pt x="3744" y="4044"/>
                      <a:pt x="3408" y="3841"/>
                    </a:cubicBezTo>
                    <a:cubicBezTo>
                      <a:pt x="3185" y="3698"/>
                      <a:pt x="2900" y="3657"/>
                      <a:pt x="2594" y="3627"/>
                    </a:cubicBezTo>
                    <a:lnTo>
                      <a:pt x="2411" y="3596"/>
                    </a:lnTo>
                    <a:lnTo>
                      <a:pt x="2259" y="3576"/>
                    </a:lnTo>
                    <a:cubicBezTo>
                      <a:pt x="1943" y="3545"/>
                      <a:pt x="1608" y="3505"/>
                      <a:pt x="1323" y="3281"/>
                    </a:cubicBezTo>
                    <a:cubicBezTo>
                      <a:pt x="1170" y="3179"/>
                      <a:pt x="1089" y="3006"/>
                      <a:pt x="1099" y="2823"/>
                    </a:cubicBezTo>
                    <a:cubicBezTo>
                      <a:pt x="1140" y="2437"/>
                      <a:pt x="1648" y="2152"/>
                      <a:pt x="1862" y="2040"/>
                    </a:cubicBezTo>
                    <a:cubicBezTo>
                      <a:pt x="2289" y="1826"/>
                      <a:pt x="2696" y="1562"/>
                      <a:pt x="2778" y="1083"/>
                    </a:cubicBezTo>
                    <a:cubicBezTo>
                      <a:pt x="2839" y="819"/>
                      <a:pt x="2757" y="544"/>
                      <a:pt x="2564" y="351"/>
                    </a:cubicBezTo>
                    <a:cubicBezTo>
                      <a:pt x="2297" y="124"/>
                      <a:pt x="1959" y="1"/>
                      <a:pt x="1611" y="1"/>
                    </a:cubicBezTo>
                    <a:close/>
                  </a:path>
                </a:pathLst>
              </a:custGeom>
              <a:solidFill>
                <a:srgbClr val="CDF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1"/>
              <p:cNvSpPr/>
              <p:nvPr/>
            </p:nvSpPr>
            <p:spPr>
              <a:xfrm>
                <a:off x="5415591" y="-878351"/>
                <a:ext cx="862955" cy="764779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042" extrusionOk="0">
                    <a:moveTo>
                      <a:pt x="6609" y="0"/>
                    </a:moveTo>
                    <a:cubicBezTo>
                      <a:pt x="6451" y="0"/>
                      <a:pt x="6293" y="54"/>
                      <a:pt x="6165" y="163"/>
                    </a:cubicBezTo>
                    <a:lnTo>
                      <a:pt x="336" y="4456"/>
                    </a:lnTo>
                    <a:cubicBezTo>
                      <a:pt x="31" y="4710"/>
                      <a:pt x="0" y="5148"/>
                      <a:pt x="244" y="5443"/>
                    </a:cubicBezTo>
                    <a:lnTo>
                      <a:pt x="1374" y="6786"/>
                    </a:lnTo>
                    <a:cubicBezTo>
                      <a:pt x="1485" y="6928"/>
                      <a:pt x="1658" y="7020"/>
                      <a:pt x="1852" y="7040"/>
                    </a:cubicBezTo>
                    <a:cubicBezTo>
                      <a:pt x="1865" y="7041"/>
                      <a:pt x="1878" y="7041"/>
                      <a:pt x="1891" y="7041"/>
                    </a:cubicBezTo>
                    <a:cubicBezTo>
                      <a:pt x="2061" y="7041"/>
                      <a:pt x="2228" y="6981"/>
                      <a:pt x="2360" y="6877"/>
                    </a:cubicBezTo>
                    <a:lnTo>
                      <a:pt x="7620" y="1902"/>
                    </a:lnTo>
                    <a:cubicBezTo>
                      <a:pt x="7895" y="1668"/>
                      <a:pt x="7946" y="1251"/>
                      <a:pt x="7732" y="956"/>
                    </a:cubicBezTo>
                    <a:lnTo>
                      <a:pt x="7742" y="956"/>
                    </a:lnTo>
                    <a:cubicBezTo>
                      <a:pt x="7875" y="844"/>
                      <a:pt x="7885" y="651"/>
                      <a:pt x="7773" y="529"/>
                    </a:cubicBezTo>
                    <a:lnTo>
                      <a:pt x="7529" y="244"/>
                    </a:lnTo>
                    <a:cubicBezTo>
                      <a:pt x="7474" y="172"/>
                      <a:pt x="7392" y="136"/>
                      <a:pt x="7307" y="136"/>
                    </a:cubicBezTo>
                    <a:cubicBezTo>
                      <a:pt x="7235" y="136"/>
                      <a:pt x="7162" y="162"/>
                      <a:pt x="7101" y="213"/>
                    </a:cubicBezTo>
                    <a:cubicBezTo>
                      <a:pt x="6971" y="72"/>
                      <a:pt x="6790" y="0"/>
                      <a:pt x="66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3" name="Google Shape;1283;p51"/>
            <p:cNvSpPr/>
            <p:nvPr/>
          </p:nvSpPr>
          <p:spPr>
            <a:xfrm>
              <a:off x="7140537" y="3716760"/>
              <a:ext cx="223287" cy="239903"/>
            </a:xfrm>
            <a:custGeom>
              <a:avLst/>
              <a:gdLst/>
              <a:ahLst/>
              <a:cxnLst/>
              <a:rect l="l" t="t" r="r" b="b"/>
              <a:pathLst>
                <a:path w="2056" h="2209" extrusionOk="0">
                  <a:moveTo>
                    <a:pt x="672" y="0"/>
                  </a:moveTo>
                  <a:lnTo>
                    <a:pt x="1" y="560"/>
                  </a:lnTo>
                  <a:lnTo>
                    <a:pt x="62" y="641"/>
                  </a:lnTo>
                  <a:lnTo>
                    <a:pt x="68" y="636"/>
                  </a:lnTo>
                  <a:lnTo>
                    <a:pt x="68" y="636"/>
                  </a:lnTo>
                  <a:lnTo>
                    <a:pt x="72" y="641"/>
                  </a:lnTo>
                  <a:lnTo>
                    <a:pt x="743" y="82"/>
                  </a:lnTo>
                  <a:lnTo>
                    <a:pt x="672" y="0"/>
                  </a:lnTo>
                  <a:close/>
                  <a:moveTo>
                    <a:pt x="825" y="173"/>
                  </a:moveTo>
                  <a:lnTo>
                    <a:pt x="143" y="733"/>
                  </a:lnTo>
                  <a:lnTo>
                    <a:pt x="214" y="814"/>
                  </a:lnTo>
                  <a:lnTo>
                    <a:pt x="886" y="255"/>
                  </a:lnTo>
                  <a:lnTo>
                    <a:pt x="825" y="173"/>
                  </a:lnTo>
                  <a:close/>
                  <a:moveTo>
                    <a:pt x="967" y="346"/>
                  </a:moveTo>
                  <a:lnTo>
                    <a:pt x="296" y="916"/>
                  </a:lnTo>
                  <a:lnTo>
                    <a:pt x="357" y="997"/>
                  </a:lnTo>
                  <a:lnTo>
                    <a:pt x="1038" y="428"/>
                  </a:lnTo>
                  <a:lnTo>
                    <a:pt x="967" y="346"/>
                  </a:lnTo>
                  <a:close/>
                  <a:moveTo>
                    <a:pt x="1110" y="519"/>
                  </a:moveTo>
                  <a:lnTo>
                    <a:pt x="438" y="1089"/>
                  </a:lnTo>
                  <a:lnTo>
                    <a:pt x="499" y="1170"/>
                  </a:lnTo>
                  <a:lnTo>
                    <a:pt x="505" y="1165"/>
                  </a:lnTo>
                  <a:lnTo>
                    <a:pt x="509" y="1170"/>
                  </a:lnTo>
                  <a:lnTo>
                    <a:pt x="1181" y="601"/>
                  </a:lnTo>
                  <a:lnTo>
                    <a:pt x="1110" y="519"/>
                  </a:lnTo>
                  <a:close/>
                  <a:moveTo>
                    <a:pt x="1262" y="692"/>
                  </a:moveTo>
                  <a:lnTo>
                    <a:pt x="581" y="1262"/>
                  </a:lnTo>
                  <a:lnTo>
                    <a:pt x="652" y="1343"/>
                  </a:lnTo>
                  <a:lnTo>
                    <a:pt x="1323" y="774"/>
                  </a:lnTo>
                  <a:lnTo>
                    <a:pt x="1262" y="692"/>
                  </a:lnTo>
                  <a:close/>
                  <a:moveTo>
                    <a:pt x="1405" y="865"/>
                  </a:moveTo>
                  <a:lnTo>
                    <a:pt x="733" y="1435"/>
                  </a:lnTo>
                  <a:lnTo>
                    <a:pt x="794" y="1516"/>
                  </a:lnTo>
                  <a:lnTo>
                    <a:pt x="1476" y="957"/>
                  </a:lnTo>
                  <a:lnTo>
                    <a:pt x="1471" y="951"/>
                  </a:lnTo>
                  <a:lnTo>
                    <a:pt x="1476" y="946"/>
                  </a:lnTo>
                  <a:lnTo>
                    <a:pt x="1405" y="865"/>
                  </a:lnTo>
                  <a:close/>
                  <a:moveTo>
                    <a:pt x="1547" y="1038"/>
                  </a:moveTo>
                  <a:lnTo>
                    <a:pt x="876" y="1608"/>
                  </a:lnTo>
                  <a:lnTo>
                    <a:pt x="881" y="1614"/>
                  </a:lnTo>
                  <a:lnTo>
                    <a:pt x="881" y="1614"/>
                  </a:lnTo>
                  <a:lnTo>
                    <a:pt x="876" y="1618"/>
                  </a:lnTo>
                  <a:lnTo>
                    <a:pt x="947" y="1689"/>
                  </a:lnTo>
                  <a:lnTo>
                    <a:pt x="1618" y="1130"/>
                  </a:lnTo>
                  <a:lnTo>
                    <a:pt x="1613" y="1124"/>
                  </a:lnTo>
                  <a:lnTo>
                    <a:pt x="1613" y="1124"/>
                  </a:lnTo>
                  <a:lnTo>
                    <a:pt x="1618" y="1119"/>
                  </a:lnTo>
                  <a:lnTo>
                    <a:pt x="1547" y="1038"/>
                  </a:lnTo>
                  <a:close/>
                  <a:moveTo>
                    <a:pt x="1700" y="1221"/>
                  </a:moveTo>
                  <a:lnTo>
                    <a:pt x="1018" y="1781"/>
                  </a:lnTo>
                  <a:lnTo>
                    <a:pt x="1089" y="1862"/>
                  </a:lnTo>
                  <a:lnTo>
                    <a:pt x="1761" y="1303"/>
                  </a:lnTo>
                  <a:lnTo>
                    <a:pt x="1700" y="1221"/>
                  </a:lnTo>
                  <a:close/>
                  <a:moveTo>
                    <a:pt x="1842" y="1394"/>
                  </a:moveTo>
                  <a:lnTo>
                    <a:pt x="1171" y="1954"/>
                  </a:lnTo>
                  <a:lnTo>
                    <a:pt x="1232" y="2035"/>
                  </a:lnTo>
                  <a:lnTo>
                    <a:pt x="1913" y="1476"/>
                  </a:lnTo>
                  <a:lnTo>
                    <a:pt x="1842" y="1394"/>
                  </a:lnTo>
                  <a:close/>
                  <a:moveTo>
                    <a:pt x="1985" y="1567"/>
                  </a:moveTo>
                  <a:lnTo>
                    <a:pt x="1313" y="2127"/>
                  </a:lnTo>
                  <a:lnTo>
                    <a:pt x="1384" y="2208"/>
                  </a:lnTo>
                  <a:lnTo>
                    <a:pt x="2056" y="1648"/>
                  </a:lnTo>
                  <a:lnTo>
                    <a:pt x="1985" y="1567"/>
                  </a:lnTo>
                  <a:close/>
                </a:path>
              </a:pathLst>
            </a:custGeom>
            <a:solidFill>
              <a:srgbClr val="94E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16548408-D3F1-4E8D-8CF9-49071D94E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258" y="2655916"/>
            <a:ext cx="1241788" cy="12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9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10FCF73-338C-4714-952C-DBB4E2CA6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651" y="776177"/>
            <a:ext cx="5214698" cy="3900135"/>
          </a:xfrm>
          <a:prstGeom prst="rect">
            <a:avLst/>
          </a:prstGeom>
        </p:spPr>
      </p:pic>
      <p:sp>
        <p:nvSpPr>
          <p:cNvPr id="83" name="Google Shape;1470;p55">
            <a:extLst>
              <a:ext uri="{FF2B5EF4-FFF2-40B4-BE49-F238E27FC236}">
                <a16:creationId xmlns:a16="http://schemas.microsoft.com/office/drawing/2014/main" id="{61EC8AC6-322A-4B86-8F95-37CD2AC01E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4455042" cy="651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CE66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L’organigramme:</a:t>
            </a:r>
            <a:endParaRPr u="sng" dirty="0">
              <a:solidFill>
                <a:srgbClr val="CE66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56"/>
          <p:cNvSpPr txBox="1">
            <a:spLocks noGrp="1"/>
          </p:cNvSpPr>
          <p:nvPr>
            <p:ph type="title"/>
          </p:nvPr>
        </p:nvSpPr>
        <p:spPr>
          <a:xfrm>
            <a:off x="5172650" y="2493625"/>
            <a:ext cx="33144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Réalisation</a:t>
            </a:r>
            <a:endParaRPr dirty="0"/>
          </a:p>
        </p:txBody>
      </p:sp>
      <p:sp>
        <p:nvSpPr>
          <p:cNvPr id="1484" name="Google Shape;1484;p56"/>
          <p:cNvSpPr txBox="1">
            <a:spLocks noGrp="1"/>
          </p:cNvSpPr>
          <p:nvPr>
            <p:ph type="title" idx="2"/>
          </p:nvPr>
        </p:nvSpPr>
        <p:spPr>
          <a:xfrm>
            <a:off x="5172643" y="1675213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94520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active Pig House for Speech Therapy by Slidesgo">
  <a:themeElements>
    <a:clrScheme name="Simple Light">
      <a:dk1>
        <a:srgbClr val="000000"/>
      </a:dk1>
      <a:lt1>
        <a:srgbClr val="FFF2CC"/>
      </a:lt1>
      <a:dk2>
        <a:srgbClr val="000000"/>
      </a:dk2>
      <a:lt2>
        <a:srgbClr val="FFF2CC"/>
      </a:lt2>
      <a:accent1>
        <a:srgbClr val="FF6B65"/>
      </a:accent1>
      <a:accent2>
        <a:srgbClr val="FFC900"/>
      </a:accent2>
      <a:accent3>
        <a:srgbClr val="BCD730"/>
      </a:accent3>
      <a:accent4>
        <a:srgbClr val="95AF27"/>
      </a:accent4>
      <a:accent5>
        <a:srgbClr val="CC6060"/>
      </a:accent5>
      <a:accent6>
        <a:srgbClr val="94E7E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308</Words>
  <Application>Microsoft Office PowerPoint</Application>
  <PresentationFormat>Affichage à l'écran (16:9)</PresentationFormat>
  <Paragraphs>62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Livvic</vt:lpstr>
      <vt:lpstr>Raleway</vt:lpstr>
      <vt:lpstr>Ribeye</vt:lpstr>
      <vt:lpstr>Roboto Condensed</vt:lpstr>
      <vt:lpstr>Wingdings</vt:lpstr>
      <vt:lpstr>Interactive Pig House for Speech Therapy by Slidesgo</vt:lpstr>
      <vt:lpstr>PROJET 2:  Jeu Taureaux et Vaches</vt:lpstr>
      <vt:lpstr>PLAN</vt:lpstr>
      <vt:lpstr>Introduction</vt:lpstr>
      <vt:lpstr>Présentation</vt:lpstr>
      <vt:lpstr>Présentation du Code</vt:lpstr>
      <vt:lpstr>- Fichier “ Interfaces.py ”: Contient 2 Classes:</vt:lpstr>
      <vt:lpstr>- Fichier “ Traitement.py ”: Contient 1 Classe:</vt:lpstr>
      <vt:lpstr>L’organigramme:</vt:lpstr>
      <vt:lpstr>Réalisation</vt:lpstr>
      <vt:lpstr>Les outils utilisés</vt:lpstr>
      <vt:lpstr>Les Interfaces de l’application</vt:lpstr>
      <vt:lpstr>Conclusion</vt:lpstr>
      <vt:lpstr>Présentation PowerPoint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2:  Jeu Taureaux et Vaches</dc:title>
  <cp:lastModifiedBy>Ala Harroum</cp:lastModifiedBy>
  <cp:revision>47</cp:revision>
  <dcterms:modified xsi:type="dcterms:W3CDTF">2022-01-22T22:49:16Z</dcterms:modified>
</cp:coreProperties>
</file>