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bc9ea25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bc9ea25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c9ea25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c9ea25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bc9ea2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bc9ea2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c9ea25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c9ea25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c9ea25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bc9ea25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c9ea25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c9ea25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3932191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3932191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3932191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3932191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bc9ea25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bc9ea25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bc9ea25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bc9ea25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c9ea2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c9ea2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c9ea25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c9ea25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c9ea25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c9ea25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575"/>
            <a:ext cx="8839202" cy="265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46"/>
            <a:ext cx="9144003" cy="504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73" y="0"/>
            <a:ext cx="50956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588" y="152400"/>
            <a:ext cx="57108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45425" y="1507750"/>
            <a:ext cx="5686800" cy="3110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25" y="290150"/>
            <a:ext cx="909050" cy="9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120063" y="1685350"/>
            <a:ext cx="18843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</a:rPr>
              <a:t>OOP</a:t>
            </a:r>
            <a:endParaRPr b="1" sz="6000">
              <a:solidFill>
                <a:srgbClr val="3C78D8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54600" y="1929025"/>
            <a:ext cx="1389201" cy="1627149"/>
            <a:chOff x="1152600" y="893125"/>
            <a:chExt cx="1389201" cy="1627149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2600" y="1131074"/>
              <a:ext cx="1389201" cy="138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 txBox="1"/>
            <p:nvPr/>
          </p:nvSpPr>
          <p:spPr>
            <a:xfrm>
              <a:off x="1710850" y="893125"/>
              <a:ext cx="2727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2427738" y="2863000"/>
            <a:ext cx="1268975" cy="1675401"/>
            <a:chOff x="7930600" y="1532075"/>
            <a:chExt cx="1268975" cy="1675401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30600" y="1936026"/>
              <a:ext cx="1268975" cy="12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8430850" y="1532075"/>
              <a:ext cx="26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6396925" y="2055588"/>
            <a:ext cx="2566700" cy="803150"/>
            <a:chOff x="815325" y="3574725"/>
            <a:chExt cx="2566700" cy="803150"/>
          </a:xfrm>
        </p:grpSpPr>
        <p:pic>
          <p:nvPicPr>
            <p:cNvPr id="69" name="Google Shape;6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5325" y="3574725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42675" y="3612700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16850" y="3612700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4"/>
          <p:cNvGrpSpPr/>
          <p:nvPr/>
        </p:nvGrpSpPr>
        <p:grpSpPr>
          <a:xfrm>
            <a:off x="4353700" y="1793225"/>
            <a:ext cx="1131675" cy="1627150"/>
            <a:chOff x="6176300" y="3180050"/>
            <a:chExt cx="1131675" cy="162715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6300" y="3675525"/>
              <a:ext cx="1131675" cy="113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6607885" y="3180050"/>
              <a:ext cx="268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2233125" y="151150"/>
            <a:ext cx="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546035" y="1571425"/>
            <a:ext cx="268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245425" y="1507750"/>
            <a:ext cx="5686800" cy="3110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25" y="499450"/>
            <a:ext cx="909050" cy="9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120063" y="1685350"/>
            <a:ext cx="18843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</a:rPr>
              <a:t>OOP</a:t>
            </a:r>
            <a:endParaRPr b="1" sz="6000">
              <a:solidFill>
                <a:srgbClr val="3C78D8"/>
              </a:solidFill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454600" y="1780075"/>
            <a:ext cx="1389201" cy="1776099"/>
            <a:chOff x="1152600" y="744175"/>
            <a:chExt cx="1389201" cy="1776099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2600" y="1131074"/>
              <a:ext cx="1389201" cy="138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1354250" y="744175"/>
              <a:ext cx="10005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member variables</a:t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427738" y="2726050"/>
            <a:ext cx="1268975" cy="1812351"/>
            <a:chOff x="7930600" y="1395125"/>
            <a:chExt cx="1268975" cy="1812351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30600" y="1936026"/>
              <a:ext cx="1268975" cy="12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8110582" y="1395125"/>
              <a:ext cx="9090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methods</a:t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6396925" y="1552662"/>
            <a:ext cx="2566700" cy="1306075"/>
            <a:chOff x="815325" y="3071800"/>
            <a:chExt cx="2566700" cy="1306075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5325" y="3574725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42675" y="3612700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16850" y="3612700"/>
              <a:ext cx="765175" cy="76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5"/>
            <p:cNvSpPr txBox="1"/>
            <p:nvPr/>
          </p:nvSpPr>
          <p:spPr>
            <a:xfrm>
              <a:off x="1160625" y="3071800"/>
              <a:ext cx="1929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Objects / instances</a:t>
              </a: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388750" y="1759375"/>
            <a:ext cx="1131675" cy="1624750"/>
            <a:chOff x="6211350" y="2936375"/>
            <a:chExt cx="1131675" cy="1624750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11350" y="3429450"/>
              <a:ext cx="1131675" cy="113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 txBox="1"/>
            <p:nvPr/>
          </p:nvSpPr>
          <p:spPr>
            <a:xfrm>
              <a:off x="6211388" y="2936375"/>
              <a:ext cx="1131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Constructor</a:t>
              </a:r>
              <a:endParaRPr/>
            </a:p>
          </p:txBody>
        </p:sp>
      </p:grpSp>
      <p:sp>
        <p:nvSpPr>
          <p:cNvPr id="98" name="Google Shape;98;p15"/>
          <p:cNvSpPr txBox="1"/>
          <p:nvPr/>
        </p:nvSpPr>
        <p:spPr>
          <a:xfrm>
            <a:off x="2626000" y="52575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50" y="0"/>
            <a:ext cx="79490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650" y="478878"/>
            <a:ext cx="1478700" cy="145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650" y="3328526"/>
            <a:ext cx="1478700" cy="13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033050" y="78675"/>
            <a:ext cx="10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621950" y="1331450"/>
            <a:ext cx="1478700" cy="1997073"/>
            <a:chOff x="1127950" y="1168650"/>
            <a:chExt cx="1478700" cy="1997073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27950" y="1682998"/>
              <a:ext cx="1478700" cy="148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7"/>
            <p:cNvSpPr txBox="1"/>
            <p:nvPr/>
          </p:nvSpPr>
          <p:spPr>
            <a:xfrm>
              <a:off x="1155700" y="1168650"/>
              <a:ext cx="14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</p:grpSp>
      <p:sp>
        <p:nvSpPr>
          <p:cNvPr id="114" name="Google Shape;114;p17"/>
          <p:cNvSpPr txBox="1"/>
          <p:nvPr/>
        </p:nvSpPr>
        <p:spPr>
          <a:xfrm>
            <a:off x="3832650" y="283562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1095025" y="1395750"/>
            <a:ext cx="1478700" cy="1932774"/>
            <a:chOff x="6537350" y="1168650"/>
            <a:chExt cx="1478700" cy="1932774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37350" y="1607104"/>
              <a:ext cx="1478700" cy="149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7"/>
            <p:cNvSpPr txBox="1"/>
            <p:nvPr/>
          </p:nvSpPr>
          <p:spPr>
            <a:xfrm>
              <a:off x="6737750" y="1168650"/>
              <a:ext cx="107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650" y="478878"/>
            <a:ext cx="1478700" cy="145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650" y="3328526"/>
            <a:ext cx="1478700" cy="13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033050" y="78675"/>
            <a:ext cx="10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6621950" y="1331450"/>
            <a:ext cx="1478700" cy="1997073"/>
            <a:chOff x="1127950" y="1168650"/>
            <a:chExt cx="1478700" cy="1997073"/>
          </a:xfrm>
        </p:grpSpPr>
        <p:pic>
          <p:nvPicPr>
            <p:cNvPr id="126" name="Google Shape;12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27950" y="1682998"/>
              <a:ext cx="1478700" cy="148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8"/>
            <p:cNvSpPr txBox="1"/>
            <p:nvPr/>
          </p:nvSpPr>
          <p:spPr>
            <a:xfrm>
              <a:off x="1155700" y="1168650"/>
              <a:ext cx="14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Polymorphism</a:t>
              </a:r>
              <a:endParaRPr/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3832650" y="283562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095025" y="1395750"/>
            <a:ext cx="1478700" cy="1932774"/>
            <a:chOff x="6537350" y="1168650"/>
            <a:chExt cx="1478700" cy="1932774"/>
          </a:xfrm>
        </p:grpSpPr>
        <p:pic>
          <p:nvPicPr>
            <p:cNvPr id="130" name="Google Shape;13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37350" y="1607104"/>
              <a:ext cx="1478700" cy="149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8"/>
            <p:cNvSpPr txBox="1"/>
            <p:nvPr/>
          </p:nvSpPr>
          <p:spPr>
            <a:xfrm>
              <a:off x="6737750" y="1168650"/>
              <a:ext cx="107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Inheritance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3437" l="0" r="0" t="0"/>
          <a:stretch/>
        </p:blipFill>
        <p:spPr>
          <a:xfrm>
            <a:off x="2168800" y="152400"/>
            <a:ext cx="4806374" cy="4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075675" y="254725"/>
            <a:ext cx="27864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Abstraction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04" y="0"/>
            <a:ext cx="60230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