
<file path=[Content_Types].xml><?xml version="1.0" encoding="utf-8"?>
<Types xmlns="http://schemas.openxmlformats.org/package/2006/content-types">
  <Default Extension="avif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06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A92B1A-27B4-41D9-906C-89626CA0106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02FC42-5053-483B-923C-8A2E784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av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7EEA-938E-4E98-84A5-37A387A53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language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10ADA-2DFF-4787-A147-18AF0B54A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0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3C4D-9772-4D2C-B6FA-00C69020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7748"/>
            <a:ext cx="10058400" cy="1192695"/>
          </a:xfrm>
        </p:spPr>
        <p:txBody>
          <a:bodyPr/>
          <a:lstStyle/>
          <a:p>
            <a:r>
              <a:rPr lang="en-US" dirty="0"/>
              <a:t>Facial expression , smile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2B83E-C6D5-46FA-99E4-BCC3D70D9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593306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B9917-D650-4A9F-8DF0-7DCD21726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9348"/>
            <a:ext cx="759349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8AA3-FF0B-4EE3-9D2C-D39B6FC7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7748"/>
            <a:ext cx="10058400" cy="1242391"/>
          </a:xfrm>
        </p:spPr>
        <p:txBody>
          <a:bodyPr/>
          <a:lstStyle/>
          <a:p>
            <a:r>
              <a:rPr lang="en-US" dirty="0"/>
              <a:t>Facial expression , smile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3C394-65BF-4120-852D-3D06B15C2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98983"/>
            <a:ext cx="7663069" cy="4333460"/>
          </a:xfrm>
        </p:spPr>
      </p:pic>
    </p:spTree>
    <p:extLst>
      <p:ext uri="{BB962C8B-B14F-4D97-AF65-F5344CB8AC3E}">
        <p14:creationId xmlns:p14="http://schemas.microsoft.com/office/powerpoint/2010/main" val="6082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BB43-9DD6-4A91-8A6B-24FBC084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7748"/>
            <a:ext cx="10058400" cy="1381539"/>
          </a:xfrm>
        </p:spPr>
        <p:txBody>
          <a:bodyPr/>
          <a:lstStyle/>
          <a:p>
            <a:r>
              <a:rPr lang="en-US" dirty="0"/>
              <a:t>Seating Arrangements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F43DF-CF69-44B7-851C-DF3C5F0F5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193"/>
            <a:ext cx="9737035" cy="4307093"/>
          </a:xfrm>
        </p:spPr>
      </p:pic>
    </p:spTree>
    <p:extLst>
      <p:ext uri="{BB962C8B-B14F-4D97-AF65-F5344CB8AC3E}">
        <p14:creationId xmlns:p14="http://schemas.microsoft.com/office/powerpoint/2010/main" val="5796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34F6-C52E-4AE0-B8B8-017B7A9D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7627"/>
            <a:ext cx="10058400" cy="1321904"/>
          </a:xfrm>
        </p:spPr>
        <p:txBody>
          <a:bodyPr/>
          <a:lstStyle/>
          <a:p>
            <a:r>
              <a:rPr lang="en-US" dirty="0"/>
              <a:t>Seating </a:t>
            </a:r>
            <a:r>
              <a:rPr lang="en-US" dirty="0" err="1"/>
              <a:t>Arrangments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F032D-C19F-4C97-8E9E-F97223B4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7643"/>
            <a:ext cx="8437856" cy="4263887"/>
          </a:xfrm>
        </p:spPr>
      </p:pic>
    </p:spTree>
    <p:extLst>
      <p:ext uri="{BB962C8B-B14F-4D97-AF65-F5344CB8AC3E}">
        <p14:creationId xmlns:p14="http://schemas.microsoft.com/office/powerpoint/2010/main" val="385514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47BB-3CF1-4C46-8FE0-BCF87B3C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991"/>
            <a:ext cx="10058400" cy="1431235"/>
          </a:xfrm>
        </p:spPr>
        <p:txBody>
          <a:bodyPr/>
          <a:lstStyle/>
          <a:p>
            <a:r>
              <a:rPr lang="en-US" dirty="0"/>
              <a:t>Arm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49A83-7687-4BA3-9871-ED33CAA1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2" y="1759227"/>
            <a:ext cx="9730409" cy="4383156"/>
          </a:xfrm>
        </p:spPr>
      </p:pic>
    </p:spTree>
    <p:extLst>
      <p:ext uri="{BB962C8B-B14F-4D97-AF65-F5344CB8AC3E}">
        <p14:creationId xmlns:p14="http://schemas.microsoft.com/office/powerpoint/2010/main" val="30328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4D90-E786-43FA-B51C-5D90276C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8358"/>
            <a:ext cx="10058400" cy="1431234"/>
          </a:xfrm>
        </p:spPr>
        <p:txBody>
          <a:bodyPr/>
          <a:lstStyle/>
          <a:p>
            <a:r>
              <a:rPr lang="en-US" dirty="0"/>
              <a:t>Arm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A14F6-90FB-4620-9C43-A29AEBEE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4" y="2045941"/>
            <a:ext cx="9342782" cy="4185894"/>
          </a:xfrm>
        </p:spPr>
      </p:pic>
    </p:spTree>
    <p:extLst>
      <p:ext uri="{BB962C8B-B14F-4D97-AF65-F5344CB8AC3E}">
        <p14:creationId xmlns:p14="http://schemas.microsoft.com/office/powerpoint/2010/main" val="37498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5C27-403D-4D42-9FC5-DC42B8A6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296"/>
            <a:ext cx="10058400" cy="1470991"/>
          </a:xfrm>
        </p:spPr>
        <p:txBody>
          <a:bodyPr/>
          <a:lstStyle/>
          <a:p>
            <a:r>
              <a:rPr lang="en-US" dirty="0"/>
              <a:t>Eye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3D25F-A3A1-4E74-A074-573EDF48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2017644"/>
            <a:ext cx="9352721" cy="4154556"/>
          </a:xfrm>
        </p:spPr>
      </p:pic>
    </p:spTree>
    <p:extLst>
      <p:ext uri="{BB962C8B-B14F-4D97-AF65-F5344CB8AC3E}">
        <p14:creationId xmlns:p14="http://schemas.microsoft.com/office/powerpoint/2010/main" val="277117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BFF3-AB5F-4CF1-A3CE-2AA48813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7870"/>
            <a:ext cx="10058400" cy="1222513"/>
          </a:xfrm>
        </p:spPr>
        <p:txBody>
          <a:bodyPr/>
          <a:lstStyle/>
          <a:p>
            <a:r>
              <a:rPr lang="en-US" dirty="0"/>
              <a:t>Eye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5AAD0-E460-467A-AE2E-34E0A30C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3" y="1986308"/>
            <a:ext cx="8984974" cy="4136196"/>
          </a:xfrm>
        </p:spPr>
      </p:pic>
    </p:spTree>
    <p:extLst>
      <p:ext uri="{BB962C8B-B14F-4D97-AF65-F5344CB8AC3E}">
        <p14:creationId xmlns:p14="http://schemas.microsoft.com/office/powerpoint/2010/main" val="17032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07F2-43B1-4063-9CCC-028C859B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7870"/>
            <a:ext cx="10058400" cy="1302026"/>
          </a:xfrm>
        </p:spPr>
        <p:txBody>
          <a:bodyPr/>
          <a:lstStyle/>
          <a:p>
            <a:r>
              <a:rPr lang="en-US" dirty="0"/>
              <a:t>The head nod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AA3B7-A7A9-4A54-91CB-1DC97EDE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48679"/>
            <a:ext cx="8415130" cy="4373218"/>
          </a:xfrm>
        </p:spPr>
      </p:pic>
    </p:spTree>
    <p:extLst>
      <p:ext uri="{BB962C8B-B14F-4D97-AF65-F5344CB8AC3E}">
        <p14:creationId xmlns:p14="http://schemas.microsoft.com/office/powerpoint/2010/main" val="208184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F160-0AB8-43E3-B6F3-2D180786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7870"/>
            <a:ext cx="10058400" cy="1222513"/>
          </a:xfrm>
        </p:spPr>
        <p:txBody>
          <a:bodyPr/>
          <a:lstStyle/>
          <a:p>
            <a:r>
              <a:rPr lang="en-US" dirty="0"/>
              <a:t>The head nod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AB5312-8094-4A4D-A3AF-4F8774D6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70383"/>
            <a:ext cx="6834808" cy="4939747"/>
          </a:xfrm>
        </p:spPr>
      </p:pic>
    </p:spTree>
    <p:extLst>
      <p:ext uri="{BB962C8B-B14F-4D97-AF65-F5344CB8AC3E}">
        <p14:creationId xmlns:p14="http://schemas.microsoft.com/office/powerpoint/2010/main" val="127273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185</TotalTime>
  <Words>29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Body language presentation</vt:lpstr>
      <vt:lpstr>Seating Arrangements</vt:lpstr>
      <vt:lpstr>Seating Arrangments</vt:lpstr>
      <vt:lpstr>Arm Signals</vt:lpstr>
      <vt:lpstr>Arm Signals</vt:lpstr>
      <vt:lpstr>Eye signals</vt:lpstr>
      <vt:lpstr>Eye signals</vt:lpstr>
      <vt:lpstr>The head nod</vt:lpstr>
      <vt:lpstr>The head nod</vt:lpstr>
      <vt:lpstr>Facial expression , smile</vt:lpstr>
      <vt:lpstr>Facial expression , smile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الاء عبد الرحيم سنوسى كامل</dc:creator>
  <cp:lastModifiedBy>الاء عبد الرحيم سنوسى كامل</cp:lastModifiedBy>
  <cp:revision>4</cp:revision>
  <dcterms:created xsi:type="dcterms:W3CDTF">2023-12-18T11:52:46Z</dcterms:created>
  <dcterms:modified xsi:type="dcterms:W3CDTF">2023-12-19T09:34:53Z</dcterms:modified>
</cp:coreProperties>
</file>