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1" r:id="rId5"/>
    <p:sldId id="259" r:id="rId6"/>
  </p:sldIdLst>
  <p:sldSz cx="12192000" cy="6858000"/>
  <p:notesSz cx="6858000" cy="9144000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5486-3A87-D01A-95DB-61EB9C32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B34B6-353E-D716-10F3-E6DCF27E7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F1BA-84F1-EC80-B8E9-132EC09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02BDB-E9CB-0394-26D3-372BBC91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168F-6A0E-301B-ACB2-3B2DEEB2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88656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84A-BEA5-3E60-A09B-1916EAE7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F6E5-4FB5-F430-F51A-003992910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4377-2151-A81F-3FFD-421D65F8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64CC-9F89-C00D-FFAA-247DBE22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46EFC-AB5F-F9C7-D9D6-CB59DA33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42660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2D83-DE3C-11C8-DCA7-77B9DAF6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024D7-3C96-C141-A4E7-BA610574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B4735-156B-60C2-74BC-9698950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EB7E-C55E-6311-5B43-DD1CC1B0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0E8B-EB4B-EF28-A093-9D880872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4894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1B8D-C1E9-44D4-3E30-D7A227E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8781-DFB1-C266-F04B-1394D32E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D852-85CF-6D71-74D4-AE7FEB35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C93F-7D21-4CF5-3BA0-F9419F37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CF49-AC2C-77F1-B92C-18E78B6A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71665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CFE-4079-E98B-D2CC-AA7640F6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9D18-0ADC-36C6-6307-E4A7FDA7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8534-BF26-EBB6-0F45-60A802A6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8AC1-D1A2-3CA3-4076-783A362D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E745-1079-2FBD-9AD7-595F223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07821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B8BB-A415-5278-6F8D-3F5FBB35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2B3D-DC59-9AE8-60A9-482192979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8383-0469-FA46-2ADD-2D5A7EF56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4036-BE14-353C-4BCB-0C864B88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4B81-DA5E-FF8B-5D1C-CF9CAED0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560AF-205A-5C87-6F07-C2239432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36189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B35C-8DE0-500A-8B23-7914B1D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F9E9-C5D5-DDB5-701E-03070873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69FC3-B804-5350-42CC-6CF7CB6C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3BAE-8BAA-FA37-38DF-2B04A1575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AEB00-EF1B-2097-ADEC-2CDCE2DE6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C5DC6-DBB3-7A19-79C9-6CD5F748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8EA20-404B-A369-DB97-1646DE14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2941C-0A5A-88DD-5BBB-BE04A9E1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37330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339C-4D1F-EA42-C968-C2D10447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3B00D-37C7-4499-D109-71E150BF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0F92E-BCED-9178-9133-5F480844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59CEE-AAD9-64B5-DCC3-4A272F89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54305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2FC4E-D4B4-9E63-C230-F21E5F23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A5CD3-6026-8D49-3E41-364E057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6D72-7264-3B09-9AAA-3DF3BB83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7803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326A-E412-34A4-B364-B3339287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5195-FBBC-E3A4-966B-4FDEA175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6CB5-E975-6426-CD13-81C33E7A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6FB52-D62A-CA08-9C47-1037DAE4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C2392-F9D2-5784-817F-6FB885C6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C19C-F59B-9255-0FE6-EBB80D6B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29495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8316-E4FF-8064-63C3-76CE62C0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309D4-82AC-1592-4461-A031969E1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E25E6-E4A4-24C8-64E6-719683F6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17594-D01E-CF73-FF5D-7193F2BB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93D9-89AF-9B97-8D21-7E8CDA89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F2398-A7CA-D064-34AF-08B4FC6D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4832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9F709-B757-DE68-C127-91AA43AA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65D9-6640-F533-AF16-6AFD393D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8D7D-C2D4-94C1-EB7F-F346CF8F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97EE-8B27-4C45-8F9D-00BEB75344E5}" type="datetimeFigureOut">
              <a:rPr lang="" smtClean="0"/>
              <a:t>12/21/2023</a:t>
            </a:fld>
            <a:endParaRPr lang="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D22C-6FA5-8E4A-9C0C-CB93FC023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AE2F-C118-9DB0-BCFE-AE3EDA1DC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EB6A-FB5B-C348-B152-3D2DB0408A02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68606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EC46-3BEC-31DB-0191-AAAEB25A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0CA7B-27FB-2268-F675-74AD14A98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5" y="365124"/>
            <a:ext cx="11275218" cy="6219031"/>
          </a:xfrm>
        </p:spPr>
      </p:pic>
    </p:spTree>
    <p:extLst>
      <p:ext uri="{BB962C8B-B14F-4D97-AF65-F5344CB8AC3E}">
        <p14:creationId xmlns:p14="http://schemas.microsoft.com/office/powerpoint/2010/main" val="283433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938D-60A2-CC81-A6F5-E4537537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b="1" dirty="0"/>
              <a:t>Figma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B584-7832-98CA-7C98-4E21F30B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dirty="0"/>
              <a:t>https://www.figma.com/file/0EGaSvQEDN8iY3UrVWFZ8O/Untitled?type=whiteboard&amp;t=VDKKW2O5nduZYSgn-1</a:t>
            </a:r>
          </a:p>
        </p:txBody>
      </p:sp>
    </p:spTree>
    <p:extLst>
      <p:ext uri="{BB962C8B-B14F-4D97-AF65-F5344CB8AC3E}">
        <p14:creationId xmlns:p14="http://schemas.microsoft.com/office/powerpoint/2010/main" val="427580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3DAC-9067-2F14-7EB4-3239FEAC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36844" cy="342106"/>
          </a:xfrm>
        </p:spPr>
        <p:txBody>
          <a:bodyPr>
            <a:normAutofit fontScale="90000"/>
          </a:bodyPr>
          <a:lstStyle/>
          <a:p>
            <a:r>
              <a:rPr lang="" dirty="0"/>
              <a:t>User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0D836-6BD2-2F0F-B035-A0C91994A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6542B-3287-D2A6-E43F-B88B96CD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66211"/>
            <a:ext cx="8128000" cy="41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0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2D78-8758-3BB6-360B-20790FEC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3ABDC-27E2-B190-B00D-4E0884D47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" y="566737"/>
            <a:ext cx="11965781" cy="5724525"/>
          </a:xfrm>
        </p:spPr>
      </p:pic>
    </p:spTree>
    <p:extLst>
      <p:ext uri="{BB962C8B-B14F-4D97-AF65-F5344CB8AC3E}">
        <p14:creationId xmlns:p14="http://schemas.microsoft.com/office/powerpoint/2010/main" val="259345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8A5B-A3FC-01C3-7F93-7B139A3F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9DB60B-BBDD-B78B-BF79-D844A5890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9" y="365125"/>
            <a:ext cx="11370467" cy="6176963"/>
          </a:xfrm>
        </p:spPr>
      </p:pic>
    </p:spTree>
    <p:extLst>
      <p:ext uri="{BB962C8B-B14F-4D97-AF65-F5344CB8AC3E}">
        <p14:creationId xmlns:p14="http://schemas.microsoft.com/office/powerpoint/2010/main" val="8133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Figma Link:</vt:lpstr>
      <vt:lpstr>User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Metwally Taha Metwally</dc:creator>
  <cp:lastModifiedBy>Fatma Metwally Taha Metwally</cp:lastModifiedBy>
  <cp:revision>1</cp:revision>
  <dcterms:created xsi:type="dcterms:W3CDTF">2023-12-21T20:38:01Z</dcterms:created>
  <dcterms:modified xsi:type="dcterms:W3CDTF">2023-12-21T20:44:12Z</dcterms:modified>
</cp:coreProperties>
</file>