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diagrams/colors1.xml" ContentType="application/vnd.openxmlformats-officedocument.drawingml.diagramColors+xml"/>
  <Override PartName="/ppt/diagrams/colors2.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2" r:id="rId3"/>
  </p:sldMasterIdLst>
  <p:notesMasterIdLst>
    <p:notesMasterId r:id="rId25"/>
  </p:notesMasterIdLst>
  <p:sldIdLst>
    <p:sldId id="277" r:id="rId4"/>
    <p:sldId id="257" r:id="rId5"/>
    <p:sldId id="278" r:id="rId6"/>
    <p:sldId id="290" r:id="rId7"/>
    <p:sldId id="260" r:id="rId8"/>
    <p:sldId id="280" r:id="rId9"/>
    <p:sldId id="259" r:id="rId10"/>
    <p:sldId id="273" r:id="rId11"/>
    <p:sldId id="258" r:id="rId12"/>
    <p:sldId id="264" r:id="rId13"/>
    <p:sldId id="270" r:id="rId14"/>
    <p:sldId id="279" r:id="rId15"/>
    <p:sldId id="281" r:id="rId16"/>
    <p:sldId id="284" r:id="rId17"/>
    <p:sldId id="285" r:id="rId18"/>
    <p:sldId id="286" r:id="rId19"/>
    <p:sldId id="287" r:id="rId20"/>
    <p:sldId id="288" r:id="rId21"/>
    <p:sldId id="289" r:id="rId22"/>
    <p:sldId id="282" r:id="rId23"/>
    <p:sldId id="275"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330" autoAdjust="0"/>
    <p:restoredTop sz="94718"/>
  </p:normalViewPr>
  <p:slideViewPr>
    <p:cSldViewPr snapToGrid="0">
      <p:cViewPr varScale="1">
        <p:scale>
          <a:sx n="82" d="100"/>
          <a:sy n="82" d="100"/>
        </p:scale>
        <p:origin x="706" y="77"/>
      </p:cViewPr>
      <p:guideLst/>
    </p:cSldViewPr>
  </p:slideViewPr>
  <p:notesTextViewPr>
    <p:cViewPr>
      <p:scale>
        <a:sx n="1" d="1"/>
        <a:sy n="1" d="1"/>
      </p:scale>
      <p:origin x="0" y="0"/>
    </p:cViewPr>
  </p:notesTextViewPr>
  <p:sorterViewPr>
    <p:cViewPr>
      <p:scale>
        <a:sx n="126" d="100"/>
        <a:sy n="126"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9" Type="http://schemas.openxmlformats.org/officeDocument/2006/relationships/commentAuthors" Target="commentAuthors.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notesMaster" Target="notesMasters/notesMaster1.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0DD8915E-DC14-41D6-9BB5-F49E1C265163}" type="doc">
      <dgm:prSet loTypeId="urn:microsoft.com/office/officeart/2005/8/layout/hList7" loCatId="list" qsTypeId="urn:microsoft.com/office/officeart/2005/8/quickstyle/simple1" qsCatId="simple" csTypeId="urn:microsoft.com/office/officeart/2005/8/colors/colorful1" csCatId="colorful" phldr="1"/>
      <dgm:spPr/>
      <dgm:t>
        <a:bodyPr/>
        <a:lstStyle/>
        <a:p>
          <a:endParaRPr lang="en-US"/>
        </a:p>
      </dgm:t>
    </dgm:pt>
    <dgm:pt modelId="{8FE81FEC-2664-411F-AEB3-065F29F52751}">
      <dgm:prSet custT="1"/>
      <dgm:spPr>
        <a:solidFill>
          <a:schemeClr val="accent1"/>
        </a:solidFill>
        <a:ln>
          <a:noFill/>
        </a:ln>
      </dgm:spPr>
      <dgm:t>
        <a:bodyPr lIns="182880" tIns="182880" rIns="182880" bIns="182880"/>
        <a:lstStyle/>
        <a:p>
          <a:pPr marL="0" marR="0" lvl="0" indent="0" algn="ctr" defTabSz="914400" rtl="0" eaLnBrk="1" fontAlgn="auto" latinLnBrk="0" hangingPunct="1">
            <a:lnSpc>
              <a:spcPct val="100000"/>
            </a:lnSpc>
            <a:spcBef>
              <a:spcPts val="0"/>
            </a:spcBef>
            <a:spcAft>
              <a:spcPts val="0"/>
            </a:spcAft>
            <a:buClrTx/>
            <a:buSzTx/>
            <a:buFontTx/>
            <a:buNone/>
          </a:pPr>
          <a:r>
            <a:rPr lang="en-US" sz="1400" dirty="0">
              <a:latin typeface="Tenorite" pitchFamily="2" charset="0"/>
            </a:rPr>
            <a:t>Deploy strategic networks with compelling e-business needs</a:t>
          </a:r>
          <a:r>
            <a:rPr lang="en-US" sz="1400" b="1" dirty="0">
              <a:solidFill>
                <a:schemeClr val="bg1"/>
              </a:solidFill>
              <a:latin typeface="Tenorite" pitchFamily="2" charset="0"/>
            </a:rPr>
            <a:t>5</a:t>
          </a:r>
        </a:p>
        <a:p>
          <a:pPr marL="0" lvl="1" indent="0" algn="ctr" defTabSz="622300" rtl="0">
            <a:lnSpc>
              <a:spcPct val="90000"/>
            </a:lnSpc>
            <a:spcBef>
              <a:spcPct val="0"/>
            </a:spcBef>
            <a:spcAft>
              <a:spcPct val="15000"/>
            </a:spcAft>
            <a:buNone/>
          </a:pPr>
          <a:endParaRPr lang="en-US" sz="1400" dirty="0">
            <a:latin typeface="Tenorite" pitchFamily="2" charset="0"/>
          </a:endParaRPr>
        </a:p>
      </dgm:t>
    </dgm:pt>
    <dgm:pt modelId="{BCBC007E-0269-421B-9C41-DE26D5C3A822}" cxnId="{711E093C-AD42-45A4-8D40-A2D39702062E}" type="parTrans">
      <dgm:prSet/>
      <dgm:spPr/>
      <dgm:t>
        <a:bodyPr/>
        <a:lstStyle/>
        <a:p>
          <a:endParaRPr lang="en-US">
            <a:latin typeface="Tenorite" pitchFamily="2" charset="0"/>
          </a:endParaRPr>
        </a:p>
      </dgm:t>
    </dgm:pt>
    <dgm:pt modelId="{80230EB7-7230-4881-A631-309C07417378}" cxnId="{711E093C-AD42-45A4-8D40-A2D39702062E}" type="sibTrans">
      <dgm:prSet/>
      <dgm:spPr/>
      <dgm:t>
        <a:bodyPr/>
        <a:lstStyle/>
        <a:p>
          <a:endParaRPr lang="en-US">
            <a:latin typeface="Tenorite" pitchFamily="2" charset="0"/>
          </a:endParaRPr>
        </a:p>
      </dgm:t>
    </dgm:pt>
    <dgm:pt modelId="{73D947E0-108F-4D20-A71E-3CF329F97212}">
      <dgm:prSet phldr="0"/>
      <dgm:spPr>
        <a:solidFill>
          <a:schemeClr val="accent1"/>
        </a:solidFill>
        <a:ln>
          <a:noFill/>
        </a:ln>
      </dgm:spPr>
      <dgm:t>
        <a:bodyPr/>
        <a:lstStyle/>
        <a:p>
          <a:pPr marL="0" algn="ctr" rtl="0">
            <a:buNone/>
          </a:pPr>
          <a:r>
            <a:rPr lang="en-US" sz="2000" dirty="0">
              <a:latin typeface="Tenorite" pitchFamily="2" charset="0"/>
            </a:rPr>
            <a:t>Planning</a:t>
          </a:r>
        </a:p>
      </dgm:t>
    </dgm:pt>
    <dgm:pt modelId="{9D249532-A24D-4D8F-848A-9F42F2E486C9}" cxnId="{A0077D09-C12C-46D0-8DF7-194B6911362A}" type="parTrans">
      <dgm:prSet/>
      <dgm:spPr/>
      <dgm:t>
        <a:bodyPr/>
        <a:lstStyle/>
        <a:p>
          <a:endParaRPr lang="en-US">
            <a:latin typeface="Tenorite" pitchFamily="2" charset="0"/>
          </a:endParaRPr>
        </a:p>
      </dgm:t>
    </dgm:pt>
    <dgm:pt modelId="{AE813459-65AB-4FA9-B717-330DDA6DFA4E}" cxnId="{A0077D09-C12C-46D0-8DF7-194B6911362A}" type="sibTrans">
      <dgm:prSet/>
      <dgm:spPr/>
      <dgm:t>
        <a:bodyPr/>
        <a:lstStyle/>
        <a:p>
          <a:endParaRPr lang="en-US">
            <a:latin typeface="Tenorite" pitchFamily="2" charset="0"/>
          </a:endParaRPr>
        </a:p>
      </dgm:t>
    </dgm:pt>
    <dgm:pt modelId="{30A490C8-22B4-4D68-875C-0F0DE2FF864D}">
      <dgm:prSet custT="1"/>
      <dgm:spPr>
        <a:solidFill>
          <a:schemeClr val="accent1"/>
        </a:solidFill>
        <a:ln>
          <a:noFill/>
        </a:ln>
      </dgm:spPr>
      <dgm:t>
        <a:bodyPr/>
        <a:lstStyle/>
        <a:p>
          <a:pPr marL="0" algn="ctr">
            <a:buNone/>
          </a:pPr>
          <a:r>
            <a:rPr lang="en-US" sz="1400" dirty="0">
              <a:latin typeface="Tenorite" pitchFamily="2" charset="0"/>
            </a:rPr>
            <a:t>Synergize scalable </a:t>
          </a:r>
          <a:br>
            <a:rPr lang="en-US" sz="1400" dirty="0">
              <a:latin typeface="Tenorite" pitchFamily="2" charset="0"/>
            </a:rPr>
          </a:br>
          <a:r>
            <a:rPr lang="en-US" sz="1400" dirty="0">
              <a:latin typeface="Tenorite" pitchFamily="2" charset="0"/>
            </a:rPr>
            <a:t>e-commerce</a:t>
          </a:r>
        </a:p>
      </dgm:t>
    </dgm:pt>
    <dgm:pt modelId="{035C64B0-4F0C-4FD1-BD23-B1D4C9887CBE}" cxnId="{381FE1CC-8184-4745-8EB3-6DE11655998D}" type="parTrans">
      <dgm:prSet/>
      <dgm:spPr/>
      <dgm:t>
        <a:bodyPr/>
        <a:lstStyle/>
        <a:p>
          <a:endParaRPr lang="en-US">
            <a:latin typeface="Tenorite" pitchFamily="2" charset="0"/>
          </a:endParaRPr>
        </a:p>
      </dgm:t>
    </dgm:pt>
    <dgm:pt modelId="{45495DA8-8707-41E3-A12B-FA5766269C44}" cxnId="{381FE1CC-8184-4745-8EB3-6DE11655998D}" type="sibTrans">
      <dgm:prSet/>
      <dgm:spPr/>
      <dgm:t>
        <a:bodyPr/>
        <a:lstStyle/>
        <a:p>
          <a:endParaRPr lang="en-US">
            <a:latin typeface="Tenorite" pitchFamily="2" charset="0"/>
          </a:endParaRPr>
        </a:p>
      </dgm:t>
    </dgm:pt>
    <dgm:pt modelId="{B1AFA1AF-0FF8-45B3-A6D0-0E255A2F637D}">
      <dgm:prSet phldr="0"/>
      <dgm:spPr>
        <a:solidFill>
          <a:schemeClr val="accent1"/>
        </a:solidFill>
        <a:ln>
          <a:noFill/>
        </a:ln>
      </dgm:spPr>
      <dgm:t>
        <a:bodyPr/>
        <a:lstStyle/>
        <a:p>
          <a:pPr marL="0" algn="ctr">
            <a:buNone/>
          </a:pPr>
          <a:r>
            <a:rPr lang="en-US" sz="2000" dirty="0">
              <a:latin typeface="Tenorite" pitchFamily="2" charset="0"/>
            </a:rPr>
            <a:t>Marketing</a:t>
          </a:r>
        </a:p>
      </dgm:t>
    </dgm:pt>
    <dgm:pt modelId="{10C68AF5-481C-45AA-A216-8BBBB04515B9}" cxnId="{F28D7702-2FC3-49BD-BB13-C989E5EE622A}" type="parTrans">
      <dgm:prSet/>
      <dgm:spPr/>
      <dgm:t>
        <a:bodyPr/>
        <a:lstStyle/>
        <a:p>
          <a:endParaRPr lang="en-US">
            <a:latin typeface="Tenorite" pitchFamily="2" charset="0"/>
          </a:endParaRPr>
        </a:p>
      </dgm:t>
    </dgm:pt>
    <dgm:pt modelId="{88649F7A-400B-4056-965D-C9AC0B3AD942}" cxnId="{F28D7702-2FC3-49BD-BB13-C989E5EE622A}" type="sibTrans">
      <dgm:prSet/>
      <dgm:spPr/>
      <dgm:t>
        <a:bodyPr/>
        <a:lstStyle/>
        <a:p>
          <a:endParaRPr lang="en-US">
            <a:latin typeface="Tenorite" pitchFamily="2" charset="0"/>
          </a:endParaRPr>
        </a:p>
      </dgm:t>
    </dgm:pt>
    <dgm:pt modelId="{50418D2B-9486-42DE-AFDD-1D31420040FF}">
      <dgm:prSet custT="1"/>
      <dgm:spPr>
        <a:solidFill>
          <a:schemeClr val="accent1"/>
        </a:solidFill>
        <a:ln>
          <a:noFill/>
        </a:ln>
      </dgm:spPr>
      <dgm:t>
        <a:bodyPr/>
        <a:lstStyle/>
        <a:p>
          <a:pPr marL="0" algn="ctr">
            <a:buNone/>
          </a:pPr>
          <a:r>
            <a:rPr lang="en-US" sz="1400" dirty="0">
              <a:latin typeface="Tenorite" pitchFamily="2" charset="0"/>
            </a:rPr>
            <a:t>Disseminate standardized metrics</a:t>
          </a:r>
        </a:p>
      </dgm:t>
    </dgm:pt>
    <dgm:pt modelId="{D5A17F6B-93F5-442B-938A-0F38C281BE88}" cxnId="{5A5BA622-5DEB-48B9-88D9-C1DE36C711E5}" type="parTrans">
      <dgm:prSet/>
      <dgm:spPr/>
      <dgm:t>
        <a:bodyPr/>
        <a:lstStyle/>
        <a:p>
          <a:endParaRPr lang="en-US">
            <a:latin typeface="Tenorite" pitchFamily="2" charset="0"/>
          </a:endParaRPr>
        </a:p>
      </dgm:t>
    </dgm:pt>
    <dgm:pt modelId="{1D87A0A5-8024-4710-846B-D5BFAC785107}" cxnId="{5A5BA622-5DEB-48B9-88D9-C1DE36C711E5}" type="sibTrans">
      <dgm:prSet/>
      <dgm:spPr/>
      <dgm:t>
        <a:bodyPr/>
        <a:lstStyle/>
        <a:p>
          <a:endParaRPr lang="en-US">
            <a:latin typeface="Tenorite" pitchFamily="2" charset="0"/>
          </a:endParaRPr>
        </a:p>
      </dgm:t>
    </dgm:pt>
    <dgm:pt modelId="{E9682B4F-0217-4B50-923E-C104AA24290F}">
      <dgm:prSet phldr="0"/>
      <dgm:spPr>
        <a:solidFill>
          <a:schemeClr val="accent1"/>
        </a:solidFill>
        <a:ln>
          <a:noFill/>
        </a:ln>
      </dgm:spPr>
      <dgm:t>
        <a:bodyPr/>
        <a:lstStyle/>
        <a:p>
          <a:pPr marL="0" algn="ctr">
            <a:buNone/>
          </a:pPr>
          <a:r>
            <a:rPr lang="en-US" sz="2000" dirty="0">
              <a:latin typeface="Tenorite" pitchFamily="2" charset="0"/>
            </a:rPr>
            <a:t>Design</a:t>
          </a:r>
        </a:p>
      </dgm:t>
    </dgm:pt>
    <dgm:pt modelId="{E0F6C4AF-9BBB-4698-91D7-F9AE3EACBD5D}" cxnId="{6C23D0C9-74B2-4C8B-AB2F-A03B3B0EBE56}" type="parTrans">
      <dgm:prSet/>
      <dgm:spPr/>
      <dgm:t>
        <a:bodyPr/>
        <a:lstStyle/>
        <a:p>
          <a:endParaRPr lang="en-US">
            <a:latin typeface="Tenorite" pitchFamily="2" charset="0"/>
          </a:endParaRPr>
        </a:p>
      </dgm:t>
    </dgm:pt>
    <dgm:pt modelId="{B8632E42-D7EB-4C31-877E-6F1B2801851A}" cxnId="{6C23D0C9-74B2-4C8B-AB2F-A03B3B0EBE56}" type="sibTrans">
      <dgm:prSet/>
      <dgm:spPr/>
      <dgm:t>
        <a:bodyPr/>
        <a:lstStyle/>
        <a:p>
          <a:endParaRPr lang="en-US">
            <a:latin typeface="Tenorite" pitchFamily="2" charset="0"/>
          </a:endParaRPr>
        </a:p>
      </dgm:t>
    </dgm:pt>
    <dgm:pt modelId="{0EC0C300-11E4-45CF-8418-973585107209}">
      <dgm:prSet phldr="0" custT="1"/>
      <dgm:spPr>
        <a:solidFill>
          <a:schemeClr val="accent1"/>
        </a:solidFill>
        <a:ln>
          <a:noFill/>
        </a:ln>
      </dgm:spPr>
      <dgm:t>
        <a:bodyPr/>
        <a:lstStyle/>
        <a:p>
          <a:pPr marL="0" algn="ctr">
            <a:buNone/>
          </a:pPr>
          <a:r>
            <a:rPr lang="en-US" sz="1400" dirty="0">
              <a:latin typeface="Tenorite" pitchFamily="2" charset="0"/>
            </a:rPr>
            <a:t>Coordinate</a:t>
          </a:r>
        </a:p>
      </dgm:t>
    </dgm:pt>
    <dgm:pt modelId="{1E4DD98E-100E-46B7-B24A-408BBF69E9FA}" cxnId="{51563A4F-C0EB-47D6-B5BC-47A4E599AD4B}" type="parTrans">
      <dgm:prSet/>
      <dgm:spPr/>
      <dgm:t>
        <a:bodyPr/>
        <a:lstStyle/>
        <a:p>
          <a:endParaRPr lang="en-US">
            <a:latin typeface="Tenorite" pitchFamily="2" charset="0"/>
          </a:endParaRPr>
        </a:p>
      </dgm:t>
    </dgm:pt>
    <dgm:pt modelId="{90FAB5D1-62B3-4FF6-A07D-EE607F529C32}" cxnId="{51563A4F-C0EB-47D6-B5BC-47A4E599AD4B}" type="sibTrans">
      <dgm:prSet/>
      <dgm:spPr/>
      <dgm:t>
        <a:bodyPr/>
        <a:lstStyle/>
        <a:p>
          <a:endParaRPr lang="en-US">
            <a:latin typeface="Tenorite" pitchFamily="2" charset="0"/>
          </a:endParaRPr>
        </a:p>
      </dgm:t>
    </dgm:pt>
    <dgm:pt modelId="{A2322D3A-7AC2-4C5C-9D7E-EAB2313D47D4}">
      <dgm:prSet phldr="0"/>
      <dgm:spPr>
        <a:solidFill>
          <a:schemeClr val="accent1"/>
        </a:solidFill>
        <a:ln>
          <a:noFill/>
        </a:ln>
      </dgm:spPr>
      <dgm:t>
        <a:bodyPr/>
        <a:lstStyle/>
        <a:p>
          <a:pPr marL="0" lvl="0" algn="ctr" defTabSz="889000">
            <a:lnSpc>
              <a:spcPct val="90000"/>
            </a:lnSpc>
            <a:spcBef>
              <a:spcPct val="0"/>
            </a:spcBef>
            <a:spcAft>
              <a:spcPct val="35000"/>
            </a:spcAft>
            <a:buNone/>
          </a:pPr>
          <a:r>
            <a:rPr lang="en-US" sz="2000" dirty="0">
              <a:latin typeface="Tenorite" pitchFamily="2" charset="0"/>
            </a:rPr>
            <a:t>Launch</a:t>
          </a:r>
        </a:p>
      </dgm:t>
    </dgm:pt>
    <dgm:pt modelId="{4A8C15D4-B36F-4764-B4FF-F2AF790D3E17}" cxnId="{179FAFCF-F878-464E-A8A6-1185EFA0E380}" type="parTrans">
      <dgm:prSet/>
      <dgm:spPr/>
      <dgm:t>
        <a:bodyPr/>
        <a:lstStyle/>
        <a:p>
          <a:endParaRPr lang="en-US">
            <a:latin typeface="Tenorite" pitchFamily="2" charset="0"/>
          </a:endParaRPr>
        </a:p>
      </dgm:t>
    </dgm:pt>
    <dgm:pt modelId="{84DE1C3A-3FC7-4DB3-88ED-33F65A71557A}" cxnId="{179FAFCF-F878-464E-A8A6-1185EFA0E380}" type="sibTrans">
      <dgm:prSet/>
      <dgm:spPr/>
      <dgm:t>
        <a:bodyPr/>
        <a:lstStyle/>
        <a:p>
          <a:endParaRPr lang="en-US">
            <a:latin typeface="Tenorite" pitchFamily="2" charset="0"/>
          </a:endParaRPr>
        </a:p>
      </dgm:t>
    </dgm:pt>
    <dgm:pt modelId="{566CA0B6-95FF-3A46-BF54-8E3C5843F883}">
      <dgm:prSet phldr="0" custT="1"/>
      <dgm:spPr>
        <a:solidFill>
          <a:schemeClr val="accent1"/>
        </a:solidFill>
        <a:ln>
          <a:noFill/>
        </a:ln>
      </dgm:spPr>
      <dgm:t>
        <a:bodyPr/>
        <a:lstStyle/>
        <a:p>
          <a:pPr marL="0" algn="ctr">
            <a:buNone/>
          </a:pPr>
          <a:r>
            <a:rPr lang="en-US" sz="1400" dirty="0">
              <a:latin typeface="Tenorite" pitchFamily="2" charset="0"/>
            </a:rPr>
            <a:t>e-business applications</a:t>
          </a:r>
        </a:p>
      </dgm:t>
    </dgm:pt>
    <dgm:pt modelId="{C117508E-3024-E449-BAAE-1987AA32AD71}" cxnId="{C499AF16-4A28-D448-9A77-B8BAAF4098DA}" type="parTrans">
      <dgm:prSet/>
      <dgm:spPr/>
      <dgm:t>
        <a:bodyPr/>
        <a:lstStyle/>
        <a:p>
          <a:endParaRPr lang="en-US"/>
        </a:p>
      </dgm:t>
    </dgm:pt>
    <dgm:pt modelId="{0B3040D4-47C6-DA43-932A-AD2F185F5C5E}" cxnId="{C499AF16-4A28-D448-9A77-B8BAAF4098DA}" type="sibTrans">
      <dgm:prSet/>
      <dgm:spPr/>
      <dgm:t>
        <a:bodyPr/>
        <a:lstStyle/>
        <a:p>
          <a:endParaRPr lang="en-US"/>
        </a:p>
      </dgm:t>
    </dgm:pt>
    <dgm:pt modelId="{A34AE8AA-FDF7-FA40-BADC-6B62C2B1DE88}" type="pres">
      <dgm:prSet presAssocID="{0DD8915E-DC14-41D6-9BB5-F49E1C265163}" presName="Name0" presStyleCnt="0">
        <dgm:presLayoutVars>
          <dgm:dir/>
          <dgm:resizeHandles val="exact"/>
        </dgm:presLayoutVars>
      </dgm:prSet>
      <dgm:spPr/>
    </dgm:pt>
    <dgm:pt modelId="{2107607C-A87A-3347-81F6-106C527DBD58}" type="pres">
      <dgm:prSet presAssocID="{0DD8915E-DC14-41D6-9BB5-F49E1C265163}" presName="fgShape" presStyleLbl="fgShp" presStyleIdx="0" presStyleCnt="1" custLinFactNeighborX="140" custLinFactNeighborY="-19001"/>
      <dgm:spPr>
        <a:solidFill>
          <a:schemeClr val="accent2">
            <a:tint val="40000"/>
            <a:hueOff val="0"/>
            <a:satOff val="0"/>
            <a:lumOff val="0"/>
            <a:alpha val="0"/>
          </a:schemeClr>
        </a:solidFill>
        <a:ln>
          <a:noFill/>
        </a:ln>
      </dgm:spPr>
    </dgm:pt>
    <dgm:pt modelId="{0955960D-7F7D-E54C-8843-B1DBEEBFB364}" type="pres">
      <dgm:prSet presAssocID="{0DD8915E-DC14-41D6-9BB5-F49E1C265163}" presName="linComp" presStyleCnt="0"/>
      <dgm:spPr/>
    </dgm:pt>
    <dgm:pt modelId="{81155D12-3CC8-3D49-B0F3-3C84AC48510A}" type="pres">
      <dgm:prSet presAssocID="{73D947E0-108F-4D20-A71E-3CF329F97212}" presName="compNode" presStyleCnt="0"/>
      <dgm:spPr/>
    </dgm:pt>
    <dgm:pt modelId="{8F8B275D-8553-0846-A316-484B7B291C97}" type="pres">
      <dgm:prSet presAssocID="{73D947E0-108F-4D20-A71E-3CF329F97212}" presName="bkgdShape" presStyleLbl="node1" presStyleIdx="0" presStyleCnt="4" custLinFactNeighborX="-1046" custLinFactNeighborY="-546"/>
      <dgm:spPr>
        <a:prstGeom prst="rect">
          <a:avLst/>
        </a:prstGeom>
      </dgm:spPr>
    </dgm:pt>
    <dgm:pt modelId="{7DA281F5-0265-2048-A63A-727E19796F79}" type="pres">
      <dgm:prSet presAssocID="{73D947E0-108F-4D20-A71E-3CF329F97212}" presName="nodeTx" presStyleLbl="node1" presStyleIdx="0" presStyleCnt="4">
        <dgm:presLayoutVars>
          <dgm:bulletEnabled val="1"/>
        </dgm:presLayoutVars>
      </dgm:prSet>
      <dgm:spPr/>
    </dgm:pt>
    <dgm:pt modelId="{79A13FEB-C61A-0346-824D-E0457CC5B4C9}" type="pres">
      <dgm:prSet presAssocID="{73D947E0-108F-4D20-A71E-3CF329F97212}" presName="invisiNode" presStyleLbl="node1" presStyleIdx="0" presStyleCnt="4"/>
      <dgm:spPr/>
    </dgm:pt>
    <dgm:pt modelId="{A126BA88-D0F9-AF4A-A7BA-0638E32B45F8}" type="pres">
      <dgm:prSet presAssocID="{73D947E0-108F-4D20-A71E-3CF329F97212}" presName="imagNode" presStyleLbl="fgImgPlace1" presStyleIdx="0" presStyleCnt="4" custScaleX="63105" custScaleY="63105"/>
      <dgm:spPr>
        <a:solidFill>
          <a:schemeClr val="accent1">
            <a:lumMod val="60000"/>
            <a:lumOff val="40000"/>
          </a:schemeClr>
        </a:solidFill>
        <a:ln>
          <a:noFill/>
        </a:ln>
      </dgm:spPr>
    </dgm:pt>
    <dgm:pt modelId="{DF3C77F5-32F3-5845-BEE2-529229516397}" type="pres">
      <dgm:prSet presAssocID="{AE813459-65AB-4FA9-B717-330DDA6DFA4E}" presName="sibTrans" presStyleLbl="sibTrans2D1" presStyleIdx="0" presStyleCnt="0"/>
      <dgm:spPr/>
    </dgm:pt>
    <dgm:pt modelId="{16FC6348-B601-E348-A50F-7576C3DDD207}" type="pres">
      <dgm:prSet presAssocID="{B1AFA1AF-0FF8-45B3-A6D0-0E255A2F637D}" presName="compNode" presStyleCnt="0"/>
      <dgm:spPr/>
    </dgm:pt>
    <dgm:pt modelId="{4DFF6703-D32F-9E47-96B8-A304C47CCB78}" type="pres">
      <dgm:prSet presAssocID="{B1AFA1AF-0FF8-45B3-A6D0-0E255A2F637D}" presName="bkgdShape" presStyleLbl="node1" presStyleIdx="1" presStyleCnt="4" custLinFactX="4623" custLinFactNeighborX="100000" custLinFactNeighborY="-546"/>
      <dgm:spPr>
        <a:prstGeom prst="rect">
          <a:avLst/>
        </a:prstGeom>
      </dgm:spPr>
    </dgm:pt>
    <dgm:pt modelId="{BA2077AD-A827-784F-87A6-E8E29A836D84}" type="pres">
      <dgm:prSet presAssocID="{B1AFA1AF-0FF8-45B3-A6D0-0E255A2F637D}" presName="nodeTx" presStyleLbl="node1" presStyleIdx="1" presStyleCnt="4">
        <dgm:presLayoutVars>
          <dgm:bulletEnabled val="1"/>
        </dgm:presLayoutVars>
      </dgm:prSet>
      <dgm:spPr/>
    </dgm:pt>
    <dgm:pt modelId="{47276A48-75DE-FE4F-B4C6-8B77CF2957C3}" type="pres">
      <dgm:prSet presAssocID="{B1AFA1AF-0FF8-45B3-A6D0-0E255A2F637D}" presName="invisiNode" presStyleLbl="node1" presStyleIdx="1" presStyleCnt="4"/>
      <dgm:spPr/>
    </dgm:pt>
    <dgm:pt modelId="{EFEB790C-BD5C-F54D-9993-F81422A8AD8E}" type="pres">
      <dgm:prSet presAssocID="{B1AFA1AF-0FF8-45B3-A6D0-0E255A2F637D}" presName="imagNode" presStyleLbl="fgImgPlace1" presStyleIdx="1" presStyleCnt="4" custScaleX="63105" custScaleY="63105"/>
      <dgm:spPr>
        <a:solidFill>
          <a:schemeClr val="accent1">
            <a:lumMod val="60000"/>
            <a:lumOff val="40000"/>
          </a:schemeClr>
        </a:solidFill>
        <a:ln>
          <a:noFill/>
        </a:ln>
      </dgm:spPr>
    </dgm:pt>
    <dgm:pt modelId="{56C7F139-002F-DF46-BB7F-23A563E7CE98}" type="pres">
      <dgm:prSet presAssocID="{88649F7A-400B-4056-965D-C9AC0B3AD942}" presName="sibTrans" presStyleLbl="sibTrans2D1" presStyleIdx="0" presStyleCnt="0"/>
      <dgm:spPr/>
    </dgm:pt>
    <dgm:pt modelId="{91E3D51E-7AB8-6349-A1D0-02F993052AB3}" type="pres">
      <dgm:prSet presAssocID="{E9682B4F-0217-4B50-923E-C104AA24290F}" presName="compNode" presStyleCnt="0"/>
      <dgm:spPr/>
    </dgm:pt>
    <dgm:pt modelId="{434ABADC-97F5-A547-823D-7594A86D79D3}" type="pres">
      <dgm:prSet presAssocID="{E9682B4F-0217-4B50-923E-C104AA24290F}" presName="bkgdShape" presStyleLbl="node1" presStyleIdx="2" presStyleCnt="4" custLinFactX="-1500" custLinFactNeighborX="-100000" custLinFactNeighborY="-546"/>
      <dgm:spPr>
        <a:prstGeom prst="rect">
          <a:avLst/>
        </a:prstGeom>
      </dgm:spPr>
    </dgm:pt>
    <dgm:pt modelId="{BC636E4B-34B9-8543-A308-00E0D1B0D2F9}" type="pres">
      <dgm:prSet presAssocID="{E9682B4F-0217-4B50-923E-C104AA24290F}" presName="nodeTx" presStyleLbl="node1" presStyleIdx="2" presStyleCnt="4">
        <dgm:presLayoutVars>
          <dgm:bulletEnabled val="1"/>
        </dgm:presLayoutVars>
      </dgm:prSet>
      <dgm:spPr/>
    </dgm:pt>
    <dgm:pt modelId="{073A77BB-E8BD-4B4C-BFA2-7B530A2B3199}" type="pres">
      <dgm:prSet presAssocID="{E9682B4F-0217-4B50-923E-C104AA24290F}" presName="invisiNode" presStyleLbl="node1" presStyleIdx="2" presStyleCnt="4"/>
      <dgm:spPr/>
    </dgm:pt>
    <dgm:pt modelId="{CC076D56-4BB0-7246-9039-788AB439DAF0}" type="pres">
      <dgm:prSet presAssocID="{E9682B4F-0217-4B50-923E-C104AA24290F}" presName="imagNode" presStyleLbl="fgImgPlace1" presStyleIdx="2" presStyleCnt="4" custScaleX="63105" custScaleY="63105"/>
      <dgm:spPr>
        <a:solidFill>
          <a:schemeClr val="accent1">
            <a:lumMod val="60000"/>
            <a:lumOff val="40000"/>
          </a:schemeClr>
        </a:solidFill>
        <a:ln>
          <a:noFill/>
        </a:ln>
      </dgm:spPr>
    </dgm:pt>
    <dgm:pt modelId="{9BFD88E3-0F90-7143-8807-6B030CF54283}" type="pres">
      <dgm:prSet presAssocID="{B8632E42-D7EB-4C31-877E-6F1B2801851A}" presName="sibTrans" presStyleLbl="sibTrans2D1" presStyleIdx="0" presStyleCnt="0"/>
      <dgm:spPr/>
    </dgm:pt>
    <dgm:pt modelId="{CFB52331-3A90-8741-B893-154B21972CAC}" type="pres">
      <dgm:prSet presAssocID="{A2322D3A-7AC2-4C5C-9D7E-EAB2313D47D4}" presName="compNode" presStyleCnt="0"/>
      <dgm:spPr/>
    </dgm:pt>
    <dgm:pt modelId="{73C20AF0-FA1E-3C4A-AD07-551A27BE2B92}" type="pres">
      <dgm:prSet presAssocID="{A2322D3A-7AC2-4C5C-9D7E-EAB2313D47D4}" presName="bkgdShape" presStyleLbl="node1" presStyleIdx="3" presStyleCnt="4" custLinFactNeighborX="2259" custLinFactNeighborY="1184"/>
      <dgm:spPr>
        <a:prstGeom prst="rect">
          <a:avLst/>
        </a:prstGeom>
      </dgm:spPr>
    </dgm:pt>
    <dgm:pt modelId="{AF3E8B43-0466-2941-94BF-5E057B356E82}" type="pres">
      <dgm:prSet presAssocID="{A2322D3A-7AC2-4C5C-9D7E-EAB2313D47D4}" presName="nodeTx" presStyleLbl="node1" presStyleIdx="3" presStyleCnt="4">
        <dgm:presLayoutVars>
          <dgm:bulletEnabled val="1"/>
        </dgm:presLayoutVars>
      </dgm:prSet>
      <dgm:spPr/>
    </dgm:pt>
    <dgm:pt modelId="{D1AAA287-E1AF-9946-AA96-77AD6193B1DD}" type="pres">
      <dgm:prSet presAssocID="{A2322D3A-7AC2-4C5C-9D7E-EAB2313D47D4}" presName="invisiNode" presStyleLbl="node1" presStyleIdx="3" presStyleCnt="4"/>
      <dgm:spPr/>
    </dgm:pt>
    <dgm:pt modelId="{916140F0-4F43-9F45-8310-FCCA12DDE514}" type="pres">
      <dgm:prSet presAssocID="{A2322D3A-7AC2-4C5C-9D7E-EAB2313D47D4}" presName="imagNode" presStyleLbl="fgImgPlace1" presStyleIdx="3" presStyleCnt="4" custScaleX="63105" custScaleY="63105" custLinFactNeighborX="-87" custLinFactNeighborY="1725"/>
      <dgm:spPr>
        <a:solidFill>
          <a:schemeClr val="accent1">
            <a:lumMod val="60000"/>
            <a:lumOff val="40000"/>
          </a:schemeClr>
        </a:solidFill>
        <a:ln>
          <a:noFill/>
        </a:ln>
      </dgm:spPr>
    </dgm:pt>
  </dgm:ptLst>
  <dgm:cxnLst>
    <dgm:cxn modelId="{F28D7702-2FC3-49BD-BB13-C989E5EE622A}" srcId="{0DD8915E-DC14-41D6-9BB5-F49E1C265163}" destId="{B1AFA1AF-0FF8-45B3-A6D0-0E255A2F637D}" srcOrd="1" destOrd="0" parTransId="{10C68AF5-481C-45AA-A216-8BBBB04515B9}" sibTransId="{88649F7A-400B-4056-965D-C9AC0B3AD942}"/>
    <dgm:cxn modelId="{A0077D09-C12C-46D0-8DF7-194B6911362A}" srcId="{0DD8915E-DC14-41D6-9BB5-F49E1C265163}" destId="{73D947E0-108F-4D20-A71E-3CF329F97212}" srcOrd="0" destOrd="0" parTransId="{9D249532-A24D-4D8F-848A-9F42F2E486C9}" sibTransId="{AE813459-65AB-4FA9-B717-330DDA6DFA4E}"/>
    <dgm:cxn modelId="{8994D20D-699B-6A45-8026-8CCE203E1BB5}" type="presOf" srcId="{73D947E0-108F-4D20-A71E-3CF329F97212}" destId="{7DA281F5-0265-2048-A63A-727E19796F79}" srcOrd="1" destOrd="0" presId="urn:microsoft.com/office/officeart/2005/8/layout/hList7"/>
    <dgm:cxn modelId="{C499AF16-4A28-D448-9A77-B8BAAF4098DA}" srcId="{E9682B4F-0217-4B50-923E-C104AA24290F}" destId="{566CA0B6-95FF-3A46-BF54-8E3C5843F883}" srcOrd="1" destOrd="0" parTransId="{C117508E-3024-E449-BAAE-1987AA32AD71}" sibTransId="{0B3040D4-47C6-DA43-932A-AD2F185F5C5E}"/>
    <dgm:cxn modelId="{F280AB1F-2993-9D47-BFDD-242B41F1F2AC}" type="presOf" srcId="{0EC0C300-11E4-45CF-8418-973585107209}" destId="{434ABADC-97F5-A547-823D-7594A86D79D3}" srcOrd="0" destOrd="1" presId="urn:microsoft.com/office/officeart/2005/8/layout/hList7"/>
    <dgm:cxn modelId="{E5D9CC1F-E58D-2F49-A249-EA553AC96459}" type="presOf" srcId="{50418D2B-9486-42DE-AFDD-1D31420040FF}" destId="{4DFF6703-D32F-9E47-96B8-A304C47CCB78}" srcOrd="0" destOrd="1" presId="urn:microsoft.com/office/officeart/2005/8/layout/hList7"/>
    <dgm:cxn modelId="{5A5BA622-5DEB-48B9-88D9-C1DE36C711E5}" srcId="{B1AFA1AF-0FF8-45B3-A6D0-0E255A2F637D}" destId="{50418D2B-9486-42DE-AFDD-1D31420040FF}" srcOrd="0" destOrd="0" parTransId="{D5A17F6B-93F5-442B-938A-0F38C281BE88}" sibTransId="{1D87A0A5-8024-4710-846B-D5BFAC785107}"/>
    <dgm:cxn modelId="{711E093C-AD42-45A4-8D40-A2D39702062E}" srcId="{A2322D3A-7AC2-4C5C-9D7E-EAB2313D47D4}" destId="{8FE81FEC-2664-411F-AEB3-065F29F52751}" srcOrd="0" destOrd="0" parTransId="{BCBC007E-0269-421B-9C41-DE26D5C3A822}" sibTransId="{80230EB7-7230-4881-A631-309C07417378}"/>
    <dgm:cxn modelId="{F4196061-8F22-F64C-80CC-9FC99308DC40}" type="presOf" srcId="{A2322D3A-7AC2-4C5C-9D7E-EAB2313D47D4}" destId="{AF3E8B43-0466-2941-94BF-5E057B356E82}" srcOrd="1" destOrd="0" presId="urn:microsoft.com/office/officeart/2005/8/layout/hList7"/>
    <dgm:cxn modelId="{5368DE64-FD22-024A-86AC-2607350C890A}" type="presOf" srcId="{AE813459-65AB-4FA9-B717-330DDA6DFA4E}" destId="{DF3C77F5-32F3-5845-BEE2-529229516397}" srcOrd="0" destOrd="0" presId="urn:microsoft.com/office/officeart/2005/8/layout/hList7"/>
    <dgm:cxn modelId="{0CDD0345-B9D9-564F-9C2A-594661BD7D44}" type="presOf" srcId="{73D947E0-108F-4D20-A71E-3CF329F97212}" destId="{8F8B275D-8553-0846-A316-484B7B291C97}" srcOrd="0" destOrd="0" presId="urn:microsoft.com/office/officeart/2005/8/layout/hList7"/>
    <dgm:cxn modelId="{80DC2967-0B8E-9442-A9E2-4F58C113FDCA}" type="presOf" srcId="{B1AFA1AF-0FF8-45B3-A6D0-0E255A2F637D}" destId="{4DFF6703-D32F-9E47-96B8-A304C47CCB78}" srcOrd="0" destOrd="0" presId="urn:microsoft.com/office/officeart/2005/8/layout/hList7"/>
    <dgm:cxn modelId="{FFD46F48-1601-3B48-AC95-844EF8053475}" type="presOf" srcId="{8FE81FEC-2664-411F-AEB3-065F29F52751}" destId="{73C20AF0-FA1E-3C4A-AD07-551A27BE2B92}" srcOrd="0" destOrd="1" presId="urn:microsoft.com/office/officeart/2005/8/layout/hList7"/>
    <dgm:cxn modelId="{946C164A-769F-8147-A19A-97A93F0144C2}" type="presOf" srcId="{566CA0B6-95FF-3A46-BF54-8E3C5843F883}" destId="{434ABADC-97F5-A547-823D-7594A86D79D3}" srcOrd="0" destOrd="2" presId="urn:microsoft.com/office/officeart/2005/8/layout/hList7"/>
    <dgm:cxn modelId="{FF82E56C-0E90-E648-A4FD-33776C71CA80}" type="presOf" srcId="{8FE81FEC-2664-411F-AEB3-065F29F52751}" destId="{AF3E8B43-0466-2941-94BF-5E057B356E82}" srcOrd="1" destOrd="1" presId="urn:microsoft.com/office/officeart/2005/8/layout/hList7"/>
    <dgm:cxn modelId="{51563A4F-C0EB-47D6-B5BC-47A4E599AD4B}" srcId="{E9682B4F-0217-4B50-923E-C104AA24290F}" destId="{0EC0C300-11E4-45CF-8418-973585107209}" srcOrd="0" destOrd="0" parTransId="{1E4DD98E-100E-46B7-B24A-408BBF69E9FA}" sibTransId="{90FAB5D1-62B3-4FF6-A07D-EE607F529C32}"/>
    <dgm:cxn modelId="{28690183-A8F8-5D4A-A0A0-F1EAC1F67584}" type="presOf" srcId="{E9682B4F-0217-4B50-923E-C104AA24290F}" destId="{BC636E4B-34B9-8543-A308-00E0D1B0D2F9}" srcOrd="1" destOrd="0" presId="urn:microsoft.com/office/officeart/2005/8/layout/hList7"/>
    <dgm:cxn modelId="{C6485397-44AD-F347-A313-AE5F356648F1}" type="presOf" srcId="{50418D2B-9486-42DE-AFDD-1D31420040FF}" destId="{BA2077AD-A827-784F-87A6-E8E29A836D84}" srcOrd="1" destOrd="1" presId="urn:microsoft.com/office/officeart/2005/8/layout/hList7"/>
    <dgm:cxn modelId="{781B6FA0-0F00-0D41-8C2E-EA6A255C6967}" type="presOf" srcId="{0DD8915E-DC14-41D6-9BB5-F49E1C265163}" destId="{A34AE8AA-FDF7-FA40-BADC-6B62C2B1DE88}" srcOrd="0" destOrd="0" presId="urn:microsoft.com/office/officeart/2005/8/layout/hList7"/>
    <dgm:cxn modelId="{4AE39AA3-98A5-FD4F-B305-423319AE4156}" type="presOf" srcId="{0EC0C300-11E4-45CF-8418-973585107209}" destId="{BC636E4B-34B9-8543-A308-00E0D1B0D2F9}" srcOrd="1" destOrd="1" presId="urn:microsoft.com/office/officeart/2005/8/layout/hList7"/>
    <dgm:cxn modelId="{956B0EA6-B0CC-A04C-AAC4-2F46E14A46D0}" type="presOf" srcId="{E9682B4F-0217-4B50-923E-C104AA24290F}" destId="{434ABADC-97F5-A547-823D-7594A86D79D3}" srcOrd="0" destOrd="0" presId="urn:microsoft.com/office/officeart/2005/8/layout/hList7"/>
    <dgm:cxn modelId="{C85286A9-EA95-7947-BBAE-BB43E3CA7A09}" type="presOf" srcId="{30A490C8-22B4-4D68-875C-0F0DE2FF864D}" destId="{8F8B275D-8553-0846-A316-484B7B291C97}" srcOrd="0" destOrd="1" presId="urn:microsoft.com/office/officeart/2005/8/layout/hList7"/>
    <dgm:cxn modelId="{161425B1-9CC1-5A46-A6FE-66DDFF22F4E9}" type="presOf" srcId="{B1AFA1AF-0FF8-45B3-A6D0-0E255A2F637D}" destId="{BA2077AD-A827-784F-87A6-E8E29A836D84}" srcOrd="1" destOrd="0" presId="urn:microsoft.com/office/officeart/2005/8/layout/hList7"/>
    <dgm:cxn modelId="{E65110B9-3148-A843-8CC8-BF37AE44F247}" type="presOf" srcId="{A2322D3A-7AC2-4C5C-9D7E-EAB2313D47D4}" destId="{73C20AF0-FA1E-3C4A-AD07-551A27BE2B92}" srcOrd="0" destOrd="0" presId="urn:microsoft.com/office/officeart/2005/8/layout/hList7"/>
    <dgm:cxn modelId="{6C23D0C9-74B2-4C8B-AB2F-A03B3B0EBE56}" srcId="{0DD8915E-DC14-41D6-9BB5-F49E1C265163}" destId="{E9682B4F-0217-4B50-923E-C104AA24290F}" srcOrd="2" destOrd="0" parTransId="{E0F6C4AF-9BBB-4698-91D7-F9AE3EACBD5D}" sibTransId="{B8632E42-D7EB-4C31-877E-6F1B2801851A}"/>
    <dgm:cxn modelId="{381FE1CC-8184-4745-8EB3-6DE11655998D}" srcId="{73D947E0-108F-4D20-A71E-3CF329F97212}" destId="{30A490C8-22B4-4D68-875C-0F0DE2FF864D}" srcOrd="0" destOrd="0" parTransId="{035C64B0-4F0C-4FD1-BD23-B1D4C9887CBE}" sibTransId="{45495DA8-8707-41E3-A12B-FA5766269C44}"/>
    <dgm:cxn modelId="{179FAFCF-F878-464E-A8A6-1185EFA0E380}" srcId="{0DD8915E-DC14-41D6-9BB5-F49E1C265163}" destId="{A2322D3A-7AC2-4C5C-9D7E-EAB2313D47D4}" srcOrd="3" destOrd="0" parTransId="{4A8C15D4-B36F-4764-B4FF-F2AF790D3E17}" sibTransId="{84DE1C3A-3FC7-4DB3-88ED-33F65A71557A}"/>
    <dgm:cxn modelId="{FA1B16D5-5FB5-2047-9831-030AE6F3EAE9}" type="presOf" srcId="{30A490C8-22B4-4D68-875C-0F0DE2FF864D}" destId="{7DA281F5-0265-2048-A63A-727E19796F79}" srcOrd="1" destOrd="1" presId="urn:microsoft.com/office/officeart/2005/8/layout/hList7"/>
    <dgm:cxn modelId="{F1B56DD8-8FEA-344A-B6E7-D10401E3F2E3}" type="presOf" srcId="{B8632E42-D7EB-4C31-877E-6F1B2801851A}" destId="{9BFD88E3-0F90-7143-8807-6B030CF54283}" srcOrd="0" destOrd="0" presId="urn:microsoft.com/office/officeart/2005/8/layout/hList7"/>
    <dgm:cxn modelId="{921076E0-4A47-034F-AF33-2E67CCE6BD8C}" type="presOf" srcId="{566CA0B6-95FF-3A46-BF54-8E3C5843F883}" destId="{BC636E4B-34B9-8543-A308-00E0D1B0D2F9}" srcOrd="1" destOrd="2" presId="urn:microsoft.com/office/officeart/2005/8/layout/hList7"/>
    <dgm:cxn modelId="{7B012CF3-9916-9C42-A389-6EC30575190C}" type="presOf" srcId="{88649F7A-400B-4056-965D-C9AC0B3AD942}" destId="{56C7F139-002F-DF46-BB7F-23A563E7CE98}" srcOrd="0" destOrd="0" presId="urn:microsoft.com/office/officeart/2005/8/layout/hList7"/>
    <dgm:cxn modelId="{E225472C-E3EE-2149-B941-7817CA44471E}" type="presParOf" srcId="{A34AE8AA-FDF7-FA40-BADC-6B62C2B1DE88}" destId="{2107607C-A87A-3347-81F6-106C527DBD58}" srcOrd="0" destOrd="0" presId="urn:microsoft.com/office/officeart/2005/8/layout/hList7"/>
    <dgm:cxn modelId="{F943B65C-83A1-794F-8716-82D6E9B90BCD}" type="presParOf" srcId="{A34AE8AA-FDF7-FA40-BADC-6B62C2B1DE88}" destId="{0955960D-7F7D-E54C-8843-B1DBEEBFB364}" srcOrd="1" destOrd="0" presId="urn:microsoft.com/office/officeart/2005/8/layout/hList7"/>
    <dgm:cxn modelId="{001D4585-DEB8-A543-8A40-05E8ABC28C57}" type="presParOf" srcId="{0955960D-7F7D-E54C-8843-B1DBEEBFB364}" destId="{81155D12-3CC8-3D49-B0F3-3C84AC48510A}" srcOrd="0" destOrd="0" presId="urn:microsoft.com/office/officeart/2005/8/layout/hList7"/>
    <dgm:cxn modelId="{1580EBFB-09CE-F344-8C03-5CB3CBE5AC98}" type="presParOf" srcId="{81155D12-3CC8-3D49-B0F3-3C84AC48510A}" destId="{8F8B275D-8553-0846-A316-484B7B291C97}" srcOrd="0" destOrd="0" presId="urn:microsoft.com/office/officeart/2005/8/layout/hList7"/>
    <dgm:cxn modelId="{842F04B3-A619-A54C-B547-B6C38B4FB951}" type="presParOf" srcId="{81155D12-3CC8-3D49-B0F3-3C84AC48510A}" destId="{7DA281F5-0265-2048-A63A-727E19796F79}" srcOrd="1" destOrd="0" presId="urn:microsoft.com/office/officeart/2005/8/layout/hList7"/>
    <dgm:cxn modelId="{08E39789-DE12-C44D-B363-AFAA969CE1E8}" type="presParOf" srcId="{81155D12-3CC8-3D49-B0F3-3C84AC48510A}" destId="{79A13FEB-C61A-0346-824D-E0457CC5B4C9}" srcOrd="2" destOrd="0" presId="urn:microsoft.com/office/officeart/2005/8/layout/hList7"/>
    <dgm:cxn modelId="{B88ECEE4-BA18-F649-9EFE-5FE2A1375A58}" type="presParOf" srcId="{81155D12-3CC8-3D49-B0F3-3C84AC48510A}" destId="{A126BA88-D0F9-AF4A-A7BA-0638E32B45F8}" srcOrd="3" destOrd="0" presId="urn:microsoft.com/office/officeart/2005/8/layout/hList7"/>
    <dgm:cxn modelId="{9B673E09-6E30-B544-9BA9-85CCFB26FC2F}" type="presParOf" srcId="{0955960D-7F7D-E54C-8843-B1DBEEBFB364}" destId="{DF3C77F5-32F3-5845-BEE2-529229516397}" srcOrd="1" destOrd="0" presId="urn:microsoft.com/office/officeart/2005/8/layout/hList7"/>
    <dgm:cxn modelId="{196FFE95-C277-344C-94D6-9114A085054E}" type="presParOf" srcId="{0955960D-7F7D-E54C-8843-B1DBEEBFB364}" destId="{16FC6348-B601-E348-A50F-7576C3DDD207}" srcOrd="2" destOrd="0" presId="urn:microsoft.com/office/officeart/2005/8/layout/hList7"/>
    <dgm:cxn modelId="{2BE2AAA5-6ADF-8C4D-955F-3EB733D7C5EB}" type="presParOf" srcId="{16FC6348-B601-E348-A50F-7576C3DDD207}" destId="{4DFF6703-D32F-9E47-96B8-A304C47CCB78}" srcOrd="0" destOrd="0" presId="urn:microsoft.com/office/officeart/2005/8/layout/hList7"/>
    <dgm:cxn modelId="{17073BDD-1BB2-3E40-B5F3-DB2DD27B70C8}" type="presParOf" srcId="{16FC6348-B601-E348-A50F-7576C3DDD207}" destId="{BA2077AD-A827-784F-87A6-E8E29A836D84}" srcOrd="1" destOrd="0" presId="urn:microsoft.com/office/officeart/2005/8/layout/hList7"/>
    <dgm:cxn modelId="{6756D7D8-C48B-024A-9259-CD45C2E2D6F3}" type="presParOf" srcId="{16FC6348-B601-E348-A50F-7576C3DDD207}" destId="{47276A48-75DE-FE4F-B4C6-8B77CF2957C3}" srcOrd="2" destOrd="0" presId="urn:microsoft.com/office/officeart/2005/8/layout/hList7"/>
    <dgm:cxn modelId="{68916BF1-7696-DF4C-AE9A-90DA1528D867}" type="presParOf" srcId="{16FC6348-B601-E348-A50F-7576C3DDD207}" destId="{EFEB790C-BD5C-F54D-9993-F81422A8AD8E}" srcOrd="3" destOrd="0" presId="urn:microsoft.com/office/officeart/2005/8/layout/hList7"/>
    <dgm:cxn modelId="{68673533-5457-724A-BD79-21053E0C5583}" type="presParOf" srcId="{0955960D-7F7D-E54C-8843-B1DBEEBFB364}" destId="{56C7F139-002F-DF46-BB7F-23A563E7CE98}" srcOrd="3" destOrd="0" presId="urn:microsoft.com/office/officeart/2005/8/layout/hList7"/>
    <dgm:cxn modelId="{EDA12534-DD6F-3D46-A33C-D2D3C096E217}" type="presParOf" srcId="{0955960D-7F7D-E54C-8843-B1DBEEBFB364}" destId="{91E3D51E-7AB8-6349-A1D0-02F993052AB3}" srcOrd="4" destOrd="0" presId="urn:microsoft.com/office/officeart/2005/8/layout/hList7"/>
    <dgm:cxn modelId="{98E12192-EF84-5E4E-8F7C-7D4B0E3B0CFB}" type="presParOf" srcId="{91E3D51E-7AB8-6349-A1D0-02F993052AB3}" destId="{434ABADC-97F5-A547-823D-7594A86D79D3}" srcOrd="0" destOrd="0" presId="urn:microsoft.com/office/officeart/2005/8/layout/hList7"/>
    <dgm:cxn modelId="{35A4D817-35C8-574E-BAE7-28EAD8E80E9E}" type="presParOf" srcId="{91E3D51E-7AB8-6349-A1D0-02F993052AB3}" destId="{BC636E4B-34B9-8543-A308-00E0D1B0D2F9}" srcOrd="1" destOrd="0" presId="urn:microsoft.com/office/officeart/2005/8/layout/hList7"/>
    <dgm:cxn modelId="{3F7650F7-8ADF-1647-ABCA-EDB62D6E6F07}" type="presParOf" srcId="{91E3D51E-7AB8-6349-A1D0-02F993052AB3}" destId="{073A77BB-E8BD-4B4C-BFA2-7B530A2B3199}" srcOrd="2" destOrd="0" presId="urn:microsoft.com/office/officeart/2005/8/layout/hList7"/>
    <dgm:cxn modelId="{A4C178E9-5B35-8046-AEA4-07EA064D48EC}" type="presParOf" srcId="{91E3D51E-7AB8-6349-A1D0-02F993052AB3}" destId="{CC076D56-4BB0-7246-9039-788AB439DAF0}" srcOrd="3" destOrd="0" presId="urn:microsoft.com/office/officeart/2005/8/layout/hList7"/>
    <dgm:cxn modelId="{23300555-E195-7745-8EAA-13C1C3D64096}" type="presParOf" srcId="{0955960D-7F7D-E54C-8843-B1DBEEBFB364}" destId="{9BFD88E3-0F90-7143-8807-6B030CF54283}" srcOrd="5" destOrd="0" presId="urn:microsoft.com/office/officeart/2005/8/layout/hList7"/>
    <dgm:cxn modelId="{4D63AED0-BB7F-5648-A588-8D3CD77EDA47}" type="presParOf" srcId="{0955960D-7F7D-E54C-8843-B1DBEEBFB364}" destId="{CFB52331-3A90-8741-B893-154B21972CAC}" srcOrd="6" destOrd="0" presId="urn:microsoft.com/office/officeart/2005/8/layout/hList7"/>
    <dgm:cxn modelId="{3916CD4F-7FBF-D443-9D5A-2C269D38B5A1}" type="presParOf" srcId="{CFB52331-3A90-8741-B893-154B21972CAC}" destId="{73C20AF0-FA1E-3C4A-AD07-551A27BE2B92}" srcOrd="0" destOrd="0" presId="urn:microsoft.com/office/officeart/2005/8/layout/hList7"/>
    <dgm:cxn modelId="{793DE385-E18B-AB41-A417-ABB42E569007}" type="presParOf" srcId="{CFB52331-3A90-8741-B893-154B21972CAC}" destId="{AF3E8B43-0466-2941-94BF-5E057B356E82}" srcOrd="1" destOrd="0" presId="urn:microsoft.com/office/officeart/2005/8/layout/hList7"/>
    <dgm:cxn modelId="{C7FDE2A3-85A4-B144-B32C-7C9903F03EC5}" type="presParOf" srcId="{CFB52331-3A90-8741-B893-154B21972CAC}" destId="{D1AAA287-E1AF-9946-AA96-77AD6193B1DD}" srcOrd="2" destOrd="0" presId="urn:microsoft.com/office/officeart/2005/8/layout/hList7"/>
    <dgm:cxn modelId="{2241BB10-0DBA-6B41-9DA1-14E15CF8B34C}" type="presParOf" srcId="{CFB52331-3A90-8741-B893-154B21972CAC}" destId="{916140F0-4F43-9F45-8310-FCCA12DDE514}" srcOrd="3" destOrd="0" presId="urn:microsoft.com/office/officeart/2005/8/layout/hList7"/>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5A24E01-5535-46B9-A9A1-A9A07E639A88}" type="doc">
      <dgm:prSet loTypeId="urn:microsoft.com/office/officeart/2017/3/layout/DropPinTimeline" loCatId="timeline" qsTypeId="urn:microsoft.com/office/officeart/2005/8/quickstyle/simple1" qsCatId="simple" csTypeId="urn:microsoft.com/office/officeart/2005/8/colors/accent2_5" csCatId="accent2" phldr="1"/>
      <dgm:spPr/>
      <dgm:t>
        <a:bodyPr/>
        <a:lstStyle/>
        <a:p>
          <a:endParaRPr lang="en-US"/>
        </a:p>
      </dgm:t>
    </dgm:pt>
    <dgm:pt modelId="{DF1ABFB3-B399-406F-91BD-DCDF9A38526B}">
      <dgm:prSet phldrT="[Text]" phldr="0"/>
      <dgm:spPr/>
      <dgm:t>
        <a:bodyPr/>
        <a:lstStyle/>
        <a:p>
          <a:r>
            <a:rPr lang="en-US" b="1" dirty="0">
              <a:solidFill>
                <a:schemeClr val="bg1"/>
              </a:solidFill>
              <a:latin typeface="Tenorite" pitchFamily="2" charset="0"/>
            </a:rPr>
            <a:t>Upload</a:t>
          </a:r>
          <a:r>
            <a:rPr lang="en-US" b="1" baseline="0" dirty="0">
              <a:solidFill>
                <a:schemeClr val="bg1"/>
              </a:solidFill>
              <a:latin typeface="Tenorite" pitchFamily="2" charset="0"/>
            </a:rPr>
            <a:t> the project to github </a:t>
          </a:r>
        </a:p>
        <a:p>
          <a:r>
            <a:rPr lang="en-US" b="1" baseline="0" dirty="0">
              <a:solidFill>
                <a:schemeClr val="bg1"/>
              </a:solidFill>
              <a:latin typeface="Tenorite" pitchFamily="2" charset="0"/>
            </a:rPr>
            <a:t>&amp; check every thing is done </a:t>
          </a:r>
          <a:endParaRPr lang="en-US" b="1" dirty="0">
            <a:solidFill>
              <a:schemeClr val="bg1"/>
            </a:solidFill>
            <a:latin typeface="Tenorite" pitchFamily="2" charset="0"/>
          </a:endParaRPr>
        </a:p>
      </dgm:t>
    </dgm:pt>
    <dgm:pt modelId="{78CB0E27-958C-4066-A189-8B36505E8204}" cxnId="{15319551-A9EA-462E-845B-E5251E84291F}" type="parTrans">
      <dgm:prSet/>
      <dgm:spPr/>
      <dgm:t>
        <a:bodyPr/>
        <a:lstStyle/>
        <a:p>
          <a:endParaRPr lang="en-US">
            <a:solidFill>
              <a:schemeClr val="bg1"/>
            </a:solidFill>
          </a:endParaRPr>
        </a:p>
      </dgm:t>
    </dgm:pt>
    <dgm:pt modelId="{70E4A1D3-514E-4327-991D-5CC9C6B41885}" cxnId="{15319551-A9EA-462E-845B-E5251E84291F}" type="sibTrans">
      <dgm:prSet/>
      <dgm:spPr/>
      <dgm:t>
        <a:bodyPr/>
        <a:lstStyle/>
        <a:p>
          <a:endParaRPr lang="en-US">
            <a:solidFill>
              <a:schemeClr val="bg1"/>
            </a:solidFill>
          </a:endParaRPr>
        </a:p>
      </dgm:t>
    </dgm:pt>
    <dgm:pt modelId="{58FF46FB-368D-4E9C-A650-0513B8879DA8}">
      <dgm:prSet phldr="0"/>
      <dgm:spPr/>
      <dgm:t>
        <a:bodyPr/>
        <a:lstStyle/>
        <a:p>
          <a:r>
            <a:rPr lang="en-US" b="1" dirty="0">
              <a:solidFill>
                <a:schemeClr val="bg1"/>
              </a:solidFill>
              <a:latin typeface="Tenorite" pitchFamily="2" charset="0"/>
            </a:rPr>
            <a:t>7 Jan 2023</a:t>
          </a:r>
        </a:p>
      </dgm:t>
    </dgm:pt>
    <dgm:pt modelId="{11DFA284-5E99-474D-BF05-364A45269DC7}" cxnId="{C5645B39-CB65-4A0A-B369-E455C3B827C3}" type="parTrans">
      <dgm:prSet/>
      <dgm:spPr/>
      <dgm:t>
        <a:bodyPr/>
        <a:lstStyle/>
        <a:p>
          <a:endParaRPr lang="en-US">
            <a:solidFill>
              <a:schemeClr val="bg1"/>
            </a:solidFill>
          </a:endParaRPr>
        </a:p>
      </dgm:t>
    </dgm:pt>
    <dgm:pt modelId="{CFA40740-0682-470C-AD5A-CFF53CD12BD2}" cxnId="{C5645B39-CB65-4A0A-B369-E455C3B827C3}" type="sibTrans">
      <dgm:prSet/>
      <dgm:spPr/>
      <dgm:t>
        <a:bodyPr/>
        <a:lstStyle/>
        <a:p>
          <a:endParaRPr lang="en-US">
            <a:solidFill>
              <a:schemeClr val="bg1"/>
            </a:solidFill>
          </a:endParaRPr>
        </a:p>
      </dgm:t>
    </dgm:pt>
    <dgm:pt modelId="{9A875394-CA1E-4432-AEEB-9054FCFF5E0E}">
      <dgm:prSet phldr="0"/>
      <dgm:spPr/>
      <dgm:t>
        <a:bodyPr/>
        <a:lstStyle/>
        <a:p>
          <a:r>
            <a:rPr lang="en-US" b="0" dirty="0">
              <a:solidFill>
                <a:schemeClr val="bg1"/>
              </a:solidFill>
              <a:latin typeface="Tenorite" pitchFamily="2" charset="0"/>
            </a:rPr>
            <a:t>Our work plan</a:t>
          </a:r>
        </a:p>
      </dgm:t>
    </dgm:pt>
    <dgm:pt modelId="{FCC92BDD-6EA3-421D-9DA8-7D3A12D003B6}" cxnId="{B659504B-18E4-4D89-A17C-34ABB280AE52}" type="parTrans">
      <dgm:prSet/>
      <dgm:spPr/>
      <dgm:t>
        <a:bodyPr/>
        <a:lstStyle/>
        <a:p>
          <a:endParaRPr lang="en-US">
            <a:solidFill>
              <a:schemeClr val="bg1"/>
            </a:solidFill>
          </a:endParaRPr>
        </a:p>
      </dgm:t>
    </dgm:pt>
    <dgm:pt modelId="{0314452B-82A0-42F4-9551-DF00CFFC3580}" cxnId="{B659504B-18E4-4D89-A17C-34ABB280AE52}" type="sibTrans">
      <dgm:prSet/>
      <dgm:spPr/>
      <dgm:t>
        <a:bodyPr/>
        <a:lstStyle/>
        <a:p>
          <a:endParaRPr lang="en-US">
            <a:solidFill>
              <a:schemeClr val="bg1"/>
            </a:solidFill>
          </a:endParaRPr>
        </a:p>
      </dgm:t>
    </dgm:pt>
    <dgm:pt modelId="{D05E1923-5021-40F7-B4EF-E582E23A699D}">
      <dgm:prSet phldr="0"/>
      <dgm:spPr/>
      <dgm:t>
        <a:bodyPr/>
        <a:lstStyle/>
        <a:p>
          <a:r>
            <a:rPr lang="en-US" b="1" dirty="0">
              <a:solidFill>
                <a:schemeClr val="bg1"/>
              </a:solidFill>
              <a:latin typeface="Tenorite" pitchFamily="2" charset="0"/>
            </a:rPr>
            <a:t>10 Jan 2023</a:t>
          </a:r>
        </a:p>
      </dgm:t>
    </dgm:pt>
    <dgm:pt modelId="{FD6C5CD2-9CED-4BE6-89CD-A5A5CCE63B3E}" cxnId="{72C4D6D9-419A-42C1-A76D-84599F65BB08}" type="parTrans">
      <dgm:prSet/>
      <dgm:spPr/>
      <dgm:t>
        <a:bodyPr/>
        <a:lstStyle/>
        <a:p>
          <a:endParaRPr lang="en-US">
            <a:solidFill>
              <a:schemeClr val="bg1"/>
            </a:solidFill>
          </a:endParaRPr>
        </a:p>
      </dgm:t>
    </dgm:pt>
    <dgm:pt modelId="{F020958C-EF86-4274-85F9-318F2792F7B6}" cxnId="{72C4D6D9-419A-42C1-A76D-84599F65BB08}" type="sibTrans">
      <dgm:prSet/>
      <dgm:spPr/>
      <dgm:t>
        <a:bodyPr/>
        <a:lstStyle/>
        <a:p>
          <a:endParaRPr lang="en-US">
            <a:solidFill>
              <a:schemeClr val="bg1"/>
            </a:solidFill>
          </a:endParaRPr>
        </a:p>
      </dgm:t>
    </dgm:pt>
    <dgm:pt modelId="{579089A8-5362-4BA4-9163-D19228C1808F}">
      <dgm:prSet phldr="0"/>
      <dgm:spPr/>
      <dgm:t>
        <a:bodyPr/>
        <a:lstStyle/>
        <a:p>
          <a:r>
            <a:rPr lang="en-US" b="0" dirty="0">
              <a:solidFill>
                <a:schemeClr val="bg1"/>
              </a:solidFill>
              <a:latin typeface="Tenorite" pitchFamily="2" charset="0"/>
            </a:rPr>
            <a:t>We search about </a:t>
          </a:r>
        </a:p>
        <a:p>
          <a:r>
            <a:rPr lang="en-US" b="0" dirty="0">
              <a:solidFill>
                <a:schemeClr val="bg1"/>
              </a:solidFill>
              <a:latin typeface="Tenorite" pitchFamily="2" charset="0"/>
            </a:rPr>
            <a:t>Hosting website</a:t>
          </a:r>
        </a:p>
      </dgm:t>
    </dgm:pt>
    <dgm:pt modelId="{FB2DEB6E-B29F-4E51-960A-23ECC62EBF38}" cxnId="{4876CF51-F110-4E25-8FD4-08D25B4B0AB8}" type="parTrans">
      <dgm:prSet/>
      <dgm:spPr/>
      <dgm:t>
        <a:bodyPr/>
        <a:lstStyle/>
        <a:p>
          <a:endParaRPr lang="en-US">
            <a:solidFill>
              <a:schemeClr val="bg1"/>
            </a:solidFill>
          </a:endParaRPr>
        </a:p>
      </dgm:t>
    </dgm:pt>
    <dgm:pt modelId="{1C5328B1-AC18-4CF7-A034-BB0592F4A2A1}" cxnId="{4876CF51-F110-4E25-8FD4-08D25B4B0AB8}" type="sibTrans">
      <dgm:prSet/>
      <dgm:spPr/>
      <dgm:t>
        <a:bodyPr/>
        <a:lstStyle/>
        <a:p>
          <a:endParaRPr lang="en-US">
            <a:solidFill>
              <a:schemeClr val="bg1"/>
            </a:solidFill>
          </a:endParaRPr>
        </a:p>
      </dgm:t>
    </dgm:pt>
    <dgm:pt modelId="{FA8F44BD-C8C7-462C-9756-1EC498E86842}">
      <dgm:prSet phldr="0"/>
      <dgm:spPr/>
      <dgm:t>
        <a:bodyPr/>
        <a:lstStyle/>
        <a:p>
          <a:r>
            <a:rPr lang="en-US" b="1" dirty="0">
              <a:solidFill>
                <a:schemeClr val="bg1"/>
              </a:solidFill>
              <a:latin typeface="Tenorite" pitchFamily="2" charset="0"/>
            </a:rPr>
            <a:t>12 Jan 2023</a:t>
          </a:r>
        </a:p>
      </dgm:t>
    </dgm:pt>
    <dgm:pt modelId="{F47063EE-4B58-4EDE-A4F2-A4BD81B82F21}" cxnId="{0D51BD2E-4619-469B-B233-EBAC3D4D0BA6}" type="parTrans">
      <dgm:prSet/>
      <dgm:spPr/>
      <dgm:t>
        <a:bodyPr/>
        <a:lstStyle/>
        <a:p>
          <a:endParaRPr lang="en-US">
            <a:solidFill>
              <a:schemeClr val="bg1"/>
            </a:solidFill>
          </a:endParaRPr>
        </a:p>
      </dgm:t>
    </dgm:pt>
    <dgm:pt modelId="{8C8A9736-03DA-4B1C-A590-10B4AD89452B}" cxnId="{0D51BD2E-4619-469B-B233-EBAC3D4D0BA6}" type="sibTrans">
      <dgm:prSet/>
      <dgm:spPr/>
      <dgm:t>
        <a:bodyPr/>
        <a:lstStyle/>
        <a:p>
          <a:endParaRPr lang="en-US">
            <a:solidFill>
              <a:schemeClr val="bg1"/>
            </a:solidFill>
          </a:endParaRPr>
        </a:p>
      </dgm:t>
    </dgm:pt>
    <dgm:pt modelId="{EFEB4D61-3A9C-4140-977F-3C3F5C9EE9D1}">
      <dgm:prSet phldr="0"/>
      <dgm:spPr/>
      <dgm:t>
        <a:bodyPr/>
        <a:lstStyle/>
        <a:p>
          <a:r>
            <a:rPr lang="en-US" b="0" dirty="0">
              <a:solidFill>
                <a:schemeClr val="bg1"/>
              </a:solidFill>
              <a:latin typeface="Tenorite" pitchFamily="2" charset="0"/>
            </a:rPr>
            <a:t>We determined what each </a:t>
          </a:r>
        </a:p>
        <a:p>
          <a:r>
            <a:rPr lang="en-US" b="0" dirty="0">
              <a:solidFill>
                <a:schemeClr val="bg1"/>
              </a:solidFill>
              <a:latin typeface="Tenorite" pitchFamily="2" charset="0"/>
            </a:rPr>
            <a:t>One will do and help each</a:t>
          </a:r>
        </a:p>
        <a:p>
          <a:r>
            <a:rPr lang="en-US" b="0" dirty="0">
              <a:solidFill>
                <a:schemeClr val="bg1"/>
              </a:solidFill>
              <a:latin typeface="Tenorite" pitchFamily="2" charset="0"/>
            </a:rPr>
            <a:t>other</a:t>
          </a:r>
        </a:p>
      </dgm:t>
    </dgm:pt>
    <dgm:pt modelId="{57D352E4-0431-4F68-B8F1-61BFA34799AA}" cxnId="{1B32EF2C-9DB5-4504-A9DA-B4956CC00208}" type="parTrans">
      <dgm:prSet/>
      <dgm:spPr/>
      <dgm:t>
        <a:bodyPr/>
        <a:lstStyle/>
        <a:p>
          <a:endParaRPr lang="en-US">
            <a:solidFill>
              <a:schemeClr val="bg1"/>
            </a:solidFill>
          </a:endParaRPr>
        </a:p>
      </dgm:t>
    </dgm:pt>
    <dgm:pt modelId="{0ECC32B6-1E7C-4AA4-9DBF-D69B7C5E64A9}" cxnId="{1B32EF2C-9DB5-4504-A9DA-B4956CC00208}" type="sibTrans">
      <dgm:prSet/>
      <dgm:spPr/>
      <dgm:t>
        <a:bodyPr/>
        <a:lstStyle/>
        <a:p>
          <a:endParaRPr lang="en-US">
            <a:solidFill>
              <a:schemeClr val="bg1"/>
            </a:solidFill>
          </a:endParaRPr>
        </a:p>
      </dgm:t>
    </dgm:pt>
    <dgm:pt modelId="{8BAB5E6F-A65E-41DB-A296-0818B0E49F7C}">
      <dgm:prSet phldr="0"/>
      <dgm:spPr/>
      <dgm:t>
        <a:bodyPr/>
        <a:lstStyle/>
        <a:p>
          <a:r>
            <a:rPr lang="en-US" b="1" dirty="0">
              <a:solidFill>
                <a:schemeClr val="bg1"/>
              </a:solidFill>
              <a:latin typeface="Tenorite" pitchFamily="2" charset="0"/>
            </a:rPr>
            <a:t>20 Jan  20XX</a:t>
          </a:r>
        </a:p>
      </dgm:t>
    </dgm:pt>
    <dgm:pt modelId="{886842C6-3EFC-4BE7-B417-415595758830}" cxnId="{66B49C6C-FAFD-47B4-BF22-05A295C23D4E}" type="parTrans">
      <dgm:prSet/>
      <dgm:spPr/>
      <dgm:t>
        <a:bodyPr/>
        <a:lstStyle/>
        <a:p>
          <a:endParaRPr lang="en-US">
            <a:solidFill>
              <a:schemeClr val="bg1"/>
            </a:solidFill>
          </a:endParaRPr>
        </a:p>
      </dgm:t>
    </dgm:pt>
    <dgm:pt modelId="{B407F4C3-8FC9-4E91-A0EC-6B33713CC9A5}" cxnId="{66B49C6C-FAFD-47B4-BF22-05A295C23D4E}" type="sibTrans">
      <dgm:prSet/>
      <dgm:spPr/>
      <dgm:t>
        <a:bodyPr/>
        <a:lstStyle/>
        <a:p>
          <a:endParaRPr lang="en-US">
            <a:solidFill>
              <a:schemeClr val="bg1"/>
            </a:solidFill>
          </a:endParaRPr>
        </a:p>
      </dgm:t>
    </dgm:pt>
    <dgm:pt modelId="{332BC85C-1CF3-4F8F-ACB7-5B6D53744AE1}">
      <dgm:prSet phldr="0"/>
      <dgm:spPr/>
      <dgm:t>
        <a:bodyPr/>
        <a:lstStyle/>
        <a:p>
          <a:r>
            <a:rPr lang="en-US" b="1" dirty="0">
              <a:solidFill>
                <a:schemeClr val="bg1"/>
              </a:solidFill>
              <a:latin typeface="Tenorite" pitchFamily="2" charset="0"/>
            </a:rPr>
            <a:t>We are shared for making </a:t>
          </a:r>
          <a:endParaRPr lang="en-US" b="0" dirty="0">
            <a:solidFill>
              <a:schemeClr val="bg1"/>
            </a:solidFill>
            <a:latin typeface="Tenorite" pitchFamily="2" charset="0"/>
          </a:endParaRPr>
        </a:p>
      </dgm:t>
    </dgm:pt>
    <dgm:pt modelId="{99F218FD-90FE-450E-A368-B3E3677E74E8}" cxnId="{2617C475-F537-46A6-ADE1-4EB764853601}" type="parTrans">
      <dgm:prSet/>
      <dgm:spPr/>
      <dgm:t>
        <a:bodyPr/>
        <a:lstStyle/>
        <a:p>
          <a:endParaRPr lang="en-US">
            <a:solidFill>
              <a:schemeClr val="bg1"/>
            </a:solidFill>
          </a:endParaRPr>
        </a:p>
      </dgm:t>
    </dgm:pt>
    <dgm:pt modelId="{8D1CC686-B05C-4470-A959-236CC9C8BB70}" cxnId="{2617C475-F537-46A6-ADE1-4EB764853601}" type="sibTrans">
      <dgm:prSet/>
      <dgm:spPr/>
      <dgm:t>
        <a:bodyPr/>
        <a:lstStyle/>
        <a:p>
          <a:endParaRPr lang="en-US">
            <a:solidFill>
              <a:schemeClr val="bg1"/>
            </a:solidFill>
          </a:endParaRPr>
        </a:p>
      </dgm:t>
    </dgm:pt>
    <dgm:pt modelId="{8B9AF88A-E1F7-4D3A-905F-87228D6A8655}">
      <dgm:prSet phldr="0"/>
      <dgm:spPr/>
      <dgm:t>
        <a:bodyPr/>
        <a:lstStyle/>
        <a:p>
          <a:r>
            <a:rPr lang="en-US" b="1" dirty="0">
              <a:solidFill>
                <a:schemeClr val="bg1"/>
              </a:solidFill>
              <a:latin typeface="Tenorite" pitchFamily="2" charset="0"/>
            </a:rPr>
            <a:t>29 Jan 2023</a:t>
          </a:r>
        </a:p>
      </dgm:t>
    </dgm:pt>
    <dgm:pt modelId="{933A8FED-7B84-4ED0-B6AA-2EE26A89B8EA}" cxnId="{E1474FF3-8E3C-4B30-985C-CE88BA0FE324}" type="parTrans">
      <dgm:prSet/>
      <dgm:spPr/>
      <dgm:t>
        <a:bodyPr/>
        <a:lstStyle/>
        <a:p>
          <a:endParaRPr lang="en-US">
            <a:solidFill>
              <a:schemeClr val="bg1"/>
            </a:solidFill>
          </a:endParaRPr>
        </a:p>
      </dgm:t>
    </dgm:pt>
    <dgm:pt modelId="{F11DD6EC-352C-4A0E-84AA-FEBE2F06BCF9}" cxnId="{E1474FF3-8E3C-4B30-985C-CE88BA0FE324}" type="sibTrans">
      <dgm:prSet/>
      <dgm:spPr/>
      <dgm:t>
        <a:bodyPr/>
        <a:lstStyle/>
        <a:p>
          <a:endParaRPr lang="en-US">
            <a:solidFill>
              <a:schemeClr val="bg1"/>
            </a:solidFill>
          </a:endParaRPr>
        </a:p>
      </dgm:t>
    </dgm:pt>
    <dgm:pt modelId="{21435B8F-969E-4D4C-9890-8C3851424FF2}">
      <dgm:prSet/>
      <dgm:spPr/>
      <dgm:t>
        <a:bodyPr/>
        <a:lstStyle/>
        <a:p>
          <a:r>
            <a:rPr lang="en-US" b="1" dirty="0">
              <a:solidFill>
                <a:schemeClr val="bg1"/>
              </a:solidFill>
              <a:latin typeface="Tenorite" pitchFamily="2" charset="0"/>
            </a:rPr>
            <a:t>A documentation and presentation</a:t>
          </a:r>
        </a:p>
      </dgm:t>
    </dgm:pt>
    <dgm:pt modelId="{A1C415EB-6F28-4CDA-8F35-A015E368E0BE}" cxnId="{12C68547-7EC4-462B-8707-59D07597FEB2}" type="parTrans">
      <dgm:prSet/>
      <dgm:spPr/>
      <dgm:t>
        <a:bodyPr/>
        <a:lstStyle/>
        <a:p>
          <a:endParaRPr lang="en-US"/>
        </a:p>
      </dgm:t>
    </dgm:pt>
    <dgm:pt modelId="{71424328-5CDE-4595-966E-01DF2C28A376}" cxnId="{12C68547-7EC4-462B-8707-59D07597FEB2}" type="sibTrans">
      <dgm:prSet/>
      <dgm:spPr/>
      <dgm:t>
        <a:bodyPr/>
        <a:lstStyle/>
        <a:p>
          <a:endParaRPr lang="en-US"/>
        </a:p>
      </dgm:t>
    </dgm:pt>
    <dgm:pt modelId="{6E9F3C9B-13CA-43A8-8836-0B2B41D07DEF}" type="pres">
      <dgm:prSet presAssocID="{05A24E01-5535-46B9-A9A1-A9A07E639A88}" presName="root" presStyleCnt="0">
        <dgm:presLayoutVars>
          <dgm:chMax/>
          <dgm:chPref/>
          <dgm:animLvl val="lvl"/>
        </dgm:presLayoutVars>
      </dgm:prSet>
      <dgm:spPr/>
    </dgm:pt>
    <dgm:pt modelId="{E8AACCBB-6709-4071-B389-3BB226B3A586}" type="pres">
      <dgm:prSet presAssocID="{05A24E01-5535-46B9-A9A1-A9A07E639A88}" presName="divider" presStyleLbl="fgAcc1" presStyleIdx="0" presStyleCnt="6"/>
      <dgm:spPr>
        <a:solidFill>
          <a:schemeClr val="lt1">
            <a:alpha val="90000"/>
            <a:hueOff val="0"/>
            <a:satOff val="0"/>
            <a:lumOff val="0"/>
            <a:alphaOff val="0"/>
          </a:schemeClr>
        </a:solidFill>
        <a:ln w="19050" cap="flat" cmpd="sng" algn="ctr">
          <a:solidFill>
            <a:schemeClr val="accent2">
              <a:alpha val="90000"/>
              <a:hueOff val="0"/>
              <a:satOff val="0"/>
              <a:lumOff val="0"/>
              <a:alphaOff val="0"/>
            </a:schemeClr>
          </a:solidFill>
          <a:prstDash val="solid"/>
          <a:miter lim="800000"/>
          <a:tailEnd type="triangle" w="lg" len="lg"/>
        </a:ln>
        <a:effectLst/>
      </dgm:spPr>
    </dgm:pt>
    <dgm:pt modelId="{E6F74CED-5217-4282-85F1-1C12DC84731C}" type="pres">
      <dgm:prSet presAssocID="{05A24E01-5535-46B9-A9A1-A9A07E639A88}" presName="nodes" presStyleCnt="0">
        <dgm:presLayoutVars>
          <dgm:chMax/>
          <dgm:chPref/>
          <dgm:animLvl val="lvl"/>
        </dgm:presLayoutVars>
      </dgm:prSet>
      <dgm:spPr/>
    </dgm:pt>
    <dgm:pt modelId="{AC377099-4DAE-451C-ADE9-98036E2679B5}" type="pres">
      <dgm:prSet presAssocID="{58FF46FB-368D-4E9C-A650-0513B8879DA8}" presName="composite" presStyleCnt="0"/>
      <dgm:spPr/>
    </dgm:pt>
    <dgm:pt modelId="{B6C94ECD-6415-4250-B4AD-F67BF5BECFB8}" type="pres">
      <dgm:prSet presAssocID="{58FF46FB-368D-4E9C-A650-0513B8879DA8}" presName="ConnectorPoint" presStyleLbl="lnNode1" presStyleIdx="0" presStyleCnt="5"/>
      <dgm:spPr>
        <a:solidFill>
          <a:schemeClr val="accent2">
            <a:shade val="90000"/>
            <a:hueOff val="0"/>
            <a:satOff val="0"/>
            <a:lumOff val="0"/>
            <a:alphaOff val="0"/>
          </a:schemeClr>
        </a:solidFill>
        <a:ln w="6350" cap="flat" cmpd="sng" algn="ctr">
          <a:noFill/>
          <a:prstDash val="solid"/>
          <a:miter lim="800000"/>
        </a:ln>
        <a:effectLst/>
      </dgm:spPr>
    </dgm:pt>
    <dgm:pt modelId="{0E99BB09-1B86-4308-A570-3981E6DD3A06}" type="pres">
      <dgm:prSet presAssocID="{58FF46FB-368D-4E9C-A650-0513B8879DA8}" presName="DropPinPlaceHolder" presStyleCnt="0"/>
      <dgm:spPr/>
    </dgm:pt>
    <dgm:pt modelId="{0ED6E8D6-BD44-4400-BC14-1BC75CB979A3}" type="pres">
      <dgm:prSet presAssocID="{58FF46FB-368D-4E9C-A650-0513B8879DA8}" presName="DropPin" presStyleLbl="alignNode1" presStyleIdx="0" presStyleCnt="5"/>
      <dgm:spPr>
        <a:solidFill>
          <a:schemeClr val="accent2"/>
        </a:solidFill>
      </dgm:spPr>
    </dgm:pt>
    <dgm:pt modelId="{5B7FC7CF-F58D-48D5-8BCC-38D6EE87890B}" type="pres">
      <dgm:prSet presAssocID="{58FF46FB-368D-4E9C-A650-0513B8879DA8}" presName="Ellipse" presStyleLbl="fgAcc1" presStyleIdx="1" presStyleCnt="6"/>
      <dgm:spPr>
        <a:solidFill>
          <a:schemeClr val="accent1">
            <a:alpha val="90000"/>
          </a:schemeClr>
        </a:solidFill>
        <a:ln w="12700" cap="flat" cmpd="sng" algn="ctr">
          <a:noFill/>
          <a:prstDash val="solid"/>
          <a:miter lim="800000"/>
        </a:ln>
        <a:effectLst/>
      </dgm:spPr>
    </dgm:pt>
    <dgm:pt modelId="{D2143A46-815A-49BF-9455-C0385022444F}" type="pres">
      <dgm:prSet presAssocID="{58FF46FB-368D-4E9C-A650-0513B8879DA8}" presName="L2TextContainer" presStyleLbl="revTx" presStyleIdx="0" presStyleCnt="10">
        <dgm:presLayoutVars>
          <dgm:bulletEnabled val="1"/>
        </dgm:presLayoutVars>
      </dgm:prSet>
      <dgm:spPr/>
    </dgm:pt>
    <dgm:pt modelId="{8E3FB235-DF38-476B-9A0E-B1E583D50944}" type="pres">
      <dgm:prSet presAssocID="{58FF46FB-368D-4E9C-A650-0513B8879DA8}" presName="L1TextContainer" presStyleLbl="revTx" presStyleIdx="1" presStyleCnt="10" custScaleX="85387">
        <dgm:presLayoutVars>
          <dgm:chMax val="1"/>
          <dgm:chPref val="1"/>
          <dgm:bulletEnabled val="1"/>
        </dgm:presLayoutVars>
      </dgm:prSet>
      <dgm:spPr/>
    </dgm:pt>
    <dgm:pt modelId="{9AA05CE5-209F-4AD9-BE2C-2A69F76DA8F4}" type="pres">
      <dgm:prSet presAssocID="{58FF46FB-368D-4E9C-A650-0513B8879DA8}" presName="ConnectLine" presStyleLbl="sibTrans1D1" presStyleIdx="0" presStyleCnt="5"/>
      <dgm:spPr>
        <a:noFill/>
        <a:ln w="12700" cap="flat" cmpd="sng" algn="ctr">
          <a:solidFill>
            <a:schemeClr val="accent2"/>
          </a:solidFill>
          <a:prstDash val="dash"/>
          <a:miter lim="800000"/>
        </a:ln>
        <a:effectLst/>
      </dgm:spPr>
    </dgm:pt>
    <dgm:pt modelId="{17350C28-DA10-4F3B-9FA2-0FE7C12A4ABE}" type="pres">
      <dgm:prSet presAssocID="{58FF46FB-368D-4E9C-A650-0513B8879DA8}" presName="EmptyPlaceHolder" presStyleCnt="0"/>
      <dgm:spPr/>
    </dgm:pt>
    <dgm:pt modelId="{6DA7B85E-9DC6-4F3B-A2BF-09CDEEDB43BC}" type="pres">
      <dgm:prSet presAssocID="{CFA40740-0682-470C-AD5A-CFF53CD12BD2}" presName="spaceBetweenRectangles" presStyleCnt="0"/>
      <dgm:spPr/>
    </dgm:pt>
    <dgm:pt modelId="{CF519A69-9940-494F-8406-D0D876E3CD26}" type="pres">
      <dgm:prSet presAssocID="{D05E1923-5021-40F7-B4EF-E582E23A699D}" presName="composite" presStyleCnt="0"/>
      <dgm:spPr/>
    </dgm:pt>
    <dgm:pt modelId="{714429FF-AAA3-4358-8C5F-1A7F29AA2B7B}" type="pres">
      <dgm:prSet presAssocID="{D05E1923-5021-40F7-B4EF-E582E23A699D}" presName="ConnectorPoint" presStyleLbl="lnNode1" presStyleIdx="1" presStyleCnt="5"/>
      <dgm:spPr>
        <a:solidFill>
          <a:schemeClr val="accent2"/>
        </a:solidFill>
        <a:ln w="6350" cap="flat" cmpd="sng" algn="ctr">
          <a:noFill/>
          <a:prstDash val="solid"/>
          <a:miter lim="800000"/>
        </a:ln>
        <a:effectLst/>
      </dgm:spPr>
    </dgm:pt>
    <dgm:pt modelId="{AB8B1E8E-162B-4E3E-9E31-BA5CFBD3ED9D}" type="pres">
      <dgm:prSet presAssocID="{D05E1923-5021-40F7-B4EF-E582E23A699D}" presName="DropPinPlaceHolder" presStyleCnt="0"/>
      <dgm:spPr/>
    </dgm:pt>
    <dgm:pt modelId="{358CAA11-0A87-4861-8B4E-913B1EAD1334}" type="pres">
      <dgm:prSet presAssocID="{D05E1923-5021-40F7-B4EF-E582E23A699D}" presName="DropPin" presStyleLbl="alignNode1" presStyleIdx="1" presStyleCnt="5"/>
      <dgm:spPr>
        <a:solidFill>
          <a:schemeClr val="accent2"/>
        </a:solidFill>
      </dgm:spPr>
    </dgm:pt>
    <dgm:pt modelId="{B1A1A837-F261-404B-A808-B2F4154CE8A2}" type="pres">
      <dgm:prSet presAssocID="{D05E1923-5021-40F7-B4EF-E582E23A699D}" presName="Ellipse" presStyleLbl="fgAcc1" presStyleIdx="2" presStyleCnt="6"/>
      <dgm:spPr>
        <a:solidFill>
          <a:schemeClr val="accent1">
            <a:alpha val="90000"/>
          </a:schemeClr>
        </a:solidFill>
        <a:ln w="12700" cap="flat" cmpd="sng" algn="ctr">
          <a:noFill/>
          <a:prstDash val="solid"/>
          <a:miter lim="800000"/>
        </a:ln>
        <a:effectLst/>
      </dgm:spPr>
    </dgm:pt>
    <dgm:pt modelId="{B5F3F650-2E42-488A-AD4F-C4BD47D19A84}" type="pres">
      <dgm:prSet presAssocID="{D05E1923-5021-40F7-B4EF-E582E23A699D}" presName="L2TextContainer" presStyleLbl="revTx" presStyleIdx="2" presStyleCnt="10">
        <dgm:presLayoutVars>
          <dgm:bulletEnabled val="1"/>
        </dgm:presLayoutVars>
      </dgm:prSet>
      <dgm:spPr/>
    </dgm:pt>
    <dgm:pt modelId="{223C5207-4FA2-4A6C-8F43-20BD55767C99}" type="pres">
      <dgm:prSet presAssocID="{D05E1923-5021-40F7-B4EF-E582E23A699D}" presName="L1TextContainer" presStyleLbl="revTx" presStyleIdx="3" presStyleCnt="10" custScaleX="85387">
        <dgm:presLayoutVars>
          <dgm:chMax val="1"/>
          <dgm:chPref val="1"/>
          <dgm:bulletEnabled val="1"/>
        </dgm:presLayoutVars>
      </dgm:prSet>
      <dgm:spPr/>
    </dgm:pt>
    <dgm:pt modelId="{4FE5EB5D-4CEF-4D0D-9394-0534E61844BE}" type="pres">
      <dgm:prSet presAssocID="{D05E1923-5021-40F7-B4EF-E582E23A699D}" presName="ConnectLine" presStyleLbl="sibTrans1D1" presStyleIdx="1" presStyleCnt="5"/>
      <dgm:spPr>
        <a:noFill/>
        <a:ln w="12700" cap="flat" cmpd="sng" algn="ctr">
          <a:solidFill>
            <a:schemeClr val="accent2"/>
          </a:solidFill>
          <a:prstDash val="dash"/>
          <a:miter lim="800000"/>
        </a:ln>
        <a:effectLst/>
      </dgm:spPr>
    </dgm:pt>
    <dgm:pt modelId="{EC869059-0AEC-4D98-8C46-CB603A342C72}" type="pres">
      <dgm:prSet presAssocID="{D05E1923-5021-40F7-B4EF-E582E23A699D}" presName="EmptyPlaceHolder" presStyleCnt="0"/>
      <dgm:spPr/>
    </dgm:pt>
    <dgm:pt modelId="{408BA715-9739-461D-BFDE-88EDAE355E60}" type="pres">
      <dgm:prSet presAssocID="{F020958C-EF86-4274-85F9-318F2792F7B6}" presName="spaceBetweenRectangles" presStyleCnt="0"/>
      <dgm:spPr/>
    </dgm:pt>
    <dgm:pt modelId="{D512C7F9-87A6-4BA9-AFAC-03FF1578D945}" type="pres">
      <dgm:prSet presAssocID="{FA8F44BD-C8C7-462C-9756-1EC498E86842}" presName="composite" presStyleCnt="0"/>
      <dgm:spPr/>
    </dgm:pt>
    <dgm:pt modelId="{152AD014-AFD0-4700-A468-4D562874339A}" type="pres">
      <dgm:prSet presAssocID="{FA8F44BD-C8C7-462C-9756-1EC498E86842}" presName="ConnectorPoint" presStyleLbl="lnNode1" presStyleIdx="2" presStyleCnt="5"/>
      <dgm:spPr>
        <a:solidFill>
          <a:schemeClr val="accent2"/>
        </a:solidFill>
        <a:ln w="6350" cap="flat" cmpd="sng" algn="ctr">
          <a:noFill/>
          <a:prstDash val="solid"/>
          <a:miter lim="800000"/>
        </a:ln>
        <a:effectLst/>
      </dgm:spPr>
    </dgm:pt>
    <dgm:pt modelId="{6CE2C4D8-4380-442D-A6C2-0B468BF3C74C}" type="pres">
      <dgm:prSet presAssocID="{FA8F44BD-C8C7-462C-9756-1EC498E86842}" presName="DropPinPlaceHolder" presStyleCnt="0"/>
      <dgm:spPr/>
    </dgm:pt>
    <dgm:pt modelId="{72C82E90-F103-439C-8371-CFFB0927B9DE}" type="pres">
      <dgm:prSet presAssocID="{FA8F44BD-C8C7-462C-9756-1EC498E86842}" presName="DropPin" presStyleLbl="alignNode1" presStyleIdx="2" presStyleCnt="5"/>
      <dgm:spPr>
        <a:solidFill>
          <a:schemeClr val="accent2"/>
        </a:solidFill>
      </dgm:spPr>
    </dgm:pt>
    <dgm:pt modelId="{5D519322-C1DD-47AE-92C0-13575134BC76}" type="pres">
      <dgm:prSet presAssocID="{FA8F44BD-C8C7-462C-9756-1EC498E86842}" presName="Ellipse" presStyleLbl="fgAcc1" presStyleIdx="3" presStyleCnt="6"/>
      <dgm:spPr>
        <a:solidFill>
          <a:schemeClr val="accent1">
            <a:alpha val="90000"/>
          </a:schemeClr>
        </a:solidFill>
        <a:ln w="12700" cap="flat" cmpd="sng" algn="ctr">
          <a:noFill/>
          <a:prstDash val="solid"/>
          <a:miter lim="800000"/>
        </a:ln>
        <a:effectLst/>
      </dgm:spPr>
    </dgm:pt>
    <dgm:pt modelId="{96DDA0FE-83E2-423C-9F13-58A61EB68487}" type="pres">
      <dgm:prSet presAssocID="{FA8F44BD-C8C7-462C-9756-1EC498E86842}" presName="L2TextContainer" presStyleLbl="revTx" presStyleIdx="4" presStyleCnt="10">
        <dgm:presLayoutVars>
          <dgm:bulletEnabled val="1"/>
        </dgm:presLayoutVars>
      </dgm:prSet>
      <dgm:spPr/>
    </dgm:pt>
    <dgm:pt modelId="{2D6C7916-1130-46A8-833B-A6278CBD2192}" type="pres">
      <dgm:prSet presAssocID="{FA8F44BD-C8C7-462C-9756-1EC498E86842}" presName="L1TextContainer" presStyleLbl="revTx" presStyleIdx="5" presStyleCnt="10" custScaleX="85387" custLinFactNeighborX="0">
        <dgm:presLayoutVars>
          <dgm:chMax val="1"/>
          <dgm:chPref val="1"/>
          <dgm:bulletEnabled val="1"/>
        </dgm:presLayoutVars>
      </dgm:prSet>
      <dgm:spPr/>
    </dgm:pt>
    <dgm:pt modelId="{4D953791-5C2F-4A75-A8F4-6ED7EAB5E015}" type="pres">
      <dgm:prSet presAssocID="{FA8F44BD-C8C7-462C-9756-1EC498E86842}" presName="ConnectLine" presStyleLbl="sibTrans1D1" presStyleIdx="2" presStyleCnt="5"/>
      <dgm:spPr>
        <a:noFill/>
        <a:ln w="12700" cap="flat" cmpd="sng" algn="ctr">
          <a:solidFill>
            <a:schemeClr val="accent2"/>
          </a:solidFill>
          <a:prstDash val="dash"/>
          <a:miter lim="800000"/>
        </a:ln>
        <a:effectLst/>
      </dgm:spPr>
    </dgm:pt>
    <dgm:pt modelId="{22A72E40-4DCC-4F48-AADD-29738FD37A2C}" type="pres">
      <dgm:prSet presAssocID="{FA8F44BD-C8C7-462C-9756-1EC498E86842}" presName="EmptyPlaceHolder" presStyleCnt="0"/>
      <dgm:spPr/>
    </dgm:pt>
    <dgm:pt modelId="{E168BB9F-20D9-474F-9E39-4872B40634C6}" type="pres">
      <dgm:prSet presAssocID="{8C8A9736-03DA-4B1C-A590-10B4AD89452B}" presName="spaceBetweenRectangles" presStyleCnt="0"/>
      <dgm:spPr/>
    </dgm:pt>
    <dgm:pt modelId="{A62622B1-7EF4-49B6-9AC7-B54F0E2A0C74}" type="pres">
      <dgm:prSet presAssocID="{8BAB5E6F-A65E-41DB-A296-0818B0E49F7C}" presName="composite" presStyleCnt="0"/>
      <dgm:spPr/>
    </dgm:pt>
    <dgm:pt modelId="{14282312-87CB-41BB-A02D-C594BBEF33C7}" type="pres">
      <dgm:prSet presAssocID="{8BAB5E6F-A65E-41DB-A296-0818B0E49F7C}" presName="ConnectorPoint" presStyleLbl="lnNode1" presStyleIdx="3" presStyleCnt="5"/>
      <dgm:spPr>
        <a:solidFill>
          <a:schemeClr val="accent2"/>
        </a:solidFill>
        <a:ln w="6350" cap="flat" cmpd="sng" algn="ctr">
          <a:noFill/>
          <a:prstDash val="solid"/>
          <a:miter lim="800000"/>
        </a:ln>
        <a:effectLst/>
      </dgm:spPr>
    </dgm:pt>
    <dgm:pt modelId="{D554C1A5-AF8E-41FC-A779-25BD6B11F91F}" type="pres">
      <dgm:prSet presAssocID="{8BAB5E6F-A65E-41DB-A296-0818B0E49F7C}" presName="DropPinPlaceHolder" presStyleCnt="0"/>
      <dgm:spPr/>
    </dgm:pt>
    <dgm:pt modelId="{17331DD9-74CF-4A3A-86BA-F4B9DBEAB944}" type="pres">
      <dgm:prSet presAssocID="{8BAB5E6F-A65E-41DB-A296-0818B0E49F7C}" presName="DropPin" presStyleLbl="alignNode1" presStyleIdx="3" presStyleCnt="5"/>
      <dgm:spPr>
        <a:solidFill>
          <a:schemeClr val="accent2"/>
        </a:solidFill>
      </dgm:spPr>
    </dgm:pt>
    <dgm:pt modelId="{515AAB83-BD07-4B9E-9A3B-858C0B126F9C}" type="pres">
      <dgm:prSet presAssocID="{8BAB5E6F-A65E-41DB-A296-0818B0E49F7C}" presName="Ellipse" presStyleLbl="fgAcc1" presStyleIdx="4" presStyleCnt="6"/>
      <dgm:spPr>
        <a:solidFill>
          <a:schemeClr val="accent1">
            <a:alpha val="90000"/>
          </a:schemeClr>
        </a:solidFill>
        <a:ln w="12700" cap="flat" cmpd="sng" algn="ctr">
          <a:noFill/>
          <a:prstDash val="solid"/>
          <a:miter lim="800000"/>
        </a:ln>
        <a:effectLst/>
      </dgm:spPr>
    </dgm:pt>
    <dgm:pt modelId="{08CB2D5A-F46A-4E0E-9575-15F31D04AAC6}" type="pres">
      <dgm:prSet presAssocID="{8BAB5E6F-A65E-41DB-A296-0818B0E49F7C}" presName="L2TextContainer" presStyleLbl="revTx" presStyleIdx="6" presStyleCnt="10">
        <dgm:presLayoutVars>
          <dgm:bulletEnabled val="1"/>
        </dgm:presLayoutVars>
      </dgm:prSet>
      <dgm:spPr/>
    </dgm:pt>
    <dgm:pt modelId="{7C1E6B4A-59F7-4018-A403-E1CCAEE78BA1}" type="pres">
      <dgm:prSet presAssocID="{8BAB5E6F-A65E-41DB-A296-0818B0E49F7C}" presName="L1TextContainer" presStyleLbl="revTx" presStyleIdx="7" presStyleCnt="10" custScaleX="85387">
        <dgm:presLayoutVars>
          <dgm:chMax val="1"/>
          <dgm:chPref val="1"/>
          <dgm:bulletEnabled val="1"/>
        </dgm:presLayoutVars>
      </dgm:prSet>
      <dgm:spPr/>
    </dgm:pt>
    <dgm:pt modelId="{A03C5372-D306-43AC-B406-6F8183849431}" type="pres">
      <dgm:prSet presAssocID="{8BAB5E6F-A65E-41DB-A296-0818B0E49F7C}" presName="ConnectLine" presStyleLbl="sibTrans1D1" presStyleIdx="3" presStyleCnt="5"/>
      <dgm:spPr>
        <a:noFill/>
        <a:ln w="12700" cap="flat" cmpd="sng" algn="ctr">
          <a:solidFill>
            <a:schemeClr val="accent2"/>
          </a:solidFill>
          <a:prstDash val="dash"/>
          <a:miter lim="800000"/>
        </a:ln>
        <a:effectLst/>
      </dgm:spPr>
    </dgm:pt>
    <dgm:pt modelId="{90926F0B-05E0-48AF-9C69-5C494731F877}" type="pres">
      <dgm:prSet presAssocID="{8BAB5E6F-A65E-41DB-A296-0818B0E49F7C}" presName="EmptyPlaceHolder" presStyleCnt="0"/>
      <dgm:spPr/>
    </dgm:pt>
    <dgm:pt modelId="{9EA695E3-93D5-405B-8AF6-0B8537A964FD}" type="pres">
      <dgm:prSet presAssocID="{B407F4C3-8FC9-4E91-A0EC-6B33713CC9A5}" presName="spaceBetweenRectangles" presStyleCnt="0"/>
      <dgm:spPr/>
    </dgm:pt>
    <dgm:pt modelId="{05956D37-804F-419D-9E8C-30D41D06DC3E}" type="pres">
      <dgm:prSet presAssocID="{8B9AF88A-E1F7-4D3A-905F-87228D6A8655}" presName="composite" presStyleCnt="0"/>
      <dgm:spPr/>
    </dgm:pt>
    <dgm:pt modelId="{58B7B786-A0AD-4662-8D54-C5C572D2C32C}" type="pres">
      <dgm:prSet presAssocID="{8B9AF88A-E1F7-4D3A-905F-87228D6A8655}" presName="ConnectorPoint" presStyleLbl="lnNode1" presStyleIdx="4" presStyleCnt="5"/>
      <dgm:spPr>
        <a:solidFill>
          <a:schemeClr val="accent2"/>
        </a:solidFill>
        <a:ln w="6350" cap="flat" cmpd="sng" algn="ctr">
          <a:noFill/>
          <a:prstDash val="solid"/>
          <a:miter lim="800000"/>
        </a:ln>
        <a:effectLst/>
      </dgm:spPr>
    </dgm:pt>
    <dgm:pt modelId="{E4704426-333D-4092-A035-BBC55DB8579D}" type="pres">
      <dgm:prSet presAssocID="{8B9AF88A-E1F7-4D3A-905F-87228D6A8655}" presName="DropPinPlaceHolder" presStyleCnt="0"/>
      <dgm:spPr/>
    </dgm:pt>
    <dgm:pt modelId="{A55439AF-6893-479D-8B57-31FBC13C553F}" type="pres">
      <dgm:prSet presAssocID="{8B9AF88A-E1F7-4D3A-905F-87228D6A8655}" presName="DropPin" presStyleLbl="alignNode1" presStyleIdx="4" presStyleCnt="5"/>
      <dgm:spPr>
        <a:solidFill>
          <a:schemeClr val="accent2"/>
        </a:solidFill>
      </dgm:spPr>
    </dgm:pt>
    <dgm:pt modelId="{A22B1C16-7FF0-4DBE-B32E-E43FEB1E2EAC}" type="pres">
      <dgm:prSet presAssocID="{8B9AF88A-E1F7-4D3A-905F-87228D6A8655}" presName="Ellipse" presStyleLbl="fgAcc1" presStyleIdx="5" presStyleCnt="6"/>
      <dgm:spPr>
        <a:solidFill>
          <a:schemeClr val="accent1">
            <a:alpha val="90000"/>
          </a:schemeClr>
        </a:solidFill>
        <a:ln w="12700" cap="flat" cmpd="sng" algn="ctr">
          <a:noFill/>
          <a:prstDash val="solid"/>
          <a:miter lim="800000"/>
        </a:ln>
        <a:effectLst/>
      </dgm:spPr>
    </dgm:pt>
    <dgm:pt modelId="{1B55AA6D-649D-4145-93EB-08B866A4D4E5}" type="pres">
      <dgm:prSet presAssocID="{8B9AF88A-E1F7-4D3A-905F-87228D6A8655}" presName="L2TextContainer" presStyleLbl="revTx" presStyleIdx="8" presStyleCnt="10">
        <dgm:presLayoutVars>
          <dgm:bulletEnabled val="1"/>
        </dgm:presLayoutVars>
      </dgm:prSet>
      <dgm:spPr/>
    </dgm:pt>
    <dgm:pt modelId="{3FA5D5AE-9CAE-4D19-9765-BCEE62095312}" type="pres">
      <dgm:prSet presAssocID="{8B9AF88A-E1F7-4D3A-905F-87228D6A8655}" presName="L1TextContainer" presStyleLbl="revTx" presStyleIdx="9" presStyleCnt="10" custScaleX="85387">
        <dgm:presLayoutVars>
          <dgm:chMax val="1"/>
          <dgm:chPref val="1"/>
          <dgm:bulletEnabled val="1"/>
        </dgm:presLayoutVars>
      </dgm:prSet>
      <dgm:spPr/>
    </dgm:pt>
    <dgm:pt modelId="{FE6CA7EB-68EC-4E76-9051-08C4CF370101}" type="pres">
      <dgm:prSet presAssocID="{8B9AF88A-E1F7-4D3A-905F-87228D6A8655}" presName="ConnectLine" presStyleLbl="sibTrans1D1" presStyleIdx="4" presStyleCnt="5"/>
      <dgm:spPr>
        <a:noFill/>
        <a:ln w="12700" cap="flat" cmpd="sng" algn="ctr">
          <a:solidFill>
            <a:schemeClr val="accent2"/>
          </a:solidFill>
          <a:prstDash val="dash"/>
          <a:miter lim="800000"/>
        </a:ln>
        <a:effectLst/>
      </dgm:spPr>
    </dgm:pt>
    <dgm:pt modelId="{070CED43-982E-487C-9CC2-CFAEABD4D2D8}" type="pres">
      <dgm:prSet presAssocID="{8B9AF88A-E1F7-4D3A-905F-87228D6A8655}" presName="EmptyPlaceHolder" presStyleCnt="0"/>
      <dgm:spPr/>
    </dgm:pt>
  </dgm:ptLst>
  <dgm:cxnLst>
    <dgm:cxn modelId="{1E92940A-250B-4494-B40F-3DA807C7CB42}" type="presOf" srcId="{DF1ABFB3-B399-406F-91BD-DCDF9A38526B}" destId="{1B55AA6D-649D-4145-93EB-08B866A4D4E5}" srcOrd="0" destOrd="0" presId="urn:microsoft.com/office/officeart/2017/3/layout/DropPinTimeline"/>
    <dgm:cxn modelId="{C3A1C60D-63BB-4E34-AD47-96AABDB6084E}" type="presOf" srcId="{D05E1923-5021-40F7-B4EF-E582E23A699D}" destId="{223C5207-4FA2-4A6C-8F43-20BD55767C99}" srcOrd="0" destOrd="0" presId="urn:microsoft.com/office/officeart/2017/3/layout/DropPinTimeline"/>
    <dgm:cxn modelId="{5F3B0F1C-AD09-448C-A081-46D11DC987C6}" type="presOf" srcId="{8B9AF88A-E1F7-4D3A-905F-87228D6A8655}" destId="{3FA5D5AE-9CAE-4D19-9765-BCEE62095312}" srcOrd="0" destOrd="0" presId="urn:microsoft.com/office/officeart/2017/3/layout/DropPinTimeline"/>
    <dgm:cxn modelId="{E0E45028-839A-4135-AA56-517D3BAA0708}" type="presOf" srcId="{8BAB5E6F-A65E-41DB-A296-0818B0E49F7C}" destId="{7C1E6B4A-59F7-4018-A403-E1CCAEE78BA1}" srcOrd="0" destOrd="0" presId="urn:microsoft.com/office/officeart/2017/3/layout/DropPinTimeline"/>
    <dgm:cxn modelId="{1B32EF2C-9DB5-4504-A9DA-B4956CC00208}" srcId="{FA8F44BD-C8C7-462C-9756-1EC498E86842}" destId="{EFEB4D61-3A9C-4140-977F-3C3F5C9EE9D1}" srcOrd="0" destOrd="0" parTransId="{57D352E4-0431-4F68-B8F1-61BFA34799AA}" sibTransId="{0ECC32B6-1E7C-4AA4-9DBF-D69B7C5E64A9}"/>
    <dgm:cxn modelId="{0D51BD2E-4619-469B-B233-EBAC3D4D0BA6}" srcId="{05A24E01-5535-46B9-A9A1-A9A07E639A88}" destId="{FA8F44BD-C8C7-462C-9756-1EC498E86842}" srcOrd="2" destOrd="0" parTransId="{F47063EE-4B58-4EDE-A4F2-A4BD81B82F21}" sibTransId="{8C8A9736-03DA-4B1C-A590-10B4AD89452B}"/>
    <dgm:cxn modelId="{C5645B39-CB65-4A0A-B369-E455C3B827C3}" srcId="{05A24E01-5535-46B9-A9A1-A9A07E639A88}" destId="{58FF46FB-368D-4E9C-A650-0513B8879DA8}" srcOrd="0" destOrd="0" parTransId="{11DFA284-5E99-474D-BF05-364A45269DC7}" sibTransId="{CFA40740-0682-470C-AD5A-CFF53CD12BD2}"/>
    <dgm:cxn modelId="{7DDF5444-F976-4F04-88A9-CF8B15238792}" type="presOf" srcId="{58FF46FB-368D-4E9C-A650-0513B8879DA8}" destId="{8E3FB235-DF38-476B-9A0E-B1E583D50944}" srcOrd="0" destOrd="0" presId="urn:microsoft.com/office/officeart/2017/3/layout/DropPinTimeline"/>
    <dgm:cxn modelId="{12C68547-7EC4-462B-8707-59D07597FEB2}" srcId="{8BAB5E6F-A65E-41DB-A296-0818B0E49F7C}" destId="{21435B8F-969E-4D4C-9890-8C3851424FF2}" srcOrd="1" destOrd="0" parTransId="{A1C415EB-6F28-4CDA-8F35-A015E368E0BE}" sibTransId="{71424328-5CDE-4595-966E-01DF2C28A376}"/>
    <dgm:cxn modelId="{1690634A-EBA7-4881-9E5F-0C82421D4CDF}" type="presOf" srcId="{FA8F44BD-C8C7-462C-9756-1EC498E86842}" destId="{2D6C7916-1130-46A8-833B-A6278CBD2192}" srcOrd="0" destOrd="0" presId="urn:microsoft.com/office/officeart/2017/3/layout/DropPinTimeline"/>
    <dgm:cxn modelId="{B659504B-18E4-4D89-A17C-34ABB280AE52}" srcId="{58FF46FB-368D-4E9C-A650-0513B8879DA8}" destId="{9A875394-CA1E-4432-AEEB-9054FCFF5E0E}" srcOrd="0" destOrd="0" parTransId="{FCC92BDD-6EA3-421D-9DA8-7D3A12D003B6}" sibTransId="{0314452B-82A0-42F4-9551-DF00CFFC3580}"/>
    <dgm:cxn modelId="{66B49C6C-FAFD-47B4-BF22-05A295C23D4E}" srcId="{05A24E01-5535-46B9-A9A1-A9A07E639A88}" destId="{8BAB5E6F-A65E-41DB-A296-0818B0E49F7C}" srcOrd="3" destOrd="0" parTransId="{886842C6-3EFC-4BE7-B417-415595758830}" sibTransId="{B407F4C3-8FC9-4E91-A0EC-6B33713CC9A5}"/>
    <dgm:cxn modelId="{15319551-A9EA-462E-845B-E5251E84291F}" srcId="{8B9AF88A-E1F7-4D3A-905F-87228D6A8655}" destId="{DF1ABFB3-B399-406F-91BD-DCDF9A38526B}" srcOrd="0" destOrd="0" parTransId="{78CB0E27-958C-4066-A189-8B36505E8204}" sibTransId="{70E4A1D3-514E-4327-991D-5CC9C6B41885}"/>
    <dgm:cxn modelId="{4876CF51-F110-4E25-8FD4-08D25B4B0AB8}" srcId="{D05E1923-5021-40F7-B4EF-E582E23A699D}" destId="{579089A8-5362-4BA4-9163-D19228C1808F}" srcOrd="0" destOrd="0" parTransId="{FB2DEB6E-B29F-4E51-960A-23ECC62EBF38}" sibTransId="{1C5328B1-AC18-4CF7-A034-BB0592F4A2A1}"/>
    <dgm:cxn modelId="{2617C475-F537-46A6-ADE1-4EB764853601}" srcId="{8BAB5E6F-A65E-41DB-A296-0818B0E49F7C}" destId="{332BC85C-1CF3-4F8F-ACB7-5B6D53744AE1}" srcOrd="0" destOrd="0" parTransId="{99F218FD-90FE-450E-A368-B3E3677E74E8}" sibTransId="{8D1CC686-B05C-4470-A959-236CC9C8BB70}"/>
    <dgm:cxn modelId="{B9F0B583-D02F-4EF4-83A8-DFD7B32B9433}" type="presOf" srcId="{9A875394-CA1E-4432-AEEB-9054FCFF5E0E}" destId="{D2143A46-815A-49BF-9455-C0385022444F}" srcOrd="0" destOrd="0" presId="urn:microsoft.com/office/officeart/2017/3/layout/DropPinTimeline"/>
    <dgm:cxn modelId="{9C4E78CB-4F52-428C-BDF4-8D4E8A5D057D}" type="presOf" srcId="{21435B8F-969E-4D4C-9890-8C3851424FF2}" destId="{08CB2D5A-F46A-4E0E-9575-15F31D04AAC6}" srcOrd="0" destOrd="1" presId="urn:microsoft.com/office/officeart/2017/3/layout/DropPinTimeline"/>
    <dgm:cxn modelId="{DF6168D4-4FC3-42E4-8DAA-85BA8A678933}" type="presOf" srcId="{332BC85C-1CF3-4F8F-ACB7-5B6D53744AE1}" destId="{08CB2D5A-F46A-4E0E-9575-15F31D04AAC6}" srcOrd="0" destOrd="0" presId="urn:microsoft.com/office/officeart/2017/3/layout/DropPinTimeline"/>
    <dgm:cxn modelId="{72C4D6D9-419A-42C1-A76D-84599F65BB08}" srcId="{05A24E01-5535-46B9-A9A1-A9A07E639A88}" destId="{D05E1923-5021-40F7-B4EF-E582E23A699D}" srcOrd="1" destOrd="0" parTransId="{FD6C5CD2-9CED-4BE6-89CD-A5A5CCE63B3E}" sibTransId="{F020958C-EF86-4274-85F9-318F2792F7B6}"/>
    <dgm:cxn modelId="{C6A73EDB-89B0-4756-9ECD-83E9B8AB77E5}" type="presOf" srcId="{EFEB4D61-3A9C-4140-977F-3C3F5C9EE9D1}" destId="{96DDA0FE-83E2-423C-9F13-58A61EB68487}" srcOrd="0" destOrd="0" presId="urn:microsoft.com/office/officeart/2017/3/layout/DropPinTimeline"/>
    <dgm:cxn modelId="{FE7849EA-5B37-43C8-B217-CD4E30A8E545}" type="presOf" srcId="{05A24E01-5535-46B9-A9A1-A9A07E639A88}" destId="{6E9F3C9B-13CA-43A8-8836-0B2B41D07DEF}" srcOrd="0" destOrd="0" presId="urn:microsoft.com/office/officeart/2017/3/layout/DropPinTimeline"/>
    <dgm:cxn modelId="{E1474FF3-8E3C-4B30-985C-CE88BA0FE324}" srcId="{05A24E01-5535-46B9-A9A1-A9A07E639A88}" destId="{8B9AF88A-E1F7-4D3A-905F-87228D6A8655}" srcOrd="4" destOrd="0" parTransId="{933A8FED-7B84-4ED0-B6AA-2EE26A89B8EA}" sibTransId="{F11DD6EC-352C-4A0E-84AA-FEBE2F06BCF9}"/>
    <dgm:cxn modelId="{DC6269F4-0C31-4613-A809-E8E029CAD0D1}" type="presOf" srcId="{579089A8-5362-4BA4-9163-D19228C1808F}" destId="{B5F3F650-2E42-488A-AD4F-C4BD47D19A84}" srcOrd="0" destOrd="0" presId="urn:microsoft.com/office/officeart/2017/3/layout/DropPinTimeline"/>
    <dgm:cxn modelId="{2FED2A5E-98EB-4859-AB3F-062F22EEC890}" type="presParOf" srcId="{6E9F3C9B-13CA-43A8-8836-0B2B41D07DEF}" destId="{E8AACCBB-6709-4071-B389-3BB226B3A586}" srcOrd="0" destOrd="0" presId="urn:microsoft.com/office/officeart/2017/3/layout/DropPinTimeline"/>
    <dgm:cxn modelId="{6DE443D7-8EE2-4FBC-842D-B6B9C44204D0}" type="presParOf" srcId="{6E9F3C9B-13CA-43A8-8836-0B2B41D07DEF}" destId="{E6F74CED-5217-4282-85F1-1C12DC84731C}" srcOrd="1" destOrd="0" presId="urn:microsoft.com/office/officeart/2017/3/layout/DropPinTimeline"/>
    <dgm:cxn modelId="{C773189E-DF31-4C58-A290-F5DFD7DCF8B1}" type="presParOf" srcId="{E6F74CED-5217-4282-85F1-1C12DC84731C}" destId="{AC377099-4DAE-451C-ADE9-98036E2679B5}" srcOrd="0" destOrd="0" presId="urn:microsoft.com/office/officeart/2017/3/layout/DropPinTimeline"/>
    <dgm:cxn modelId="{04D71AD3-A9B8-46E1-AB82-BB594FCE110E}" type="presParOf" srcId="{AC377099-4DAE-451C-ADE9-98036E2679B5}" destId="{B6C94ECD-6415-4250-B4AD-F67BF5BECFB8}" srcOrd="0" destOrd="0" presId="urn:microsoft.com/office/officeart/2017/3/layout/DropPinTimeline"/>
    <dgm:cxn modelId="{4D9D677D-9448-43AF-978B-5C7E7661F4F9}" type="presParOf" srcId="{AC377099-4DAE-451C-ADE9-98036E2679B5}" destId="{0E99BB09-1B86-4308-A570-3981E6DD3A06}" srcOrd="1" destOrd="0" presId="urn:microsoft.com/office/officeart/2017/3/layout/DropPinTimeline"/>
    <dgm:cxn modelId="{C213A57E-D4AE-4C05-AA12-FE8CC1989639}" type="presParOf" srcId="{0E99BB09-1B86-4308-A570-3981E6DD3A06}" destId="{0ED6E8D6-BD44-4400-BC14-1BC75CB979A3}" srcOrd="0" destOrd="0" presId="urn:microsoft.com/office/officeart/2017/3/layout/DropPinTimeline"/>
    <dgm:cxn modelId="{927F0821-BB24-4368-A4D4-046EB89F39DD}" type="presParOf" srcId="{0E99BB09-1B86-4308-A570-3981E6DD3A06}" destId="{5B7FC7CF-F58D-48D5-8BCC-38D6EE87890B}" srcOrd="1" destOrd="0" presId="urn:microsoft.com/office/officeart/2017/3/layout/DropPinTimeline"/>
    <dgm:cxn modelId="{F517DE46-1EA2-46F3-8833-EE234EEF5B09}" type="presParOf" srcId="{AC377099-4DAE-451C-ADE9-98036E2679B5}" destId="{D2143A46-815A-49BF-9455-C0385022444F}" srcOrd="2" destOrd="0" presId="urn:microsoft.com/office/officeart/2017/3/layout/DropPinTimeline"/>
    <dgm:cxn modelId="{75F0F73C-AD49-4A34-842E-A65EF46645BA}" type="presParOf" srcId="{AC377099-4DAE-451C-ADE9-98036E2679B5}" destId="{8E3FB235-DF38-476B-9A0E-B1E583D50944}" srcOrd="3" destOrd="0" presId="urn:microsoft.com/office/officeart/2017/3/layout/DropPinTimeline"/>
    <dgm:cxn modelId="{071A2262-20BC-4D30-AB90-12B0A0FEB6EF}" type="presParOf" srcId="{AC377099-4DAE-451C-ADE9-98036E2679B5}" destId="{9AA05CE5-209F-4AD9-BE2C-2A69F76DA8F4}" srcOrd="4" destOrd="0" presId="urn:microsoft.com/office/officeart/2017/3/layout/DropPinTimeline"/>
    <dgm:cxn modelId="{0D0471BD-C944-46DB-9B0D-12B6F025E4F4}" type="presParOf" srcId="{AC377099-4DAE-451C-ADE9-98036E2679B5}" destId="{17350C28-DA10-4F3B-9FA2-0FE7C12A4ABE}" srcOrd="5" destOrd="0" presId="urn:microsoft.com/office/officeart/2017/3/layout/DropPinTimeline"/>
    <dgm:cxn modelId="{37FF9AEE-1EE5-440D-B822-B54671B03AAC}" type="presParOf" srcId="{E6F74CED-5217-4282-85F1-1C12DC84731C}" destId="{6DA7B85E-9DC6-4F3B-A2BF-09CDEEDB43BC}" srcOrd="1" destOrd="0" presId="urn:microsoft.com/office/officeart/2017/3/layout/DropPinTimeline"/>
    <dgm:cxn modelId="{3FF77B45-DC34-4E18-8B7E-49C274966E23}" type="presParOf" srcId="{E6F74CED-5217-4282-85F1-1C12DC84731C}" destId="{CF519A69-9940-494F-8406-D0D876E3CD26}" srcOrd="2" destOrd="0" presId="urn:microsoft.com/office/officeart/2017/3/layout/DropPinTimeline"/>
    <dgm:cxn modelId="{4E60349A-D4EB-4BFE-9374-0F079D59B1FC}" type="presParOf" srcId="{CF519A69-9940-494F-8406-D0D876E3CD26}" destId="{714429FF-AAA3-4358-8C5F-1A7F29AA2B7B}" srcOrd="0" destOrd="0" presId="urn:microsoft.com/office/officeart/2017/3/layout/DropPinTimeline"/>
    <dgm:cxn modelId="{0B07CD93-B91C-4CAF-B94C-3237B0C6F601}" type="presParOf" srcId="{CF519A69-9940-494F-8406-D0D876E3CD26}" destId="{AB8B1E8E-162B-4E3E-9E31-BA5CFBD3ED9D}" srcOrd="1" destOrd="0" presId="urn:microsoft.com/office/officeart/2017/3/layout/DropPinTimeline"/>
    <dgm:cxn modelId="{BB97917A-2BFB-4D8A-94BD-816B0C62D6F6}" type="presParOf" srcId="{AB8B1E8E-162B-4E3E-9E31-BA5CFBD3ED9D}" destId="{358CAA11-0A87-4861-8B4E-913B1EAD1334}" srcOrd="0" destOrd="0" presId="urn:microsoft.com/office/officeart/2017/3/layout/DropPinTimeline"/>
    <dgm:cxn modelId="{FDC4D318-B3AD-4E39-8663-3AFB57531D79}" type="presParOf" srcId="{AB8B1E8E-162B-4E3E-9E31-BA5CFBD3ED9D}" destId="{B1A1A837-F261-404B-A808-B2F4154CE8A2}" srcOrd="1" destOrd="0" presId="urn:microsoft.com/office/officeart/2017/3/layout/DropPinTimeline"/>
    <dgm:cxn modelId="{7F53703E-9DF0-45E5-AC76-7E0CCD3B06EA}" type="presParOf" srcId="{CF519A69-9940-494F-8406-D0D876E3CD26}" destId="{B5F3F650-2E42-488A-AD4F-C4BD47D19A84}" srcOrd="2" destOrd="0" presId="urn:microsoft.com/office/officeart/2017/3/layout/DropPinTimeline"/>
    <dgm:cxn modelId="{B59937ED-9C59-4BBD-AA3C-5D9159504926}" type="presParOf" srcId="{CF519A69-9940-494F-8406-D0D876E3CD26}" destId="{223C5207-4FA2-4A6C-8F43-20BD55767C99}" srcOrd="3" destOrd="0" presId="urn:microsoft.com/office/officeart/2017/3/layout/DropPinTimeline"/>
    <dgm:cxn modelId="{470C2FBB-9D40-4F2C-8107-12E2CA0E70BE}" type="presParOf" srcId="{CF519A69-9940-494F-8406-D0D876E3CD26}" destId="{4FE5EB5D-4CEF-4D0D-9394-0534E61844BE}" srcOrd="4" destOrd="0" presId="urn:microsoft.com/office/officeart/2017/3/layout/DropPinTimeline"/>
    <dgm:cxn modelId="{C1237DFD-87FD-434B-A5C8-02108EF43081}" type="presParOf" srcId="{CF519A69-9940-494F-8406-D0D876E3CD26}" destId="{EC869059-0AEC-4D98-8C46-CB603A342C72}" srcOrd="5" destOrd="0" presId="urn:microsoft.com/office/officeart/2017/3/layout/DropPinTimeline"/>
    <dgm:cxn modelId="{7A1441D0-A5AA-4E6C-9388-511DA29929BF}" type="presParOf" srcId="{E6F74CED-5217-4282-85F1-1C12DC84731C}" destId="{408BA715-9739-461D-BFDE-88EDAE355E60}" srcOrd="3" destOrd="0" presId="urn:microsoft.com/office/officeart/2017/3/layout/DropPinTimeline"/>
    <dgm:cxn modelId="{087F2A81-CFD9-4BF8-96FC-2D4ABA32462F}" type="presParOf" srcId="{E6F74CED-5217-4282-85F1-1C12DC84731C}" destId="{D512C7F9-87A6-4BA9-AFAC-03FF1578D945}" srcOrd="4" destOrd="0" presId="urn:microsoft.com/office/officeart/2017/3/layout/DropPinTimeline"/>
    <dgm:cxn modelId="{8C6217DA-A763-4946-99A2-03C618C428AF}" type="presParOf" srcId="{D512C7F9-87A6-4BA9-AFAC-03FF1578D945}" destId="{152AD014-AFD0-4700-A468-4D562874339A}" srcOrd="0" destOrd="0" presId="urn:microsoft.com/office/officeart/2017/3/layout/DropPinTimeline"/>
    <dgm:cxn modelId="{A6A34287-F5FF-46EE-9A88-F2ECF73903CE}" type="presParOf" srcId="{D512C7F9-87A6-4BA9-AFAC-03FF1578D945}" destId="{6CE2C4D8-4380-442D-A6C2-0B468BF3C74C}" srcOrd="1" destOrd="0" presId="urn:microsoft.com/office/officeart/2017/3/layout/DropPinTimeline"/>
    <dgm:cxn modelId="{D28BF9CF-F026-4786-A1AC-F4F785C54591}" type="presParOf" srcId="{6CE2C4D8-4380-442D-A6C2-0B468BF3C74C}" destId="{72C82E90-F103-439C-8371-CFFB0927B9DE}" srcOrd="0" destOrd="0" presId="urn:microsoft.com/office/officeart/2017/3/layout/DropPinTimeline"/>
    <dgm:cxn modelId="{E33A6BB5-6D3A-4D44-AEFC-75BAB101C26D}" type="presParOf" srcId="{6CE2C4D8-4380-442D-A6C2-0B468BF3C74C}" destId="{5D519322-C1DD-47AE-92C0-13575134BC76}" srcOrd="1" destOrd="0" presId="urn:microsoft.com/office/officeart/2017/3/layout/DropPinTimeline"/>
    <dgm:cxn modelId="{0BFD1614-5731-4306-81F7-E2C949C32A93}" type="presParOf" srcId="{D512C7F9-87A6-4BA9-AFAC-03FF1578D945}" destId="{96DDA0FE-83E2-423C-9F13-58A61EB68487}" srcOrd="2" destOrd="0" presId="urn:microsoft.com/office/officeart/2017/3/layout/DropPinTimeline"/>
    <dgm:cxn modelId="{06EDED26-E685-42BC-BFC2-75C7EA695E40}" type="presParOf" srcId="{D512C7F9-87A6-4BA9-AFAC-03FF1578D945}" destId="{2D6C7916-1130-46A8-833B-A6278CBD2192}" srcOrd="3" destOrd="0" presId="urn:microsoft.com/office/officeart/2017/3/layout/DropPinTimeline"/>
    <dgm:cxn modelId="{A20C8A5A-2D9A-4EF7-BC83-D5EE4B16698D}" type="presParOf" srcId="{D512C7F9-87A6-4BA9-AFAC-03FF1578D945}" destId="{4D953791-5C2F-4A75-A8F4-6ED7EAB5E015}" srcOrd="4" destOrd="0" presId="urn:microsoft.com/office/officeart/2017/3/layout/DropPinTimeline"/>
    <dgm:cxn modelId="{6780D10C-523A-4885-B5BF-84F303790098}" type="presParOf" srcId="{D512C7F9-87A6-4BA9-AFAC-03FF1578D945}" destId="{22A72E40-4DCC-4F48-AADD-29738FD37A2C}" srcOrd="5" destOrd="0" presId="urn:microsoft.com/office/officeart/2017/3/layout/DropPinTimeline"/>
    <dgm:cxn modelId="{30EAF1CE-B96B-4CA5-BF13-51DD8040A559}" type="presParOf" srcId="{E6F74CED-5217-4282-85F1-1C12DC84731C}" destId="{E168BB9F-20D9-474F-9E39-4872B40634C6}" srcOrd="5" destOrd="0" presId="urn:microsoft.com/office/officeart/2017/3/layout/DropPinTimeline"/>
    <dgm:cxn modelId="{39415FEC-72C6-4C74-A821-E354E744CD96}" type="presParOf" srcId="{E6F74CED-5217-4282-85F1-1C12DC84731C}" destId="{A62622B1-7EF4-49B6-9AC7-B54F0E2A0C74}" srcOrd="6" destOrd="0" presId="urn:microsoft.com/office/officeart/2017/3/layout/DropPinTimeline"/>
    <dgm:cxn modelId="{D67F013A-C0A0-41F6-B6F2-E904B1BB7A8F}" type="presParOf" srcId="{A62622B1-7EF4-49B6-9AC7-B54F0E2A0C74}" destId="{14282312-87CB-41BB-A02D-C594BBEF33C7}" srcOrd="0" destOrd="0" presId="urn:microsoft.com/office/officeart/2017/3/layout/DropPinTimeline"/>
    <dgm:cxn modelId="{AA55F469-83D2-4E02-B111-0206AAFCAA06}" type="presParOf" srcId="{A62622B1-7EF4-49B6-9AC7-B54F0E2A0C74}" destId="{D554C1A5-AF8E-41FC-A779-25BD6B11F91F}" srcOrd="1" destOrd="0" presId="urn:microsoft.com/office/officeart/2017/3/layout/DropPinTimeline"/>
    <dgm:cxn modelId="{033C6509-70C8-4B85-9F92-724CDBB68078}" type="presParOf" srcId="{D554C1A5-AF8E-41FC-A779-25BD6B11F91F}" destId="{17331DD9-74CF-4A3A-86BA-F4B9DBEAB944}" srcOrd="0" destOrd="0" presId="urn:microsoft.com/office/officeart/2017/3/layout/DropPinTimeline"/>
    <dgm:cxn modelId="{C7CCDF66-BA72-4EDC-AE16-CAA6317954F0}" type="presParOf" srcId="{D554C1A5-AF8E-41FC-A779-25BD6B11F91F}" destId="{515AAB83-BD07-4B9E-9A3B-858C0B126F9C}" srcOrd="1" destOrd="0" presId="urn:microsoft.com/office/officeart/2017/3/layout/DropPinTimeline"/>
    <dgm:cxn modelId="{E8437A29-F853-4553-AB29-152AF603DF52}" type="presParOf" srcId="{A62622B1-7EF4-49B6-9AC7-B54F0E2A0C74}" destId="{08CB2D5A-F46A-4E0E-9575-15F31D04AAC6}" srcOrd="2" destOrd="0" presId="urn:microsoft.com/office/officeart/2017/3/layout/DropPinTimeline"/>
    <dgm:cxn modelId="{1F3D9CE2-342F-4335-BD41-5AA59D2BD7BD}" type="presParOf" srcId="{A62622B1-7EF4-49B6-9AC7-B54F0E2A0C74}" destId="{7C1E6B4A-59F7-4018-A403-E1CCAEE78BA1}" srcOrd="3" destOrd="0" presId="urn:microsoft.com/office/officeart/2017/3/layout/DropPinTimeline"/>
    <dgm:cxn modelId="{FFF1ACE9-B2B3-4E83-877B-F9633E8EE135}" type="presParOf" srcId="{A62622B1-7EF4-49B6-9AC7-B54F0E2A0C74}" destId="{A03C5372-D306-43AC-B406-6F8183849431}" srcOrd="4" destOrd="0" presId="urn:microsoft.com/office/officeart/2017/3/layout/DropPinTimeline"/>
    <dgm:cxn modelId="{D8A09163-94A5-46BD-9FA2-C3372A01AA32}" type="presParOf" srcId="{A62622B1-7EF4-49B6-9AC7-B54F0E2A0C74}" destId="{90926F0B-05E0-48AF-9C69-5C494731F877}" srcOrd="5" destOrd="0" presId="urn:microsoft.com/office/officeart/2017/3/layout/DropPinTimeline"/>
    <dgm:cxn modelId="{80084466-50AF-445A-BE2A-0C51919B9169}" type="presParOf" srcId="{E6F74CED-5217-4282-85F1-1C12DC84731C}" destId="{9EA695E3-93D5-405B-8AF6-0B8537A964FD}" srcOrd="7" destOrd="0" presId="urn:microsoft.com/office/officeart/2017/3/layout/DropPinTimeline"/>
    <dgm:cxn modelId="{007CF318-F68B-4FFC-ADA6-3D9D6A3AA152}" type="presParOf" srcId="{E6F74CED-5217-4282-85F1-1C12DC84731C}" destId="{05956D37-804F-419D-9E8C-30D41D06DC3E}" srcOrd="8" destOrd="0" presId="urn:microsoft.com/office/officeart/2017/3/layout/DropPinTimeline"/>
    <dgm:cxn modelId="{FAB9E562-4579-4BDB-8C1D-AABEAFCB2610}" type="presParOf" srcId="{05956D37-804F-419D-9E8C-30D41D06DC3E}" destId="{58B7B786-A0AD-4662-8D54-C5C572D2C32C}" srcOrd="0" destOrd="0" presId="urn:microsoft.com/office/officeart/2017/3/layout/DropPinTimeline"/>
    <dgm:cxn modelId="{8283382D-2F6E-4717-B025-1A8C73B65ADB}" type="presParOf" srcId="{05956D37-804F-419D-9E8C-30D41D06DC3E}" destId="{E4704426-333D-4092-A035-BBC55DB8579D}" srcOrd="1" destOrd="0" presId="urn:microsoft.com/office/officeart/2017/3/layout/DropPinTimeline"/>
    <dgm:cxn modelId="{85723DC0-955B-4B2A-AF28-CF8BFFC2E264}" type="presParOf" srcId="{E4704426-333D-4092-A035-BBC55DB8579D}" destId="{A55439AF-6893-479D-8B57-31FBC13C553F}" srcOrd="0" destOrd="0" presId="urn:microsoft.com/office/officeart/2017/3/layout/DropPinTimeline"/>
    <dgm:cxn modelId="{91888A85-75D0-4D33-9F39-A49766251D61}" type="presParOf" srcId="{E4704426-333D-4092-A035-BBC55DB8579D}" destId="{A22B1C16-7FF0-4DBE-B32E-E43FEB1E2EAC}" srcOrd="1" destOrd="0" presId="urn:microsoft.com/office/officeart/2017/3/layout/DropPinTimeline"/>
    <dgm:cxn modelId="{CD06CDC2-25F5-44FB-B0B1-C39F32E155BE}" type="presParOf" srcId="{05956D37-804F-419D-9E8C-30D41D06DC3E}" destId="{1B55AA6D-649D-4145-93EB-08B866A4D4E5}" srcOrd="2" destOrd="0" presId="urn:microsoft.com/office/officeart/2017/3/layout/DropPinTimeline"/>
    <dgm:cxn modelId="{0B21D911-BF72-41CD-BB03-4F9717477846}" type="presParOf" srcId="{05956D37-804F-419D-9E8C-30D41D06DC3E}" destId="{3FA5D5AE-9CAE-4D19-9765-BCEE62095312}" srcOrd="3" destOrd="0" presId="urn:microsoft.com/office/officeart/2017/3/layout/DropPinTimeline"/>
    <dgm:cxn modelId="{80BFAECA-ADC5-41A5-BA11-A4CC8D9557A9}" type="presParOf" srcId="{05956D37-804F-419D-9E8C-30D41D06DC3E}" destId="{FE6CA7EB-68EC-4E76-9051-08C4CF370101}" srcOrd="4" destOrd="0" presId="urn:microsoft.com/office/officeart/2017/3/layout/DropPinTimeline"/>
    <dgm:cxn modelId="{98E4E629-85DB-45DC-A90A-9FAAB58EFF55}" type="presParOf" srcId="{05956D37-804F-419D-9E8C-30D41D06DC3E}" destId="{070CED43-982E-487C-9CC2-CFAEABD4D2D8}" srcOrd="5" destOrd="0" presId="urn:microsoft.com/office/officeart/2017/3/layout/DropPinTimeline"/>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9689375" cy="3940870"/>
        <a:chOff x="0" y="0"/>
        <a:chExt cx="9689375" cy="3940870"/>
      </a:xfrm>
    </dsp:grpSpPr>
    <dsp:sp modelId="{8F8B275D-8553-0846-A316-484B7B291C97}">
      <dsp:nvSpPr>
        <dsp:cNvPr id="4" name="Rectangles 3"/>
        <dsp:cNvSpPr/>
      </dsp:nvSpPr>
      <dsp:spPr bwMode="white">
        <a:xfrm>
          <a:off x="0" y="0"/>
          <a:ext cx="2369040" cy="3940870"/>
        </a:xfrm>
        <a:prstGeom prst="rect">
          <a:avLst/>
        </a:prstGeom>
        <a:solidFill>
          <a:schemeClr val="accent1"/>
        </a:solidFill>
        <a:ln>
          <a:noFill/>
        </a:ln>
      </dsp:spPr>
      <dsp:style>
        <a:lnRef idx="2">
          <a:schemeClr val="lt1"/>
        </a:lnRef>
        <a:fillRef idx="1">
          <a:schemeClr val="accent2"/>
        </a:fillRef>
        <a:effectRef idx="0">
          <a:scrgbClr r="0" g="0" b="0"/>
        </a:effectRef>
        <a:fontRef idx="minor">
          <a:schemeClr val="lt1"/>
        </a:fontRef>
      </dsp:style>
      <dsp:txBody>
        <a:bodyPr lIns="142240" tIns="142240" rIns="142240" bIns="14224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marL="0" lvl="0" algn="ctr" rtl="0">
            <a:lnSpc>
              <a:spcPct val="100000"/>
            </a:lnSpc>
            <a:spcBef>
              <a:spcPct val="0"/>
            </a:spcBef>
            <a:spcAft>
              <a:spcPct val="35000"/>
            </a:spcAft>
            <a:buNone/>
          </a:pPr>
          <a:r>
            <a:rPr lang="en-US" sz="2000" dirty="0">
              <a:latin typeface="Tenorite" pitchFamily="2" charset="0"/>
            </a:rPr>
            <a:t>Planning</a:t>
          </a:r>
          <a:endParaRPr lang="en-US" sz="2000" dirty="0">
            <a:latin typeface="Tenorite" pitchFamily="2" charset="0"/>
          </a:endParaRPr>
        </a:p>
        <a:p>
          <a:pPr marL="114300" lvl="1" indent="-114300" algn="ctr">
            <a:lnSpc>
              <a:spcPct val="100000"/>
            </a:lnSpc>
            <a:spcBef>
              <a:spcPct val="0"/>
            </a:spcBef>
            <a:spcAft>
              <a:spcPct val="15000"/>
            </a:spcAft>
            <a:buChar char="•"/>
          </a:pPr>
          <a:r>
            <a:rPr lang="en-US" sz="1400" dirty="0">
              <a:latin typeface="Tenorite" pitchFamily="2" charset="0"/>
            </a:rPr>
            <a:t>Synergize scalable </a:t>
          </a:r>
          <a:br>
            <a:rPr lang="en-US" sz="1400" dirty="0">
              <a:latin typeface="Tenorite" pitchFamily="2" charset="0"/>
            </a:rPr>
          </a:br>
          <a:r>
            <a:rPr lang="en-US" sz="1400" dirty="0">
              <a:latin typeface="Tenorite" pitchFamily="2" charset="0"/>
            </a:rPr>
            <a:t>e-commerce</a:t>
          </a:r>
        </a:p>
      </dsp:txBody>
      <dsp:txXfrm>
        <a:off x="0" y="0"/>
        <a:ext cx="2369040" cy="3940870"/>
      </dsp:txXfrm>
    </dsp:sp>
    <dsp:sp modelId="{A126BA88-D0F9-AF4A-A7BA-0638E32B45F8}">
      <dsp:nvSpPr>
        <dsp:cNvPr id="6" name="Oval 5"/>
        <dsp:cNvSpPr/>
      </dsp:nvSpPr>
      <dsp:spPr bwMode="white">
        <a:xfrm>
          <a:off x="528365" y="236452"/>
          <a:ext cx="1312310" cy="1312310"/>
        </a:xfrm>
        <a:prstGeom prst="ellipse">
          <a:avLst/>
        </a:prstGeom>
        <a:solidFill>
          <a:schemeClr val="accent1">
            <a:lumMod val="60000"/>
            <a:lumOff val="40000"/>
          </a:schemeClr>
        </a:solidFill>
        <a:ln>
          <a:noFill/>
        </a:ln>
      </dsp:spPr>
      <dsp:style>
        <a:lnRef idx="2">
          <a:schemeClr val="lt1"/>
        </a:lnRef>
        <a:fillRef idx="1">
          <a:schemeClr val="accent2">
            <a:tint val="50000"/>
          </a:schemeClr>
        </a:fillRef>
        <a:effectRef idx="0">
          <a:scrgbClr r="0" g="0" b="0"/>
        </a:effectRef>
        <a:fontRef idx="minor"/>
      </dsp:style>
      <dsp:txXfrm>
        <a:off x="528365" y="236452"/>
        <a:ext cx="1312310" cy="1312310"/>
      </dsp:txXfrm>
    </dsp:sp>
    <dsp:sp modelId="{4DFF6703-D32F-9E47-96B8-A304C47CCB78}">
      <dsp:nvSpPr>
        <dsp:cNvPr id="8" name="Rectangles 7"/>
        <dsp:cNvSpPr/>
      </dsp:nvSpPr>
      <dsp:spPr bwMode="white">
        <a:xfrm>
          <a:off x="4918673" y="0"/>
          <a:ext cx="2369040" cy="3940870"/>
        </a:xfrm>
        <a:prstGeom prst="rect">
          <a:avLst/>
        </a:prstGeom>
        <a:solidFill>
          <a:schemeClr val="accent1"/>
        </a:solidFill>
        <a:ln>
          <a:noFill/>
        </a:ln>
      </dsp:spPr>
      <dsp:style>
        <a:lnRef idx="2">
          <a:schemeClr val="lt1"/>
        </a:lnRef>
        <a:fillRef idx="1">
          <a:schemeClr val="accent3"/>
        </a:fillRef>
        <a:effectRef idx="0">
          <a:scrgbClr r="0" g="0" b="0"/>
        </a:effectRef>
        <a:fontRef idx="minor">
          <a:schemeClr val="lt1"/>
        </a:fontRef>
      </dsp:style>
      <dsp:txBody>
        <a:bodyPr lIns="142240" tIns="142240" rIns="142240" bIns="14224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marL="0" lvl="0" algn="ctr">
            <a:lnSpc>
              <a:spcPct val="100000"/>
            </a:lnSpc>
            <a:spcBef>
              <a:spcPct val="0"/>
            </a:spcBef>
            <a:spcAft>
              <a:spcPct val="35000"/>
            </a:spcAft>
            <a:buNone/>
          </a:pPr>
          <a:r>
            <a:rPr lang="en-US" sz="2000" dirty="0">
              <a:latin typeface="Tenorite" pitchFamily="2" charset="0"/>
            </a:rPr>
            <a:t>Marketing</a:t>
          </a:r>
          <a:endParaRPr lang="en-US" sz="2000" dirty="0">
            <a:latin typeface="Tenorite" pitchFamily="2" charset="0"/>
          </a:endParaRPr>
        </a:p>
        <a:p>
          <a:pPr marL="114300" lvl="1" indent="-114300" algn="ctr">
            <a:lnSpc>
              <a:spcPct val="100000"/>
            </a:lnSpc>
            <a:spcBef>
              <a:spcPct val="0"/>
            </a:spcBef>
            <a:spcAft>
              <a:spcPct val="15000"/>
            </a:spcAft>
            <a:buChar char="•"/>
          </a:pPr>
          <a:r>
            <a:rPr lang="en-US" sz="1400" dirty="0">
              <a:latin typeface="Tenorite" pitchFamily="2" charset="0"/>
            </a:rPr>
            <a:t>Disseminate standardized metrics</a:t>
          </a:r>
        </a:p>
      </dsp:txBody>
      <dsp:txXfrm>
        <a:off x="4918673" y="0"/>
        <a:ext cx="2369040" cy="3940870"/>
      </dsp:txXfrm>
    </dsp:sp>
    <dsp:sp modelId="{EFEB790C-BD5C-F54D-9993-F81422A8AD8E}">
      <dsp:nvSpPr>
        <dsp:cNvPr id="10" name="Oval 9"/>
        <dsp:cNvSpPr/>
      </dsp:nvSpPr>
      <dsp:spPr bwMode="white">
        <a:xfrm>
          <a:off x="2968477" y="236452"/>
          <a:ext cx="1312310" cy="1312310"/>
        </a:xfrm>
        <a:prstGeom prst="ellipse">
          <a:avLst/>
        </a:prstGeom>
        <a:solidFill>
          <a:schemeClr val="accent1">
            <a:lumMod val="60000"/>
            <a:lumOff val="40000"/>
          </a:schemeClr>
        </a:solidFill>
        <a:ln>
          <a:noFill/>
        </a:ln>
      </dsp:spPr>
      <dsp:style>
        <a:lnRef idx="2">
          <a:schemeClr val="lt1"/>
        </a:lnRef>
        <a:fillRef idx="1">
          <a:schemeClr val="accent3">
            <a:tint val="50000"/>
          </a:schemeClr>
        </a:fillRef>
        <a:effectRef idx="0">
          <a:scrgbClr r="0" g="0" b="0"/>
        </a:effectRef>
        <a:fontRef idx="minor"/>
      </dsp:style>
      <dsp:txXfrm>
        <a:off x="2968477" y="236452"/>
        <a:ext cx="1312310" cy="1312310"/>
      </dsp:txXfrm>
    </dsp:sp>
    <dsp:sp modelId="{434ABADC-97F5-A547-823D-7594A86D79D3}">
      <dsp:nvSpPr>
        <dsp:cNvPr id="12" name="Rectangles 11"/>
        <dsp:cNvSpPr/>
      </dsp:nvSpPr>
      <dsp:spPr bwMode="white">
        <a:xfrm>
          <a:off x="2475647" y="0"/>
          <a:ext cx="2369040" cy="3940870"/>
        </a:xfrm>
        <a:prstGeom prst="rect">
          <a:avLst/>
        </a:prstGeom>
        <a:solidFill>
          <a:schemeClr val="accent1"/>
        </a:solidFill>
        <a:ln>
          <a:noFill/>
        </a:ln>
      </dsp:spPr>
      <dsp:style>
        <a:lnRef idx="2">
          <a:schemeClr val="lt1"/>
        </a:lnRef>
        <a:fillRef idx="1">
          <a:schemeClr val="accent4"/>
        </a:fillRef>
        <a:effectRef idx="0">
          <a:scrgbClr r="0" g="0" b="0"/>
        </a:effectRef>
        <a:fontRef idx="minor">
          <a:schemeClr val="lt1"/>
        </a:fontRef>
      </dsp:style>
      <dsp:txBody>
        <a:bodyPr lIns="142240" tIns="142240" rIns="142240" bIns="14224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marL="0" lvl="0" algn="ctr">
            <a:lnSpc>
              <a:spcPct val="100000"/>
            </a:lnSpc>
            <a:spcBef>
              <a:spcPct val="0"/>
            </a:spcBef>
            <a:spcAft>
              <a:spcPct val="35000"/>
            </a:spcAft>
            <a:buNone/>
          </a:pPr>
          <a:r>
            <a:rPr lang="en-US" sz="2000" dirty="0">
              <a:latin typeface="Tenorite" pitchFamily="2" charset="0"/>
            </a:rPr>
            <a:t>Design</a:t>
          </a:r>
          <a:endParaRPr lang="en-US" sz="2000" dirty="0">
            <a:latin typeface="Tenorite" pitchFamily="2" charset="0"/>
          </a:endParaRPr>
        </a:p>
        <a:p>
          <a:pPr marL="114300" lvl="1" indent="-114300" algn="ctr">
            <a:lnSpc>
              <a:spcPct val="100000"/>
            </a:lnSpc>
            <a:spcBef>
              <a:spcPct val="0"/>
            </a:spcBef>
            <a:spcAft>
              <a:spcPct val="15000"/>
            </a:spcAft>
            <a:buChar char="•"/>
          </a:pPr>
          <a:r>
            <a:rPr lang="en-US" sz="1400" dirty="0">
              <a:latin typeface="Tenorite" pitchFamily="2" charset="0"/>
            </a:rPr>
            <a:t>Coordinate</a:t>
          </a:r>
          <a:endParaRPr lang="en-US" sz="1400" dirty="0">
            <a:latin typeface="Tenorite" pitchFamily="2" charset="0"/>
          </a:endParaRPr>
        </a:p>
        <a:p>
          <a:pPr marL="114300" lvl="1" indent="-114300" algn="ctr">
            <a:lnSpc>
              <a:spcPct val="100000"/>
            </a:lnSpc>
            <a:spcBef>
              <a:spcPct val="0"/>
            </a:spcBef>
            <a:spcAft>
              <a:spcPct val="15000"/>
            </a:spcAft>
            <a:buChar char="•"/>
          </a:pPr>
          <a:r>
            <a:rPr lang="en-US" sz="1400" dirty="0">
              <a:latin typeface="Tenorite" pitchFamily="2" charset="0"/>
            </a:rPr>
            <a:t>e-business applications</a:t>
          </a:r>
        </a:p>
      </dsp:txBody>
      <dsp:txXfrm>
        <a:off x="2475647" y="0"/>
        <a:ext cx="2369040" cy="3940870"/>
      </dsp:txXfrm>
    </dsp:sp>
    <dsp:sp modelId="{CC076D56-4BB0-7246-9039-788AB439DAF0}">
      <dsp:nvSpPr>
        <dsp:cNvPr id="14" name="Oval 13"/>
        <dsp:cNvSpPr/>
      </dsp:nvSpPr>
      <dsp:spPr bwMode="white">
        <a:xfrm>
          <a:off x="5408588" y="236452"/>
          <a:ext cx="1312310" cy="1312310"/>
        </a:xfrm>
        <a:prstGeom prst="ellipse">
          <a:avLst/>
        </a:prstGeom>
        <a:solidFill>
          <a:schemeClr val="accent1">
            <a:lumMod val="60000"/>
            <a:lumOff val="40000"/>
          </a:schemeClr>
        </a:solidFill>
        <a:ln>
          <a:noFill/>
        </a:ln>
      </dsp:spPr>
      <dsp:style>
        <a:lnRef idx="2">
          <a:schemeClr val="lt1"/>
        </a:lnRef>
        <a:fillRef idx="1">
          <a:schemeClr val="accent4">
            <a:tint val="50000"/>
          </a:schemeClr>
        </a:fillRef>
        <a:effectRef idx="0">
          <a:scrgbClr r="0" g="0" b="0"/>
        </a:effectRef>
        <a:fontRef idx="minor"/>
      </dsp:style>
      <dsp:txXfrm>
        <a:off x="5408588" y="236452"/>
        <a:ext cx="1312310" cy="1312310"/>
      </dsp:txXfrm>
    </dsp:sp>
    <dsp:sp modelId="{73C20AF0-FA1E-3C4A-AD07-551A27BE2B92}">
      <dsp:nvSpPr>
        <dsp:cNvPr id="16" name="Rectangles 15"/>
        <dsp:cNvSpPr/>
      </dsp:nvSpPr>
      <dsp:spPr bwMode="white">
        <a:xfrm>
          <a:off x="7320335" y="0"/>
          <a:ext cx="2369040" cy="3940870"/>
        </a:xfrm>
        <a:prstGeom prst="rect">
          <a:avLst/>
        </a:prstGeom>
        <a:solidFill>
          <a:schemeClr val="accent1"/>
        </a:solidFill>
        <a:ln>
          <a:noFill/>
        </a:ln>
      </dsp:spPr>
      <dsp:style>
        <a:lnRef idx="2">
          <a:schemeClr val="lt1"/>
        </a:lnRef>
        <a:fillRef idx="1">
          <a:schemeClr val="accent5"/>
        </a:fillRef>
        <a:effectRef idx="0">
          <a:scrgbClr r="0" g="0" b="0"/>
        </a:effectRef>
        <a:fontRef idx="minor">
          <a:schemeClr val="lt1"/>
        </a:fontRef>
      </dsp:style>
      <dsp:txBody>
        <a:bodyPr lIns="142240" tIns="142240" rIns="142240" bIns="14224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marL="0" lvl="0" algn="ctr" defTabSz="889000">
            <a:lnSpc>
              <a:spcPct val="90000"/>
            </a:lnSpc>
            <a:spcBef>
              <a:spcPct val="0"/>
            </a:spcBef>
            <a:spcAft>
              <a:spcPct val="35000"/>
            </a:spcAft>
            <a:buNone/>
          </a:pPr>
          <a:r>
            <a:rPr lang="en-US" sz="2000" dirty="0">
              <a:latin typeface="Tenorite" pitchFamily="2" charset="0"/>
            </a:rPr>
            <a:t>Launch</a:t>
          </a:r>
          <a:endParaRPr lang="en-US" sz="2000" dirty="0">
            <a:latin typeface="Tenorite" pitchFamily="2" charset="0"/>
          </a:endParaRPr>
        </a:p>
        <a:p>
          <a:pPr marL="114300" marR="0" lvl="1" indent="-114300" algn="ctr" defTabSz="914400" rtl="0" eaLnBrk="1" fontAlgn="auto" latinLnBrk="0" hangingPunct="1">
            <a:lnSpc>
              <a:spcPct val="100000"/>
            </a:lnSpc>
            <a:spcBef>
              <a:spcPts val="0"/>
            </a:spcBef>
            <a:spcAft>
              <a:spcPts val="0"/>
            </a:spcAft>
            <a:buClrTx/>
            <a:buSzTx/>
            <a:buFontTx/>
            <a:buChar char="•"/>
          </a:pPr>
          <a:r>
            <a:rPr lang="en-US" sz="1400" dirty="0">
              <a:latin typeface="Tenorite" pitchFamily="2" charset="0"/>
            </a:rPr>
            <a:t>Deploy strategic networks with compelling e-business needs</a:t>
          </a:r>
          <a:r>
            <a:rPr lang="en-US" sz="1400" b="1" dirty="0">
              <a:solidFill>
                <a:schemeClr val="bg1"/>
              </a:solidFill>
              <a:latin typeface="Tenorite" pitchFamily="2" charset="0"/>
            </a:rPr>
            <a:t>5</a:t>
          </a:r>
          <a:endParaRPr lang="en-US" sz="1400" b="1" dirty="0">
            <a:solidFill>
              <a:schemeClr val="bg1"/>
            </a:solidFill>
            <a:latin typeface="Tenorite" pitchFamily="2" charset="0"/>
          </a:endParaRPr>
        </a:p>
        <a:p>
          <a:pPr marL="114300" lvl="1" indent="-114300" algn="ctr" defTabSz="622300" rtl="0">
            <a:lnSpc>
              <a:spcPct val="90000"/>
            </a:lnSpc>
            <a:spcBef>
              <a:spcPct val="0"/>
            </a:spcBef>
            <a:spcAft>
              <a:spcPct val="15000"/>
            </a:spcAft>
            <a:buNone/>
          </a:pPr>
          <a:endParaRPr lang="en-US" sz="1400" dirty="0">
            <a:latin typeface="Tenorite" pitchFamily="2" charset="0"/>
          </a:endParaRPr>
        </a:p>
      </dsp:txBody>
      <dsp:txXfrm>
        <a:off x="7320335" y="0"/>
        <a:ext cx="2369040" cy="3940870"/>
      </dsp:txXfrm>
    </dsp:sp>
    <dsp:sp modelId="{916140F0-4F43-9F45-8310-FCCA12DDE514}">
      <dsp:nvSpPr>
        <dsp:cNvPr id="18" name="Oval 17"/>
        <dsp:cNvSpPr/>
      </dsp:nvSpPr>
      <dsp:spPr bwMode="white">
        <a:xfrm>
          <a:off x="7846891" y="272325"/>
          <a:ext cx="1312310" cy="1312310"/>
        </a:xfrm>
        <a:prstGeom prst="ellipse">
          <a:avLst/>
        </a:prstGeom>
        <a:solidFill>
          <a:schemeClr val="accent1">
            <a:lumMod val="60000"/>
            <a:lumOff val="40000"/>
          </a:schemeClr>
        </a:solidFill>
        <a:ln>
          <a:noFill/>
        </a:ln>
      </dsp:spPr>
      <dsp:style>
        <a:lnRef idx="2">
          <a:schemeClr val="lt1"/>
        </a:lnRef>
        <a:fillRef idx="1">
          <a:schemeClr val="accent5">
            <a:tint val="50000"/>
          </a:schemeClr>
        </a:fillRef>
        <a:effectRef idx="0">
          <a:scrgbClr r="0" g="0" b="0"/>
        </a:effectRef>
        <a:fontRef idx="minor"/>
      </dsp:style>
      <dsp:txXfrm>
        <a:off x="7846891" y="272325"/>
        <a:ext cx="1312310" cy="1312310"/>
      </dsp:txXfrm>
    </dsp:sp>
    <dsp:sp modelId="{2107607C-A87A-3347-81F6-106C527DBD58}">
      <dsp:nvSpPr>
        <dsp:cNvPr id="3" name="Left-Right Arrow 2"/>
        <dsp:cNvSpPr/>
      </dsp:nvSpPr>
      <dsp:spPr bwMode="white">
        <a:xfrm>
          <a:off x="400055" y="3040375"/>
          <a:ext cx="8914225" cy="591131"/>
        </a:xfrm>
        <a:prstGeom prst="leftRightArrow">
          <a:avLst/>
        </a:prstGeom>
        <a:solidFill>
          <a:schemeClr val="accent2">
            <a:tint val="40000"/>
            <a:hueOff val="0"/>
            <a:satOff val="0"/>
            <a:lumOff val="0"/>
            <a:alpha val="0"/>
          </a:schemeClr>
        </a:solidFill>
        <a:ln>
          <a:noFill/>
        </a:ln>
      </dsp:spPr>
      <dsp:style>
        <a:lnRef idx="2">
          <a:schemeClr val="lt1"/>
        </a:lnRef>
        <a:fillRef idx="1">
          <a:schemeClr val="accent2">
            <a:tint val="40000"/>
          </a:schemeClr>
        </a:fillRef>
        <a:effectRef idx="0">
          <a:scrgbClr r="0" g="0" b="0"/>
        </a:effectRef>
        <a:fontRef idx="minor"/>
      </dsp:style>
      <dsp:txXfrm>
        <a:off x="400055" y="3040375"/>
        <a:ext cx="8914225" cy="591131"/>
      </dsp:txXfrm>
    </dsp:sp>
    <dsp:sp modelId="{79A13FEB-C61A-0346-824D-E0457CC5B4C9}">
      <dsp:nvSpPr>
        <dsp:cNvPr id="5" name="Rounded Rectangle 4" hidden="1"/>
        <dsp:cNvSpPr/>
      </dsp:nvSpPr>
      <dsp:spPr>
        <a:xfrm>
          <a:off x="1172675" y="0"/>
          <a:ext cx="23690" cy="236452"/>
        </a:xfrm>
        <a:prstGeom prst="roundRect">
          <a:avLst>
            <a:gd name="adj" fmla="val 10000"/>
          </a:avLst>
        </a:prstGeom>
      </dsp:spPr>
      <dsp:txXfrm>
        <a:off x="1172675" y="0"/>
        <a:ext cx="23690" cy="236452"/>
      </dsp:txXfrm>
    </dsp:sp>
    <dsp:sp modelId="{DF3C77F5-32F3-5845-BEE2-529229516397}">
      <dsp:nvSpPr>
        <dsp:cNvPr id="7" name="Rectangles 6" hidden="1"/>
        <dsp:cNvSpPr/>
      </dsp:nvSpPr>
      <dsp:spPr>
        <a:xfrm>
          <a:off x="2369040" y="1970435"/>
          <a:ext cx="71071" cy="0"/>
        </a:xfrm>
        <a:prstGeom prst="rect">
          <a:avLst/>
        </a:prstGeom>
      </dsp:spPr>
      <dsp:txXfrm>
        <a:off x="2369040" y="1970435"/>
        <a:ext cx="71071" cy="0"/>
      </dsp:txXfrm>
    </dsp:sp>
    <dsp:sp modelId="{47276A48-75DE-FE4F-B4C6-8B77CF2957C3}">
      <dsp:nvSpPr>
        <dsp:cNvPr id="9" name="Rounded Rectangle 8" hidden="1"/>
        <dsp:cNvSpPr/>
      </dsp:nvSpPr>
      <dsp:spPr>
        <a:xfrm>
          <a:off x="3612787" y="0"/>
          <a:ext cx="23690" cy="236452"/>
        </a:xfrm>
        <a:prstGeom prst="roundRect">
          <a:avLst>
            <a:gd name="adj" fmla="val 10000"/>
          </a:avLst>
        </a:prstGeom>
      </dsp:spPr>
      <dsp:txXfrm>
        <a:off x="3612787" y="0"/>
        <a:ext cx="23690" cy="236452"/>
      </dsp:txXfrm>
    </dsp:sp>
    <dsp:sp modelId="{56C7F139-002F-DF46-BB7F-23A563E7CE98}">
      <dsp:nvSpPr>
        <dsp:cNvPr id="11" name="Rectangles 10" hidden="1"/>
        <dsp:cNvSpPr/>
      </dsp:nvSpPr>
      <dsp:spPr>
        <a:xfrm>
          <a:off x="4809152" y="1970435"/>
          <a:ext cx="71071" cy="0"/>
        </a:xfrm>
        <a:prstGeom prst="rect">
          <a:avLst/>
        </a:prstGeom>
      </dsp:spPr>
      <dsp:txXfrm>
        <a:off x="4809152" y="1970435"/>
        <a:ext cx="71071" cy="0"/>
      </dsp:txXfrm>
    </dsp:sp>
    <dsp:sp modelId="{073A77BB-E8BD-4B4C-BFA2-7B530A2B3199}">
      <dsp:nvSpPr>
        <dsp:cNvPr id="13" name="Rounded Rectangle 12" hidden="1"/>
        <dsp:cNvSpPr/>
      </dsp:nvSpPr>
      <dsp:spPr>
        <a:xfrm>
          <a:off x="6052898" y="0"/>
          <a:ext cx="23690" cy="236452"/>
        </a:xfrm>
        <a:prstGeom prst="roundRect">
          <a:avLst>
            <a:gd name="adj" fmla="val 10000"/>
          </a:avLst>
        </a:prstGeom>
      </dsp:spPr>
      <dsp:txXfrm>
        <a:off x="6052898" y="0"/>
        <a:ext cx="23690" cy="236452"/>
      </dsp:txXfrm>
    </dsp:sp>
    <dsp:sp modelId="{9BFD88E3-0F90-7143-8807-6B030CF54283}">
      <dsp:nvSpPr>
        <dsp:cNvPr id="15" name="Rectangles 14" hidden="1"/>
        <dsp:cNvSpPr/>
      </dsp:nvSpPr>
      <dsp:spPr>
        <a:xfrm>
          <a:off x="7249263" y="1970435"/>
          <a:ext cx="71071" cy="0"/>
        </a:xfrm>
        <a:prstGeom prst="rect">
          <a:avLst/>
        </a:prstGeom>
      </dsp:spPr>
      <dsp:txXfrm>
        <a:off x="7249263" y="1970435"/>
        <a:ext cx="71071" cy="0"/>
      </dsp:txXfrm>
    </dsp:sp>
    <dsp:sp modelId="{D1AAA287-E1AF-9946-AA96-77AD6193B1DD}">
      <dsp:nvSpPr>
        <dsp:cNvPr id="17" name="Rounded Rectangle 16" hidden="1"/>
        <dsp:cNvSpPr/>
      </dsp:nvSpPr>
      <dsp:spPr>
        <a:xfrm>
          <a:off x="8493010" y="0"/>
          <a:ext cx="23690" cy="236452"/>
        </a:xfrm>
        <a:prstGeom prst="roundRect">
          <a:avLst>
            <a:gd name="adj" fmla="val 10000"/>
          </a:avLst>
        </a:prstGeom>
      </dsp:spPr>
      <dsp:txXfrm>
        <a:off x="8493010" y="0"/>
        <a:ext cx="23690" cy="236452"/>
      </dsp:txXfrm>
    </dsp:sp>
  </dsp:spTree>
</dsp:drawing>
</file>

<file path=ppt/diagrams/drawing2.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9779182" cy="4363008"/>
        <a:chOff x="0" y="0"/>
        <a:chExt cx="9779182" cy="4363008"/>
      </a:xfrm>
    </dsp:grpSpPr>
    <dsp:sp modelId="{E8AACCBB-6709-4071-B389-3BB226B3A586}">
      <dsp:nvSpPr>
        <dsp:cNvPr id="3" name="Straight Connector 2"/>
        <dsp:cNvSpPr/>
      </dsp:nvSpPr>
      <dsp:spPr bwMode="white">
        <a:xfrm>
          <a:off x="0" y="2181504"/>
          <a:ext cx="9779182" cy="0"/>
        </a:xfrm>
        <a:prstGeom prst="line">
          <a:avLst/>
        </a:prstGeom>
        <a:solidFill>
          <a:schemeClr val="lt1">
            <a:alpha val="90000"/>
            <a:hueOff val="0"/>
            <a:satOff val="0"/>
            <a:lumOff val="0"/>
            <a:alphaOff val="0"/>
          </a:schemeClr>
        </a:solidFill>
        <a:ln w="19050" cap="flat" cmpd="sng" algn="ctr">
          <a:solidFill>
            <a:schemeClr val="accent2">
              <a:alpha val="90000"/>
              <a:hueOff val="0"/>
              <a:satOff val="0"/>
              <a:lumOff val="0"/>
              <a:alphaOff val="0"/>
            </a:schemeClr>
          </a:solidFill>
          <a:prstDash val="solid"/>
          <a:miter lim="800000"/>
          <a:tailEnd type="triangle" w="lg" len="lg"/>
        </a:ln>
        <a:effectLst/>
      </dsp:spPr>
      <dsp:style>
        <a:lnRef idx="2">
          <a:schemeClr val="accent2">
            <a:alpha val="90000"/>
            <a:hueOff val="0"/>
            <a:satOff val="0"/>
            <a:lumOff val="0"/>
            <a:alpha val="90196"/>
          </a:schemeClr>
        </a:lnRef>
        <a:fillRef idx="1">
          <a:schemeClr val="lt1">
            <a:alpha val="90000"/>
          </a:schemeClr>
        </a:fillRef>
        <a:effectRef idx="0">
          <a:scrgbClr r="0" g="0" b="0"/>
        </a:effectRef>
        <a:fontRef idx="minor"/>
      </dsp:style>
      <dsp:txXfrm>
        <a:off x="0" y="2181504"/>
        <a:ext cx="9779182" cy="0"/>
      </dsp:txXfrm>
    </dsp:sp>
    <dsp:sp modelId="{0ED6E8D6-BD44-4400-BC14-1BC75CB979A3}">
      <dsp:nvSpPr>
        <dsp:cNvPr id="5" name="Teardrop 4"/>
        <dsp:cNvSpPr/>
      </dsp:nvSpPr>
      <dsp:spPr bwMode="white">
        <a:xfrm rot="8100000">
          <a:off x="86869" y="502751"/>
          <a:ext cx="320852" cy="320852"/>
        </a:xfrm>
        <a:prstGeom prst="teardrop">
          <a:avLst>
            <a:gd name="adj" fmla="val 114999"/>
          </a:avLst>
        </a:prstGeom>
        <a:solidFill>
          <a:schemeClr val="accent2"/>
        </a:solidFill>
      </dsp:spPr>
      <dsp:style>
        <a:lnRef idx="2">
          <a:schemeClr val="accent2">
            <a:alpha val="90000"/>
            <a:hueOff val="0"/>
            <a:satOff val="0"/>
            <a:lumOff val="0"/>
            <a:alpha val="90196"/>
          </a:schemeClr>
        </a:lnRef>
        <a:fillRef idx="1">
          <a:schemeClr val="accent2">
            <a:alpha val="90000"/>
            <a:hueOff val="0"/>
            <a:satOff val="0"/>
            <a:lumOff val="0"/>
            <a:alpha val="90196"/>
          </a:schemeClr>
        </a:fillRef>
        <a:effectRef idx="0">
          <a:scrgbClr r="0" g="0" b="0"/>
        </a:effectRef>
        <a:fontRef idx="minor">
          <a:schemeClr val="lt1"/>
        </a:fontRef>
      </dsp:style>
      <dsp:txXfrm rot="8100000">
        <a:off x="86869" y="502751"/>
        <a:ext cx="320852" cy="320852"/>
      </dsp:txXfrm>
    </dsp:sp>
    <dsp:sp modelId="{5B7FC7CF-F58D-48D5-8BCC-38D6EE87890B}">
      <dsp:nvSpPr>
        <dsp:cNvPr id="6" name="Oval 5"/>
        <dsp:cNvSpPr/>
      </dsp:nvSpPr>
      <dsp:spPr bwMode="white">
        <a:xfrm rot="8100000">
          <a:off x="122513" y="538395"/>
          <a:ext cx="249564" cy="249564"/>
        </a:xfrm>
        <a:prstGeom prst="ellipse">
          <a:avLst/>
        </a:prstGeom>
        <a:solidFill>
          <a:schemeClr val="accent1">
            <a:alpha val="90000"/>
          </a:schemeClr>
        </a:solidFill>
        <a:ln w="12700" cap="flat" cmpd="sng" algn="ctr">
          <a:noFill/>
          <a:prstDash val="solid"/>
          <a:miter lim="800000"/>
        </a:ln>
        <a:effectLst/>
      </dsp:spPr>
      <dsp:style>
        <a:lnRef idx="2">
          <a:schemeClr val="accent2">
            <a:alpha val="90000"/>
            <a:hueOff val="0"/>
            <a:satOff val="0"/>
            <a:lumOff val="0"/>
            <a:alpha val="82196"/>
          </a:schemeClr>
        </a:lnRef>
        <a:fillRef idx="1">
          <a:schemeClr val="lt1">
            <a:alpha val="90000"/>
          </a:schemeClr>
        </a:fillRef>
        <a:effectRef idx="0">
          <a:scrgbClr r="0" g="0" b="0"/>
        </a:effectRef>
        <a:fontRef idx="minor"/>
      </dsp:style>
      <dsp:txXfrm rot="8100000">
        <a:off x="122513" y="538395"/>
        <a:ext cx="249564" cy="249564"/>
      </dsp:txXfrm>
    </dsp:sp>
    <dsp:sp modelId="{D2143A46-815A-49BF-9455-C0385022444F}">
      <dsp:nvSpPr>
        <dsp:cNvPr id="7" name="Rectangles 6"/>
        <dsp:cNvSpPr/>
      </dsp:nvSpPr>
      <dsp:spPr bwMode="white">
        <a:xfrm>
          <a:off x="474172" y="890054"/>
          <a:ext cx="2705574" cy="1291450"/>
        </a:xfrm>
        <a:prstGeom prst="rect">
          <a:avLst/>
        </a:prstGeom>
      </dsp:spPr>
      <dsp:style>
        <a:lnRef idx="0">
          <a:schemeClr val="dk1">
            <a:alpha val="0"/>
          </a:schemeClr>
        </a:lnRef>
        <a:fillRef idx="0">
          <a:schemeClr val="lt1">
            <a:alpha val="0"/>
          </a:schemeClr>
        </a:fillRef>
        <a:effectRef idx="0">
          <a:scrgbClr r="0" g="0" b="0"/>
        </a:effectRef>
        <a:fontRef idx="minor"/>
      </dsp:style>
      <dsp:txBody>
        <a:bodyPr lIns="0" tIns="90487" rIns="90487" bIns="135731" anchor="t"/>
        <a:lstStyle>
          <a:lvl1pPr algn="l">
            <a:defRPr sz="1400"/>
          </a:lvl1pPr>
          <a:lvl2pPr marL="57150" indent="-57150" algn="l">
            <a:defRPr sz="1000"/>
          </a:lvl2pPr>
          <a:lvl3pPr marL="114300" indent="-57150" algn="l">
            <a:defRPr sz="1000"/>
          </a:lvl3pPr>
          <a:lvl4pPr marL="171450" indent="-57150" algn="l">
            <a:defRPr sz="1000"/>
          </a:lvl4pPr>
          <a:lvl5pPr marL="228600" indent="-57150" algn="l">
            <a:defRPr sz="1000"/>
          </a:lvl5pPr>
          <a:lvl6pPr marL="285750" indent="-57150" algn="l">
            <a:defRPr sz="1000"/>
          </a:lvl6pPr>
          <a:lvl7pPr marL="342900" indent="-57150" algn="l">
            <a:defRPr sz="1000"/>
          </a:lvl7pPr>
          <a:lvl8pPr marL="400050" indent="-57150" algn="l">
            <a:defRPr sz="1000"/>
          </a:lvl8pPr>
          <a:lvl9pPr marL="457200" indent="-57150" algn="l">
            <a:defRPr sz="1000"/>
          </a:lvl9pPr>
        </a:lstStyle>
        <a:p>
          <a:pPr lvl="0">
            <a:lnSpc>
              <a:spcPct val="100000"/>
            </a:lnSpc>
            <a:spcBef>
              <a:spcPct val="0"/>
            </a:spcBef>
            <a:spcAft>
              <a:spcPct val="35000"/>
            </a:spcAft>
          </a:pPr>
          <a:r>
            <a:rPr lang="en-US" b="0" dirty="0">
              <a:solidFill>
                <a:schemeClr val="bg1"/>
              </a:solidFill>
              <a:latin typeface="Tenorite" pitchFamily="2" charset="0"/>
            </a:rPr>
            <a:t>Our work plan</a:t>
          </a:r>
          <a:endParaRPr>
            <a:solidFill>
              <a:schemeClr val="tx1"/>
            </a:solidFill>
          </a:endParaRPr>
        </a:p>
      </dsp:txBody>
      <dsp:txXfrm>
        <a:off x="474172" y="890054"/>
        <a:ext cx="2705574" cy="1291450"/>
      </dsp:txXfrm>
    </dsp:sp>
    <dsp:sp modelId="{8E3FB235-DF38-476B-9A0E-B1E583D50944}">
      <dsp:nvSpPr>
        <dsp:cNvPr id="8" name="Rectangles 7"/>
        <dsp:cNvSpPr/>
      </dsp:nvSpPr>
      <dsp:spPr bwMode="white">
        <a:xfrm>
          <a:off x="474172" y="436301"/>
          <a:ext cx="2705574" cy="453753"/>
        </a:xfrm>
        <a:prstGeom prst="rect">
          <a:avLst/>
        </a:prstGeom>
      </dsp:spPr>
      <dsp:style>
        <a:lnRef idx="0">
          <a:schemeClr val="dk1">
            <a:alpha val="0"/>
          </a:schemeClr>
        </a:lnRef>
        <a:fillRef idx="0">
          <a:schemeClr val="lt1">
            <a:alpha val="0"/>
          </a:schemeClr>
        </a:fillRef>
        <a:effectRef idx="0">
          <a:scrgbClr r="0" g="0" b="0"/>
        </a:effectRef>
        <a:fontRef idx="minor"/>
      </dsp:style>
      <dsp:txBody>
        <a:bodyPr lIns="0" tIns="0" rIns="120650" bIns="0" anchor="ctr"/>
        <a:lstStyle>
          <a:lvl1pPr algn="l">
            <a:defRPr sz="1900"/>
          </a:lvl1pPr>
          <a:lvl2pPr marL="114300" indent="-114300" algn="l">
            <a:defRPr sz="1400"/>
          </a:lvl2pPr>
          <a:lvl3pPr marL="228600" indent="-114300" algn="l">
            <a:defRPr sz="1400"/>
          </a:lvl3pPr>
          <a:lvl4pPr marL="342900" indent="-114300" algn="l">
            <a:defRPr sz="1400"/>
          </a:lvl4pPr>
          <a:lvl5pPr marL="457200" indent="-114300" algn="l">
            <a:defRPr sz="1400"/>
          </a:lvl5pPr>
          <a:lvl6pPr marL="571500" indent="-114300" algn="l">
            <a:defRPr sz="1400"/>
          </a:lvl6pPr>
          <a:lvl7pPr marL="685800" indent="-114300" algn="l">
            <a:defRPr sz="1400"/>
          </a:lvl7pPr>
          <a:lvl8pPr marL="800100" indent="-114300" algn="l">
            <a:defRPr sz="1400"/>
          </a:lvl8pPr>
          <a:lvl9pPr marL="914400" indent="-114300" algn="l">
            <a:defRPr sz="1400"/>
          </a:lvl9pPr>
        </a:lstStyle>
        <a:p>
          <a:pPr lvl="0">
            <a:lnSpc>
              <a:spcPct val="100000"/>
            </a:lnSpc>
            <a:spcBef>
              <a:spcPct val="0"/>
            </a:spcBef>
            <a:spcAft>
              <a:spcPct val="35000"/>
            </a:spcAft>
          </a:pPr>
          <a:r>
            <a:rPr lang="en-US" b="1" dirty="0">
              <a:solidFill>
                <a:schemeClr val="bg1"/>
              </a:solidFill>
              <a:latin typeface="Tenorite" pitchFamily="2" charset="0"/>
            </a:rPr>
            <a:t>7 Jan 2023</a:t>
          </a:r>
          <a:endParaRPr>
            <a:solidFill>
              <a:schemeClr val="tx1"/>
            </a:solidFill>
          </a:endParaRPr>
        </a:p>
      </dsp:txBody>
      <dsp:txXfrm>
        <a:off x="474172" y="436301"/>
        <a:ext cx="2705574" cy="453753"/>
      </dsp:txXfrm>
    </dsp:sp>
    <dsp:sp modelId="{9AA05CE5-209F-4AD9-BE2C-2A69F76DA8F4}">
      <dsp:nvSpPr>
        <dsp:cNvPr id="9" name="Straight Connector 8"/>
        <dsp:cNvSpPr/>
      </dsp:nvSpPr>
      <dsp:spPr bwMode="white">
        <a:xfrm>
          <a:off x="247295" y="890054"/>
          <a:ext cx="0" cy="1291450"/>
        </a:xfrm>
        <a:prstGeom prst="line">
          <a:avLst/>
        </a:prstGeom>
        <a:noFill/>
        <a:ln w="12700" cap="flat" cmpd="sng" algn="ctr">
          <a:solidFill>
            <a:schemeClr val="accent2"/>
          </a:solidFill>
          <a:prstDash val="dash"/>
          <a:miter lim="800000"/>
        </a:ln>
        <a:effectLst/>
      </dsp:spPr>
      <dsp:style>
        <a:lnRef idx="1">
          <a:schemeClr val="accent2">
            <a:shade val="90000"/>
            <a:hueOff val="0"/>
            <a:satOff val="0"/>
            <a:lumOff val="0"/>
            <a:alpha val="100000"/>
          </a:schemeClr>
        </a:lnRef>
        <a:fillRef idx="0">
          <a:schemeClr val="accent2">
            <a:shade val="90000"/>
            <a:hueOff val="0"/>
            <a:satOff val="0"/>
            <a:lumOff val="0"/>
            <a:alpha val="100000"/>
          </a:schemeClr>
        </a:fillRef>
        <a:effectRef idx="0">
          <a:scrgbClr r="0" g="0" b="0"/>
        </a:effectRef>
        <a:fontRef idx="minor"/>
      </dsp:style>
      <dsp:txXfrm>
        <a:off x="247295" y="890054"/>
        <a:ext cx="0" cy="1291450"/>
      </dsp:txXfrm>
    </dsp:sp>
    <dsp:sp modelId="{358CAA11-0A87-4861-8B4E-913B1EAD1334}">
      <dsp:nvSpPr>
        <dsp:cNvPr id="11" name="Teardrop 10"/>
        <dsp:cNvSpPr/>
      </dsp:nvSpPr>
      <dsp:spPr bwMode="white">
        <a:xfrm rot="-2700000">
          <a:off x="1716733" y="3539405"/>
          <a:ext cx="320852" cy="320852"/>
        </a:xfrm>
        <a:prstGeom prst="teardrop">
          <a:avLst>
            <a:gd name="adj" fmla="val 114999"/>
          </a:avLst>
        </a:prstGeom>
        <a:solidFill>
          <a:schemeClr val="accent2"/>
        </a:solidFill>
      </dsp:spPr>
      <dsp:style>
        <a:lnRef idx="2">
          <a:schemeClr val="accent2">
            <a:alpha val="90000"/>
            <a:hueOff val="0"/>
            <a:satOff val="0"/>
            <a:lumOff val="0"/>
            <a:alpha val="80196"/>
          </a:schemeClr>
        </a:lnRef>
        <a:fillRef idx="1">
          <a:schemeClr val="accent2">
            <a:alpha val="90000"/>
            <a:hueOff val="0"/>
            <a:satOff val="0"/>
            <a:lumOff val="0"/>
            <a:alpha val="80196"/>
          </a:schemeClr>
        </a:fillRef>
        <a:effectRef idx="0">
          <a:scrgbClr r="0" g="0" b="0"/>
        </a:effectRef>
        <a:fontRef idx="minor">
          <a:schemeClr val="lt1"/>
        </a:fontRef>
      </dsp:style>
      <dsp:txXfrm rot="-2700000">
        <a:off x="1716733" y="3539405"/>
        <a:ext cx="320852" cy="320852"/>
      </dsp:txXfrm>
    </dsp:sp>
    <dsp:sp modelId="{B1A1A837-F261-404B-A808-B2F4154CE8A2}">
      <dsp:nvSpPr>
        <dsp:cNvPr id="12" name="Oval 11"/>
        <dsp:cNvSpPr/>
      </dsp:nvSpPr>
      <dsp:spPr bwMode="white">
        <a:xfrm rot="-2700000">
          <a:off x="1752377" y="3575049"/>
          <a:ext cx="249564" cy="249564"/>
        </a:xfrm>
        <a:prstGeom prst="ellipse">
          <a:avLst/>
        </a:prstGeom>
        <a:solidFill>
          <a:schemeClr val="accent1">
            <a:alpha val="90000"/>
          </a:schemeClr>
        </a:solidFill>
        <a:ln w="12700" cap="flat" cmpd="sng" algn="ctr">
          <a:noFill/>
          <a:prstDash val="solid"/>
          <a:miter lim="800000"/>
        </a:ln>
        <a:effectLst/>
      </dsp:spPr>
      <dsp:style>
        <a:lnRef idx="2">
          <a:schemeClr val="accent2">
            <a:alpha val="90000"/>
            <a:hueOff val="0"/>
            <a:satOff val="0"/>
            <a:lumOff val="0"/>
            <a:alpha val="74196"/>
          </a:schemeClr>
        </a:lnRef>
        <a:fillRef idx="1">
          <a:schemeClr val="lt1">
            <a:alpha val="90000"/>
          </a:schemeClr>
        </a:fillRef>
        <a:effectRef idx="0">
          <a:scrgbClr r="0" g="0" b="0"/>
        </a:effectRef>
        <a:fontRef idx="minor"/>
      </dsp:style>
      <dsp:txXfrm rot="-2700000">
        <a:off x="1752377" y="3575049"/>
        <a:ext cx="249564" cy="249564"/>
      </dsp:txXfrm>
    </dsp:sp>
    <dsp:sp modelId="{B5F3F650-2E42-488A-AD4F-C4BD47D19A84}">
      <dsp:nvSpPr>
        <dsp:cNvPr id="13" name="Rectangles 12"/>
        <dsp:cNvSpPr/>
      </dsp:nvSpPr>
      <dsp:spPr bwMode="white">
        <a:xfrm>
          <a:off x="2104035" y="2181504"/>
          <a:ext cx="2705574" cy="1291450"/>
        </a:xfrm>
        <a:prstGeom prst="rect">
          <a:avLst/>
        </a:prstGeom>
      </dsp:spPr>
      <dsp:style>
        <a:lnRef idx="0">
          <a:schemeClr val="dk1">
            <a:alpha val="0"/>
          </a:schemeClr>
        </a:lnRef>
        <a:fillRef idx="0">
          <a:schemeClr val="lt1">
            <a:alpha val="0"/>
          </a:schemeClr>
        </a:fillRef>
        <a:effectRef idx="0">
          <a:scrgbClr r="0" g="0" b="0"/>
        </a:effectRef>
        <a:fontRef idx="minor"/>
      </dsp:style>
      <dsp:txBody>
        <a:bodyPr lIns="0" tIns="135731" rIns="0" bIns="90487" anchor="b"/>
        <a:lstStyle>
          <a:lvl1pPr algn="l">
            <a:defRPr sz="1400"/>
          </a:lvl1pPr>
          <a:lvl2pPr marL="57150" indent="-57150" algn="l">
            <a:defRPr sz="1000"/>
          </a:lvl2pPr>
          <a:lvl3pPr marL="114300" indent="-57150" algn="l">
            <a:defRPr sz="1000"/>
          </a:lvl3pPr>
          <a:lvl4pPr marL="171450" indent="-57150" algn="l">
            <a:defRPr sz="1000"/>
          </a:lvl4pPr>
          <a:lvl5pPr marL="228600" indent="-57150" algn="l">
            <a:defRPr sz="1000"/>
          </a:lvl5pPr>
          <a:lvl6pPr marL="285750" indent="-57150" algn="l">
            <a:defRPr sz="1000"/>
          </a:lvl6pPr>
          <a:lvl7pPr marL="342900" indent="-57150" algn="l">
            <a:defRPr sz="1000"/>
          </a:lvl7pPr>
          <a:lvl8pPr marL="400050" indent="-57150" algn="l">
            <a:defRPr sz="1000"/>
          </a:lvl8pPr>
          <a:lvl9pPr marL="457200" indent="-57150" algn="l">
            <a:defRPr sz="1000"/>
          </a:lvl9pPr>
        </a:lstStyle>
        <a:p>
          <a:pPr lvl="0">
            <a:lnSpc>
              <a:spcPct val="100000"/>
            </a:lnSpc>
            <a:spcBef>
              <a:spcPct val="0"/>
            </a:spcBef>
            <a:spcAft>
              <a:spcPct val="35000"/>
            </a:spcAft>
          </a:pPr>
          <a:r>
            <a:rPr lang="en-US" b="0" dirty="0">
              <a:solidFill>
                <a:schemeClr val="bg1"/>
              </a:solidFill>
              <a:latin typeface="Tenorite" pitchFamily="2" charset="0"/>
            </a:rPr>
            <a:t>We search about </a:t>
          </a:r>
          <a:endParaRPr lang="en-US" b="0" dirty="0">
            <a:solidFill>
              <a:schemeClr val="bg1"/>
            </a:solidFill>
            <a:latin typeface="Tenorite" pitchFamily="2" charset="0"/>
          </a:endParaRPr>
        </a:p>
        <a:p>
          <a:pPr lvl="0">
            <a:lnSpc>
              <a:spcPct val="100000"/>
            </a:lnSpc>
            <a:spcBef>
              <a:spcPct val="0"/>
            </a:spcBef>
            <a:spcAft>
              <a:spcPct val="35000"/>
            </a:spcAft>
          </a:pPr>
          <a:r>
            <a:rPr lang="en-US" b="0" dirty="0">
              <a:solidFill>
                <a:schemeClr val="bg1"/>
              </a:solidFill>
              <a:latin typeface="Tenorite" pitchFamily="2" charset="0"/>
            </a:rPr>
            <a:t>Hosting website</a:t>
          </a:r>
          <a:endParaRPr>
            <a:solidFill>
              <a:schemeClr val="tx1"/>
            </a:solidFill>
          </a:endParaRPr>
        </a:p>
      </dsp:txBody>
      <dsp:txXfrm>
        <a:off x="2104035" y="2181504"/>
        <a:ext cx="2705574" cy="1291450"/>
      </dsp:txXfrm>
    </dsp:sp>
    <dsp:sp modelId="{B6C94ECD-6415-4250-B4AD-F67BF5BECFB8}">
      <dsp:nvSpPr>
        <dsp:cNvPr id="4" name="Oval 3"/>
        <dsp:cNvSpPr/>
      </dsp:nvSpPr>
      <dsp:spPr bwMode="white">
        <a:xfrm>
          <a:off x="-20419" y="2140666"/>
          <a:ext cx="81676" cy="81676"/>
        </a:xfrm>
        <a:prstGeom prst="ellipse">
          <a:avLst/>
        </a:prstGeom>
        <a:solidFill>
          <a:schemeClr val="accent2">
            <a:shade val="90000"/>
            <a:hueOff val="0"/>
            <a:satOff val="0"/>
            <a:lumOff val="0"/>
            <a:alphaOff val="0"/>
          </a:schemeClr>
        </a:solidFill>
        <a:ln w="6350" cap="flat" cmpd="sng" algn="ctr">
          <a:noFill/>
          <a:prstDash val="solid"/>
          <a:miter lim="800000"/>
        </a:ln>
        <a:effectLst/>
      </dsp:spPr>
      <dsp:style>
        <a:lnRef idx="2">
          <a:schemeClr val="lt1"/>
        </a:lnRef>
        <a:fillRef idx="1">
          <a:schemeClr val="accent2">
            <a:shade val="90000"/>
            <a:hueOff val="0"/>
            <a:satOff val="0"/>
            <a:lumOff val="0"/>
            <a:alpha val="100000"/>
          </a:schemeClr>
        </a:fillRef>
        <a:effectRef idx="0">
          <a:scrgbClr r="0" g="0" b="0"/>
        </a:effectRef>
        <a:fontRef idx="minor">
          <a:schemeClr val="lt1"/>
        </a:fontRef>
      </dsp:style>
      <dsp:txXfrm>
        <a:off x="-20419" y="2140666"/>
        <a:ext cx="81676" cy="81676"/>
      </dsp:txXfrm>
    </dsp:sp>
    <dsp:sp modelId="{223C5207-4FA2-4A6C-8F43-20BD55767C99}">
      <dsp:nvSpPr>
        <dsp:cNvPr id="14" name="Rectangles 13"/>
        <dsp:cNvSpPr/>
      </dsp:nvSpPr>
      <dsp:spPr bwMode="white">
        <a:xfrm>
          <a:off x="2104035" y="3472954"/>
          <a:ext cx="2705574" cy="453753"/>
        </a:xfrm>
        <a:prstGeom prst="rect">
          <a:avLst/>
        </a:prstGeom>
      </dsp:spPr>
      <dsp:style>
        <a:lnRef idx="0">
          <a:schemeClr val="dk1">
            <a:alpha val="0"/>
          </a:schemeClr>
        </a:lnRef>
        <a:fillRef idx="0">
          <a:schemeClr val="lt1">
            <a:alpha val="0"/>
          </a:schemeClr>
        </a:fillRef>
        <a:effectRef idx="0">
          <a:scrgbClr r="0" g="0" b="0"/>
        </a:effectRef>
        <a:fontRef idx="minor"/>
      </dsp:style>
      <dsp:txBody>
        <a:bodyPr lIns="0" tIns="0" rIns="120650" bIns="0" anchor="ctr"/>
        <a:lstStyle>
          <a:lvl1pPr algn="l">
            <a:defRPr sz="1900"/>
          </a:lvl1pPr>
          <a:lvl2pPr marL="114300" indent="-114300" algn="l">
            <a:defRPr sz="1400"/>
          </a:lvl2pPr>
          <a:lvl3pPr marL="228600" indent="-114300" algn="l">
            <a:defRPr sz="1400"/>
          </a:lvl3pPr>
          <a:lvl4pPr marL="342900" indent="-114300" algn="l">
            <a:defRPr sz="1400"/>
          </a:lvl4pPr>
          <a:lvl5pPr marL="457200" indent="-114300" algn="l">
            <a:defRPr sz="1400"/>
          </a:lvl5pPr>
          <a:lvl6pPr marL="571500" indent="-114300" algn="l">
            <a:defRPr sz="1400"/>
          </a:lvl6pPr>
          <a:lvl7pPr marL="685800" indent="-114300" algn="l">
            <a:defRPr sz="1400"/>
          </a:lvl7pPr>
          <a:lvl8pPr marL="800100" indent="-114300" algn="l">
            <a:defRPr sz="1400"/>
          </a:lvl8pPr>
          <a:lvl9pPr marL="914400" indent="-114300" algn="l">
            <a:defRPr sz="1400"/>
          </a:lvl9pPr>
        </a:lstStyle>
        <a:p>
          <a:pPr lvl="0">
            <a:lnSpc>
              <a:spcPct val="100000"/>
            </a:lnSpc>
            <a:spcBef>
              <a:spcPct val="0"/>
            </a:spcBef>
            <a:spcAft>
              <a:spcPct val="35000"/>
            </a:spcAft>
          </a:pPr>
          <a:r>
            <a:rPr lang="en-US" b="1" dirty="0">
              <a:solidFill>
                <a:schemeClr val="bg1"/>
              </a:solidFill>
              <a:latin typeface="Tenorite" pitchFamily="2" charset="0"/>
            </a:rPr>
            <a:t>10 Jan 2023</a:t>
          </a:r>
          <a:endParaRPr>
            <a:solidFill>
              <a:schemeClr val="tx1"/>
            </a:solidFill>
          </a:endParaRPr>
        </a:p>
      </dsp:txBody>
      <dsp:txXfrm>
        <a:off x="2104035" y="3472954"/>
        <a:ext cx="2705574" cy="453753"/>
      </dsp:txXfrm>
    </dsp:sp>
    <dsp:sp modelId="{4FE5EB5D-4CEF-4D0D-9394-0534E61844BE}">
      <dsp:nvSpPr>
        <dsp:cNvPr id="15" name="Straight Connector 14"/>
        <dsp:cNvSpPr/>
      </dsp:nvSpPr>
      <dsp:spPr bwMode="white">
        <a:xfrm>
          <a:off x="1877159" y="2181504"/>
          <a:ext cx="0" cy="1291450"/>
        </a:xfrm>
        <a:prstGeom prst="line">
          <a:avLst/>
        </a:prstGeom>
        <a:noFill/>
        <a:ln w="12700" cap="flat" cmpd="sng" algn="ctr">
          <a:solidFill>
            <a:schemeClr val="accent2"/>
          </a:solidFill>
          <a:prstDash val="dash"/>
          <a:miter lim="800000"/>
        </a:ln>
        <a:effectLst/>
      </dsp:spPr>
      <dsp:style>
        <a:lnRef idx="1">
          <a:schemeClr val="accent2">
            <a:shade val="90000"/>
            <a:hueOff val="45000"/>
            <a:satOff val="2843"/>
            <a:lumOff val="2353"/>
            <a:alpha val="100000"/>
          </a:schemeClr>
        </a:lnRef>
        <a:fillRef idx="0">
          <a:schemeClr val="accent2">
            <a:shade val="90000"/>
            <a:hueOff val="45000"/>
            <a:satOff val="2843"/>
            <a:lumOff val="2353"/>
            <a:alpha val="100000"/>
          </a:schemeClr>
        </a:fillRef>
        <a:effectRef idx="0">
          <a:scrgbClr r="0" g="0" b="0"/>
        </a:effectRef>
        <a:fontRef idx="minor"/>
      </dsp:style>
      <dsp:txXfrm>
        <a:off x="1877159" y="2181504"/>
        <a:ext cx="0" cy="1291450"/>
      </dsp:txXfrm>
    </dsp:sp>
    <dsp:sp modelId="{72C82E90-F103-439C-8371-CFFB0927B9DE}">
      <dsp:nvSpPr>
        <dsp:cNvPr id="17" name="Teardrop 16"/>
        <dsp:cNvSpPr/>
      </dsp:nvSpPr>
      <dsp:spPr bwMode="white">
        <a:xfrm rot="8100000">
          <a:off x="3346597" y="502751"/>
          <a:ext cx="320852" cy="320852"/>
        </a:xfrm>
        <a:prstGeom prst="teardrop">
          <a:avLst>
            <a:gd name="adj" fmla="val 114999"/>
          </a:avLst>
        </a:prstGeom>
        <a:solidFill>
          <a:schemeClr val="accent2"/>
        </a:solidFill>
      </dsp:spPr>
      <dsp:style>
        <a:lnRef idx="2">
          <a:schemeClr val="accent2">
            <a:alpha val="90000"/>
            <a:hueOff val="0"/>
            <a:satOff val="0"/>
            <a:lumOff val="0"/>
            <a:alpha val="70196"/>
          </a:schemeClr>
        </a:lnRef>
        <a:fillRef idx="1">
          <a:schemeClr val="accent2">
            <a:alpha val="90000"/>
            <a:hueOff val="0"/>
            <a:satOff val="0"/>
            <a:lumOff val="0"/>
            <a:alpha val="70196"/>
          </a:schemeClr>
        </a:fillRef>
        <a:effectRef idx="0">
          <a:scrgbClr r="0" g="0" b="0"/>
        </a:effectRef>
        <a:fontRef idx="minor">
          <a:schemeClr val="lt1"/>
        </a:fontRef>
      </dsp:style>
      <dsp:txXfrm rot="8100000">
        <a:off x="3346597" y="502751"/>
        <a:ext cx="320852" cy="320852"/>
      </dsp:txXfrm>
    </dsp:sp>
    <dsp:sp modelId="{5D519322-C1DD-47AE-92C0-13575134BC76}">
      <dsp:nvSpPr>
        <dsp:cNvPr id="18" name="Oval 17"/>
        <dsp:cNvSpPr/>
      </dsp:nvSpPr>
      <dsp:spPr bwMode="white">
        <a:xfrm rot="8100000">
          <a:off x="3382241" y="538395"/>
          <a:ext cx="249564" cy="249564"/>
        </a:xfrm>
        <a:prstGeom prst="ellipse">
          <a:avLst/>
        </a:prstGeom>
        <a:solidFill>
          <a:schemeClr val="accent1">
            <a:alpha val="90000"/>
          </a:schemeClr>
        </a:solidFill>
        <a:ln w="12700" cap="flat" cmpd="sng" algn="ctr">
          <a:noFill/>
          <a:prstDash val="solid"/>
          <a:miter lim="800000"/>
        </a:ln>
        <a:effectLst/>
      </dsp:spPr>
      <dsp:style>
        <a:lnRef idx="2">
          <a:schemeClr val="accent2">
            <a:alpha val="90000"/>
            <a:hueOff val="0"/>
            <a:satOff val="0"/>
            <a:lumOff val="0"/>
            <a:alpha val="66196"/>
          </a:schemeClr>
        </a:lnRef>
        <a:fillRef idx="1">
          <a:schemeClr val="lt1">
            <a:alpha val="90000"/>
          </a:schemeClr>
        </a:fillRef>
        <a:effectRef idx="0">
          <a:scrgbClr r="0" g="0" b="0"/>
        </a:effectRef>
        <a:fontRef idx="minor"/>
      </dsp:style>
      <dsp:txXfrm rot="8100000">
        <a:off x="3382241" y="538395"/>
        <a:ext cx="249564" cy="249564"/>
      </dsp:txXfrm>
    </dsp:sp>
    <dsp:sp modelId="{96DDA0FE-83E2-423C-9F13-58A61EB68487}">
      <dsp:nvSpPr>
        <dsp:cNvPr id="19" name="Rectangles 18"/>
        <dsp:cNvSpPr/>
      </dsp:nvSpPr>
      <dsp:spPr bwMode="white">
        <a:xfrm>
          <a:off x="3733899" y="890054"/>
          <a:ext cx="2705574" cy="1291450"/>
        </a:xfrm>
        <a:prstGeom prst="rect">
          <a:avLst/>
        </a:prstGeom>
      </dsp:spPr>
      <dsp:style>
        <a:lnRef idx="0">
          <a:schemeClr val="dk1">
            <a:alpha val="0"/>
          </a:schemeClr>
        </a:lnRef>
        <a:fillRef idx="0">
          <a:schemeClr val="lt1">
            <a:alpha val="0"/>
          </a:schemeClr>
        </a:fillRef>
        <a:effectRef idx="0">
          <a:scrgbClr r="0" g="0" b="0"/>
        </a:effectRef>
        <a:fontRef idx="minor"/>
      </dsp:style>
      <dsp:txBody>
        <a:bodyPr lIns="0" tIns="90487" rIns="90487" bIns="135731" anchor="t"/>
        <a:lstStyle>
          <a:lvl1pPr algn="l">
            <a:defRPr sz="1400"/>
          </a:lvl1pPr>
          <a:lvl2pPr marL="57150" indent="-57150" algn="l">
            <a:defRPr sz="1000"/>
          </a:lvl2pPr>
          <a:lvl3pPr marL="114300" indent="-57150" algn="l">
            <a:defRPr sz="1000"/>
          </a:lvl3pPr>
          <a:lvl4pPr marL="171450" indent="-57150" algn="l">
            <a:defRPr sz="1000"/>
          </a:lvl4pPr>
          <a:lvl5pPr marL="228600" indent="-57150" algn="l">
            <a:defRPr sz="1000"/>
          </a:lvl5pPr>
          <a:lvl6pPr marL="285750" indent="-57150" algn="l">
            <a:defRPr sz="1000"/>
          </a:lvl6pPr>
          <a:lvl7pPr marL="342900" indent="-57150" algn="l">
            <a:defRPr sz="1000"/>
          </a:lvl7pPr>
          <a:lvl8pPr marL="400050" indent="-57150" algn="l">
            <a:defRPr sz="1000"/>
          </a:lvl8pPr>
          <a:lvl9pPr marL="457200" indent="-57150" algn="l">
            <a:defRPr sz="1000"/>
          </a:lvl9pPr>
        </a:lstStyle>
        <a:p>
          <a:pPr lvl="0">
            <a:lnSpc>
              <a:spcPct val="100000"/>
            </a:lnSpc>
            <a:spcBef>
              <a:spcPct val="0"/>
            </a:spcBef>
            <a:spcAft>
              <a:spcPct val="35000"/>
            </a:spcAft>
          </a:pPr>
          <a:r>
            <a:rPr lang="en-US" b="0" dirty="0">
              <a:solidFill>
                <a:schemeClr val="bg1"/>
              </a:solidFill>
              <a:latin typeface="Tenorite" pitchFamily="2" charset="0"/>
            </a:rPr>
            <a:t>We determined what each </a:t>
          </a:r>
          <a:endParaRPr lang="en-US" b="0" dirty="0">
            <a:solidFill>
              <a:schemeClr val="bg1"/>
            </a:solidFill>
            <a:latin typeface="Tenorite" pitchFamily="2" charset="0"/>
          </a:endParaRPr>
        </a:p>
        <a:p>
          <a:pPr lvl="0">
            <a:lnSpc>
              <a:spcPct val="100000"/>
            </a:lnSpc>
            <a:spcBef>
              <a:spcPct val="0"/>
            </a:spcBef>
            <a:spcAft>
              <a:spcPct val="35000"/>
            </a:spcAft>
          </a:pPr>
          <a:r>
            <a:rPr lang="en-US" b="0" dirty="0">
              <a:solidFill>
                <a:schemeClr val="bg1"/>
              </a:solidFill>
              <a:latin typeface="Tenorite" pitchFamily="2" charset="0"/>
            </a:rPr>
            <a:t>One will do and help each</a:t>
          </a:r>
          <a:endParaRPr lang="en-US" b="0" dirty="0">
            <a:solidFill>
              <a:schemeClr val="bg1"/>
            </a:solidFill>
            <a:latin typeface="Tenorite" pitchFamily="2" charset="0"/>
          </a:endParaRPr>
        </a:p>
        <a:p>
          <a:pPr lvl="0">
            <a:lnSpc>
              <a:spcPct val="100000"/>
            </a:lnSpc>
            <a:spcBef>
              <a:spcPct val="0"/>
            </a:spcBef>
            <a:spcAft>
              <a:spcPct val="35000"/>
            </a:spcAft>
          </a:pPr>
          <a:r>
            <a:rPr lang="en-US" b="0" dirty="0">
              <a:solidFill>
                <a:schemeClr val="bg1"/>
              </a:solidFill>
              <a:latin typeface="Tenorite" pitchFamily="2" charset="0"/>
            </a:rPr>
            <a:t>other</a:t>
          </a:r>
          <a:endParaRPr>
            <a:solidFill>
              <a:schemeClr val="tx1"/>
            </a:solidFill>
          </a:endParaRPr>
        </a:p>
      </dsp:txBody>
      <dsp:txXfrm>
        <a:off x="3733899" y="890054"/>
        <a:ext cx="2705574" cy="1291450"/>
      </dsp:txXfrm>
    </dsp:sp>
    <dsp:sp modelId="{714429FF-AAA3-4358-8C5F-1A7F29AA2B7B}">
      <dsp:nvSpPr>
        <dsp:cNvPr id="10" name="Oval 9"/>
        <dsp:cNvSpPr/>
      </dsp:nvSpPr>
      <dsp:spPr bwMode="white">
        <a:xfrm>
          <a:off x="1609445" y="2140666"/>
          <a:ext cx="81676" cy="81676"/>
        </a:xfrm>
        <a:prstGeom prst="ellipse">
          <a:avLst/>
        </a:prstGeom>
        <a:solidFill>
          <a:schemeClr val="accent2"/>
        </a:solidFill>
        <a:ln w="6350" cap="flat" cmpd="sng" algn="ctr">
          <a:noFill/>
          <a:prstDash val="solid"/>
          <a:miter lim="800000"/>
        </a:ln>
        <a:effectLst/>
      </dsp:spPr>
      <dsp:style>
        <a:lnRef idx="2">
          <a:schemeClr val="lt1"/>
        </a:lnRef>
        <a:fillRef idx="1">
          <a:schemeClr val="accent2">
            <a:shade val="90000"/>
            <a:hueOff val="45000"/>
            <a:satOff val="2843"/>
            <a:lumOff val="2353"/>
            <a:alpha val="87549"/>
          </a:schemeClr>
        </a:fillRef>
        <a:effectRef idx="0">
          <a:scrgbClr r="0" g="0" b="0"/>
        </a:effectRef>
        <a:fontRef idx="minor">
          <a:schemeClr val="lt1"/>
        </a:fontRef>
      </dsp:style>
      <dsp:txXfrm>
        <a:off x="1609445" y="2140666"/>
        <a:ext cx="81676" cy="81676"/>
      </dsp:txXfrm>
    </dsp:sp>
    <dsp:sp modelId="{2D6C7916-1130-46A8-833B-A6278CBD2192}">
      <dsp:nvSpPr>
        <dsp:cNvPr id="20" name="Rectangles 19"/>
        <dsp:cNvSpPr/>
      </dsp:nvSpPr>
      <dsp:spPr bwMode="white">
        <a:xfrm>
          <a:off x="3733899" y="436301"/>
          <a:ext cx="2705574" cy="453753"/>
        </a:xfrm>
        <a:prstGeom prst="rect">
          <a:avLst/>
        </a:prstGeom>
      </dsp:spPr>
      <dsp:style>
        <a:lnRef idx="0">
          <a:schemeClr val="dk1">
            <a:alpha val="0"/>
          </a:schemeClr>
        </a:lnRef>
        <a:fillRef idx="0">
          <a:schemeClr val="lt1">
            <a:alpha val="0"/>
          </a:schemeClr>
        </a:fillRef>
        <a:effectRef idx="0">
          <a:scrgbClr r="0" g="0" b="0"/>
        </a:effectRef>
        <a:fontRef idx="minor"/>
      </dsp:style>
      <dsp:txBody>
        <a:bodyPr lIns="0" tIns="0" rIns="120650" bIns="0" anchor="ctr"/>
        <a:lstStyle>
          <a:lvl1pPr algn="l">
            <a:defRPr sz="1900"/>
          </a:lvl1pPr>
          <a:lvl2pPr marL="114300" indent="-114300" algn="l">
            <a:defRPr sz="1400"/>
          </a:lvl2pPr>
          <a:lvl3pPr marL="228600" indent="-114300" algn="l">
            <a:defRPr sz="1400"/>
          </a:lvl3pPr>
          <a:lvl4pPr marL="342900" indent="-114300" algn="l">
            <a:defRPr sz="1400"/>
          </a:lvl4pPr>
          <a:lvl5pPr marL="457200" indent="-114300" algn="l">
            <a:defRPr sz="1400"/>
          </a:lvl5pPr>
          <a:lvl6pPr marL="571500" indent="-114300" algn="l">
            <a:defRPr sz="1400"/>
          </a:lvl6pPr>
          <a:lvl7pPr marL="685800" indent="-114300" algn="l">
            <a:defRPr sz="1400"/>
          </a:lvl7pPr>
          <a:lvl8pPr marL="800100" indent="-114300" algn="l">
            <a:defRPr sz="1400"/>
          </a:lvl8pPr>
          <a:lvl9pPr marL="914400" indent="-114300" algn="l">
            <a:defRPr sz="1400"/>
          </a:lvl9pPr>
        </a:lstStyle>
        <a:p>
          <a:pPr lvl="0">
            <a:lnSpc>
              <a:spcPct val="100000"/>
            </a:lnSpc>
            <a:spcBef>
              <a:spcPct val="0"/>
            </a:spcBef>
            <a:spcAft>
              <a:spcPct val="35000"/>
            </a:spcAft>
          </a:pPr>
          <a:r>
            <a:rPr lang="en-US" b="1" dirty="0">
              <a:solidFill>
                <a:schemeClr val="bg1"/>
              </a:solidFill>
              <a:latin typeface="Tenorite" pitchFamily="2" charset="0"/>
            </a:rPr>
            <a:t>12 Jan 2023</a:t>
          </a:r>
          <a:endParaRPr>
            <a:solidFill>
              <a:schemeClr val="tx1"/>
            </a:solidFill>
          </a:endParaRPr>
        </a:p>
      </dsp:txBody>
      <dsp:txXfrm>
        <a:off x="3733899" y="436301"/>
        <a:ext cx="2705574" cy="453753"/>
      </dsp:txXfrm>
    </dsp:sp>
    <dsp:sp modelId="{4D953791-5C2F-4A75-A8F4-6ED7EAB5E015}">
      <dsp:nvSpPr>
        <dsp:cNvPr id="21" name="Straight Connector 20"/>
        <dsp:cNvSpPr/>
      </dsp:nvSpPr>
      <dsp:spPr bwMode="white">
        <a:xfrm>
          <a:off x="3507023" y="890054"/>
          <a:ext cx="0" cy="1291450"/>
        </a:xfrm>
        <a:prstGeom prst="line">
          <a:avLst/>
        </a:prstGeom>
        <a:noFill/>
        <a:ln w="12700" cap="flat" cmpd="sng" algn="ctr">
          <a:solidFill>
            <a:schemeClr val="accent2"/>
          </a:solidFill>
          <a:prstDash val="dash"/>
          <a:miter lim="800000"/>
        </a:ln>
        <a:effectLst/>
      </dsp:spPr>
      <dsp:style>
        <a:lnRef idx="1">
          <a:schemeClr val="accent2">
            <a:shade val="90000"/>
            <a:hueOff val="90000"/>
            <a:satOff val="5686"/>
            <a:lumOff val="4706"/>
            <a:alpha val="100000"/>
          </a:schemeClr>
        </a:lnRef>
        <a:fillRef idx="0">
          <a:schemeClr val="accent2">
            <a:shade val="90000"/>
            <a:hueOff val="90000"/>
            <a:satOff val="5686"/>
            <a:lumOff val="4706"/>
            <a:alpha val="100000"/>
          </a:schemeClr>
        </a:fillRef>
        <a:effectRef idx="0">
          <a:scrgbClr r="0" g="0" b="0"/>
        </a:effectRef>
        <a:fontRef idx="minor"/>
      </dsp:style>
      <dsp:txXfrm>
        <a:off x="3507023" y="890054"/>
        <a:ext cx="0" cy="1291450"/>
      </dsp:txXfrm>
    </dsp:sp>
    <dsp:sp modelId="{17331DD9-74CF-4A3A-86BA-F4B9DBEAB944}">
      <dsp:nvSpPr>
        <dsp:cNvPr id="23" name="Teardrop 22"/>
        <dsp:cNvSpPr/>
      </dsp:nvSpPr>
      <dsp:spPr bwMode="white">
        <a:xfrm rot="-2700000">
          <a:off x="4976460" y="3539405"/>
          <a:ext cx="320852" cy="320852"/>
        </a:xfrm>
        <a:prstGeom prst="teardrop">
          <a:avLst>
            <a:gd name="adj" fmla="val 114999"/>
          </a:avLst>
        </a:prstGeom>
        <a:solidFill>
          <a:schemeClr val="accent2"/>
        </a:solidFill>
      </dsp:spPr>
      <dsp:style>
        <a:lnRef idx="2">
          <a:schemeClr val="accent2">
            <a:alpha val="90000"/>
            <a:hueOff val="0"/>
            <a:satOff val="0"/>
            <a:lumOff val="0"/>
            <a:alpha val="60196"/>
          </a:schemeClr>
        </a:lnRef>
        <a:fillRef idx="1">
          <a:schemeClr val="accent2">
            <a:alpha val="90000"/>
            <a:hueOff val="0"/>
            <a:satOff val="0"/>
            <a:lumOff val="0"/>
            <a:alpha val="60196"/>
          </a:schemeClr>
        </a:fillRef>
        <a:effectRef idx="0">
          <a:scrgbClr r="0" g="0" b="0"/>
        </a:effectRef>
        <a:fontRef idx="minor">
          <a:schemeClr val="lt1"/>
        </a:fontRef>
      </dsp:style>
      <dsp:txXfrm rot="-2700000">
        <a:off x="4976460" y="3539405"/>
        <a:ext cx="320852" cy="320852"/>
      </dsp:txXfrm>
    </dsp:sp>
    <dsp:sp modelId="{515AAB83-BD07-4B9E-9A3B-858C0B126F9C}">
      <dsp:nvSpPr>
        <dsp:cNvPr id="24" name="Oval 23"/>
        <dsp:cNvSpPr/>
      </dsp:nvSpPr>
      <dsp:spPr bwMode="white">
        <a:xfrm rot="-2700000">
          <a:off x="5012104" y="3575049"/>
          <a:ext cx="249564" cy="249564"/>
        </a:xfrm>
        <a:prstGeom prst="ellipse">
          <a:avLst/>
        </a:prstGeom>
        <a:solidFill>
          <a:schemeClr val="accent1">
            <a:alpha val="90000"/>
          </a:schemeClr>
        </a:solidFill>
        <a:ln w="12700" cap="flat" cmpd="sng" algn="ctr">
          <a:noFill/>
          <a:prstDash val="solid"/>
          <a:miter lim="800000"/>
        </a:ln>
        <a:effectLst/>
      </dsp:spPr>
      <dsp:style>
        <a:lnRef idx="2">
          <a:schemeClr val="accent2">
            <a:alpha val="90000"/>
            <a:hueOff val="0"/>
            <a:satOff val="0"/>
            <a:lumOff val="0"/>
            <a:alpha val="58196"/>
          </a:schemeClr>
        </a:lnRef>
        <a:fillRef idx="1">
          <a:schemeClr val="lt1">
            <a:alpha val="90000"/>
          </a:schemeClr>
        </a:fillRef>
        <a:effectRef idx="0">
          <a:scrgbClr r="0" g="0" b="0"/>
        </a:effectRef>
        <a:fontRef idx="minor"/>
      </dsp:style>
      <dsp:txXfrm rot="-2700000">
        <a:off x="5012104" y="3575049"/>
        <a:ext cx="249564" cy="249564"/>
      </dsp:txXfrm>
    </dsp:sp>
    <dsp:sp modelId="{08CB2D5A-F46A-4E0E-9575-15F31D04AAC6}">
      <dsp:nvSpPr>
        <dsp:cNvPr id="25" name="Rectangles 24"/>
        <dsp:cNvSpPr/>
      </dsp:nvSpPr>
      <dsp:spPr bwMode="white">
        <a:xfrm>
          <a:off x="5363763" y="2181504"/>
          <a:ext cx="2705574" cy="1291450"/>
        </a:xfrm>
        <a:prstGeom prst="rect">
          <a:avLst/>
        </a:prstGeom>
      </dsp:spPr>
      <dsp:style>
        <a:lnRef idx="0">
          <a:schemeClr val="dk1">
            <a:alpha val="0"/>
          </a:schemeClr>
        </a:lnRef>
        <a:fillRef idx="0">
          <a:schemeClr val="lt1">
            <a:alpha val="0"/>
          </a:schemeClr>
        </a:fillRef>
        <a:effectRef idx="0">
          <a:scrgbClr r="0" g="0" b="0"/>
        </a:effectRef>
        <a:fontRef idx="minor"/>
      </dsp:style>
      <dsp:txBody>
        <a:bodyPr lIns="0" tIns="135731" rIns="0" bIns="90487" anchor="b"/>
        <a:lstStyle>
          <a:lvl1pPr algn="l">
            <a:defRPr sz="1400"/>
          </a:lvl1pPr>
          <a:lvl2pPr marL="57150" indent="-57150" algn="l">
            <a:defRPr sz="1000"/>
          </a:lvl2pPr>
          <a:lvl3pPr marL="114300" indent="-57150" algn="l">
            <a:defRPr sz="1000"/>
          </a:lvl3pPr>
          <a:lvl4pPr marL="171450" indent="-57150" algn="l">
            <a:defRPr sz="1000"/>
          </a:lvl4pPr>
          <a:lvl5pPr marL="228600" indent="-57150" algn="l">
            <a:defRPr sz="1000"/>
          </a:lvl5pPr>
          <a:lvl6pPr marL="285750" indent="-57150" algn="l">
            <a:defRPr sz="1000"/>
          </a:lvl6pPr>
          <a:lvl7pPr marL="342900" indent="-57150" algn="l">
            <a:defRPr sz="1000"/>
          </a:lvl7pPr>
          <a:lvl8pPr marL="400050" indent="-57150" algn="l">
            <a:defRPr sz="1000"/>
          </a:lvl8pPr>
          <a:lvl9pPr marL="457200" indent="-57150" algn="l">
            <a:defRPr sz="1000"/>
          </a:lvl9pPr>
        </a:lstStyle>
        <a:p>
          <a:pPr lvl="0">
            <a:lnSpc>
              <a:spcPct val="100000"/>
            </a:lnSpc>
            <a:spcBef>
              <a:spcPct val="0"/>
            </a:spcBef>
            <a:spcAft>
              <a:spcPct val="35000"/>
            </a:spcAft>
          </a:pPr>
          <a:r>
            <a:rPr lang="en-US" b="1" dirty="0">
              <a:solidFill>
                <a:schemeClr val="bg1"/>
              </a:solidFill>
              <a:latin typeface="Tenorite" pitchFamily="2" charset="0"/>
            </a:rPr>
            <a:t>We are shared for making </a:t>
          </a:r>
          <a:endParaRPr lang="en-US" b="0" dirty="0">
            <a:solidFill>
              <a:schemeClr val="bg1"/>
            </a:solidFill>
            <a:latin typeface="Tenorite" pitchFamily="2" charset="0"/>
          </a:endParaRPr>
        </a:p>
        <a:p>
          <a:pPr lvl="0">
            <a:lnSpc>
              <a:spcPct val="100000"/>
            </a:lnSpc>
            <a:spcBef>
              <a:spcPct val="0"/>
            </a:spcBef>
            <a:spcAft>
              <a:spcPct val="35000"/>
            </a:spcAft>
          </a:pPr>
          <a:r>
            <a:rPr lang="en-US" b="1" dirty="0">
              <a:solidFill>
                <a:schemeClr val="bg1"/>
              </a:solidFill>
              <a:latin typeface="Tenorite" pitchFamily="2" charset="0"/>
            </a:rPr>
            <a:t>A documentation and presentation</a:t>
          </a:r>
          <a:endParaRPr>
            <a:solidFill>
              <a:schemeClr val="tx1"/>
            </a:solidFill>
          </a:endParaRPr>
        </a:p>
      </dsp:txBody>
      <dsp:txXfrm>
        <a:off x="5363763" y="2181504"/>
        <a:ext cx="2705574" cy="1291450"/>
      </dsp:txXfrm>
    </dsp:sp>
    <dsp:sp modelId="{152AD014-AFD0-4700-A468-4D562874339A}">
      <dsp:nvSpPr>
        <dsp:cNvPr id="16" name="Oval 15"/>
        <dsp:cNvSpPr/>
      </dsp:nvSpPr>
      <dsp:spPr bwMode="white">
        <a:xfrm>
          <a:off x="3239308" y="2140666"/>
          <a:ext cx="81676" cy="81676"/>
        </a:xfrm>
        <a:prstGeom prst="ellipse">
          <a:avLst/>
        </a:prstGeom>
        <a:solidFill>
          <a:schemeClr val="accent2"/>
        </a:solidFill>
        <a:ln w="6350" cap="flat" cmpd="sng" algn="ctr">
          <a:noFill/>
          <a:prstDash val="solid"/>
          <a:miter lim="800000"/>
        </a:ln>
        <a:effectLst/>
      </dsp:spPr>
      <dsp:style>
        <a:lnRef idx="2">
          <a:schemeClr val="lt1"/>
        </a:lnRef>
        <a:fillRef idx="1">
          <a:schemeClr val="accent2">
            <a:shade val="90000"/>
            <a:hueOff val="90000"/>
            <a:satOff val="5686"/>
            <a:lumOff val="4706"/>
            <a:alpha val="75098"/>
          </a:schemeClr>
        </a:fillRef>
        <a:effectRef idx="0">
          <a:scrgbClr r="0" g="0" b="0"/>
        </a:effectRef>
        <a:fontRef idx="minor">
          <a:schemeClr val="lt1"/>
        </a:fontRef>
      </dsp:style>
      <dsp:txXfrm>
        <a:off x="3239308" y="2140666"/>
        <a:ext cx="81676" cy="81676"/>
      </dsp:txXfrm>
    </dsp:sp>
    <dsp:sp modelId="{7C1E6B4A-59F7-4018-A403-E1CCAEE78BA1}">
      <dsp:nvSpPr>
        <dsp:cNvPr id="26" name="Rectangles 25"/>
        <dsp:cNvSpPr/>
      </dsp:nvSpPr>
      <dsp:spPr bwMode="white">
        <a:xfrm>
          <a:off x="5363763" y="3472954"/>
          <a:ext cx="2705574" cy="453753"/>
        </a:xfrm>
        <a:prstGeom prst="rect">
          <a:avLst/>
        </a:prstGeom>
      </dsp:spPr>
      <dsp:style>
        <a:lnRef idx="0">
          <a:schemeClr val="dk1">
            <a:alpha val="0"/>
          </a:schemeClr>
        </a:lnRef>
        <a:fillRef idx="0">
          <a:schemeClr val="lt1">
            <a:alpha val="0"/>
          </a:schemeClr>
        </a:fillRef>
        <a:effectRef idx="0">
          <a:scrgbClr r="0" g="0" b="0"/>
        </a:effectRef>
        <a:fontRef idx="minor"/>
      </dsp:style>
      <dsp:txBody>
        <a:bodyPr lIns="0" tIns="0" rIns="120650" bIns="0" anchor="ctr"/>
        <a:lstStyle>
          <a:lvl1pPr algn="l">
            <a:defRPr sz="1900"/>
          </a:lvl1pPr>
          <a:lvl2pPr marL="114300" indent="-114300" algn="l">
            <a:defRPr sz="1400"/>
          </a:lvl2pPr>
          <a:lvl3pPr marL="228600" indent="-114300" algn="l">
            <a:defRPr sz="1400"/>
          </a:lvl3pPr>
          <a:lvl4pPr marL="342900" indent="-114300" algn="l">
            <a:defRPr sz="1400"/>
          </a:lvl4pPr>
          <a:lvl5pPr marL="457200" indent="-114300" algn="l">
            <a:defRPr sz="1400"/>
          </a:lvl5pPr>
          <a:lvl6pPr marL="571500" indent="-114300" algn="l">
            <a:defRPr sz="1400"/>
          </a:lvl6pPr>
          <a:lvl7pPr marL="685800" indent="-114300" algn="l">
            <a:defRPr sz="1400"/>
          </a:lvl7pPr>
          <a:lvl8pPr marL="800100" indent="-114300" algn="l">
            <a:defRPr sz="1400"/>
          </a:lvl8pPr>
          <a:lvl9pPr marL="914400" indent="-114300" algn="l">
            <a:defRPr sz="1400"/>
          </a:lvl9pPr>
        </a:lstStyle>
        <a:p>
          <a:pPr lvl="0">
            <a:lnSpc>
              <a:spcPct val="100000"/>
            </a:lnSpc>
            <a:spcBef>
              <a:spcPct val="0"/>
            </a:spcBef>
            <a:spcAft>
              <a:spcPct val="35000"/>
            </a:spcAft>
          </a:pPr>
          <a:r>
            <a:rPr lang="en-US" b="1" dirty="0">
              <a:solidFill>
                <a:schemeClr val="bg1"/>
              </a:solidFill>
              <a:latin typeface="Tenorite" pitchFamily="2" charset="0"/>
            </a:rPr>
            <a:t>20 Jan  20XX</a:t>
          </a:r>
          <a:endParaRPr>
            <a:solidFill>
              <a:schemeClr val="tx1"/>
            </a:solidFill>
          </a:endParaRPr>
        </a:p>
      </dsp:txBody>
      <dsp:txXfrm>
        <a:off x="5363763" y="3472954"/>
        <a:ext cx="2705574" cy="453753"/>
      </dsp:txXfrm>
    </dsp:sp>
    <dsp:sp modelId="{A03C5372-D306-43AC-B406-6F8183849431}">
      <dsp:nvSpPr>
        <dsp:cNvPr id="27" name="Straight Connector 26"/>
        <dsp:cNvSpPr/>
      </dsp:nvSpPr>
      <dsp:spPr bwMode="white">
        <a:xfrm>
          <a:off x="5136886" y="2181504"/>
          <a:ext cx="0" cy="1291450"/>
        </a:xfrm>
        <a:prstGeom prst="line">
          <a:avLst/>
        </a:prstGeom>
        <a:noFill/>
        <a:ln w="12700" cap="flat" cmpd="sng" algn="ctr">
          <a:solidFill>
            <a:schemeClr val="accent2"/>
          </a:solidFill>
          <a:prstDash val="dash"/>
          <a:miter lim="800000"/>
        </a:ln>
        <a:effectLst/>
      </dsp:spPr>
      <dsp:style>
        <a:lnRef idx="1">
          <a:schemeClr val="accent2">
            <a:shade val="90000"/>
            <a:hueOff val="135000"/>
            <a:satOff val="8529"/>
            <a:lumOff val="7059"/>
            <a:alpha val="100000"/>
          </a:schemeClr>
        </a:lnRef>
        <a:fillRef idx="0">
          <a:schemeClr val="accent2">
            <a:shade val="90000"/>
            <a:hueOff val="135000"/>
            <a:satOff val="8529"/>
            <a:lumOff val="7059"/>
            <a:alpha val="100000"/>
          </a:schemeClr>
        </a:fillRef>
        <a:effectRef idx="0">
          <a:scrgbClr r="0" g="0" b="0"/>
        </a:effectRef>
        <a:fontRef idx="minor"/>
      </dsp:style>
      <dsp:txXfrm>
        <a:off x="5136886" y="2181504"/>
        <a:ext cx="0" cy="1291450"/>
      </dsp:txXfrm>
    </dsp:sp>
    <dsp:sp modelId="{A55439AF-6893-479D-8B57-31FBC13C553F}">
      <dsp:nvSpPr>
        <dsp:cNvPr id="29" name="Teardrop 28"/>
        <dsp:cNvSpPr/>
      </dsp:nvSpPr>
      <dsp:spPr bwMode="white">
        <a:xfrm rot="8100000">
          <a:off x="6606324" y="502751"/>
          <a:ext cx="320852" cy="320852"/>
        </a:xfrm>
        <a:prstGeom prst="teardrop">
          <a:avLst>
            <a:gd name="adj" fmla="val 114999"/>
          </a:avLst>
        </a:prstGeom>
        <a:solidFill>
          <a:schemeClr val="accent2"/>
        </a:solidFill>
      </dsp:spPr>
      <dsp:style>
        <a:lnRef idx="2">
          <a:schemeClr val="accent2">
            <a:alpha val="90000"/>
            <a:hueOff val="0"/>
            <a:satOff val="0"/>
            <a:lumOff val="0"/>
            <a:alpha val="50196"/>
          </a:schemeClr>
        </a:lnRef>
        <a:fillRef idx="1">
          <a:schemeClr val="accent2">
            <a:alpha val="90000"/>
            <a:hueOff val="0"/>
            <a:satOff val="0"/>
            <a:lumOff val="0"/>
            <a:alpha val="50196"/>
          </a:schemeClr>
        </a:fillRef>
        <a:effectRef idx="0">
          <a:scrgbClr r="0" g="0" b="0"/>
        </a:effectRef>
        <a:fontRef idx="minor">
          <a:schemeClr val="lt1"/>
        </a:fontRef>
      </dsp:style>
      <dsp:txXfrm rot="8100000">
        <a:off x="6606324" y="502751"/>
        <a:ext cx="320852" cy="320852"/>
      </dsp:txXfrm>
    </dsp:sp>
    <dsp:sp modelId="{A22B1C16-7FF0-4DBE-B32E-E43FEB1E2EAC}">
      <dsp:nvSpPr>
        <dsp:cNvPr id="30" name="Oval 29"/>
        <dsp:cNvSpPr/>
      </dsp:nvSpPr>
      <dsp:spPr bwMode="white">
        <a:xfrm rot="8100000">
          <a:off x="6641968" y="538395"/>
          <a:ext cx="249564" cy="249564"/>
        </a:xfrm>
        <a:prstGeom prst="ellipse">
          <a:avLst/>
        </a:prstGeom>
        <a:solidFill>
          <a:schemeClr val="accent1">
            <a:alpha val="90000"/>
          </a:schemeClr>
        </a:solidFill>
        <a:ln w="12700" cap="flat" cmpd="sng" algn="ctr">
          <a:noFill/>
          <a:prstDash val="solid"/>
          <a:miter lim="800000"/>
        </a:ln>
        <a:effectLst/>
      </dsp:spPr>
      <dsp:style>
        <a:lnRef idx="2">
          <a:schemeClr val="accent2">
            <a:alpha val="90000"/>
            <a:hueOff val="0"/>
            <a:satOff val="0"/>
            <a:lumOff val="0"/>
            <a:alpha val="50196"/>
          </a:schemeClr>
        </a:lnRef>
        <a:fillRef idx="1">
          <a:schemeClr val="lt1">
            <a:alpha val="90000"/>
          </a:schemeClr>
        </a:fillRef>
        <a:effectRef idx="0">
          <a:scrgbClr r="0" g="0" b="0"/>
        </a:effectRef>
        <a:fontRef idx="minor"/>
      </dsp:style>
      <dsp:txXfrm rot="8100000">
        <a:off x="6641968" y="538395"/>
        <a:ext cx="249564" cy="249564"/>
      </dsp:txXfrm>
    </dsp:sp>
    <dsp:sp modelId="{1B55AA6D-649D-4145-93EB-08B866A4D4E5}">
      <dsp:nvSpPr>
        <dsp:cNvPr id="31" name="Rectangles 30"/>
        <dsp:cNvSpPr/>
      </dsp:nvSpPr>
      <dsp:spPr bwMode="white">
        <a:xfrm>
          <a:off x="6993626" y="890054"/>
          <a:ext cx="2705574" cy="1291450"/>
        </a:xfrm>
        <a:prstGeom prst="rect">
          <a:avLst/>
        </a:prstGeom>
      </dsp:spPr>
      <dsp:style>
        <a:lnRef idx="0">
          <a:schemeClr val="dk1">
            <a:alpha val="0"/>
          </a:schemeClr>
        </a:lnRef>
        <a:fillRef idx="0">
          <a:schemeClr val="lt1">
            <a:alpha val="0"/>
          </a:schemeClr>
        </a:fillRef>
        <a:effectRef idx="0">
          <a:scrgbClr r="0" g="0" b="0"/>
        </a:effectRef>
        <a:fontRef idx="minor"/>
      </dsp:style>
      <dsp:txBody>
        <a:bodyPr lIns="0" tIns="90487" rIns="90487" bIns="135731" anchor="t"/>
        <a:lstStyle>
          <a:lvl1pPr algn="l">
            <a:defRPr sz="1400"/>
          </a:lvl1pPr>
          <a:lvl2pPr marL="57150" indent="-57150" algn="l">
            <a:defRPr sz="1000"/>
          </a:lvl2pPr>
          <a:lvl3pPr marL="114300" indent="-57150" algn="l">
            <a:defRPr sz="1000"/>
          </a:lvl3pPr>
          <a:lvl4pPr marL="171450" indent="-57150" algn="l">
            <a:defRPr sz="1000"/>
          </a:lvl4pPr>
          <a:lvl5pPr marL="228600" indent="-57150" algn="l">
            <a:defRPr sz="1000"/>
          </a:lvl5pPr>
          <a:lvl6pPr marL="285750" indent="-57150" algn="l">
            <a:defRPr sz="1000"/>
          </a:lvl6pPr>
          <a:lvl7pPr marL="342900" indent="-57150" algn="l">
            <a:defRPr sz="1000"/>
          </a:lvl7pPr>
          <a:lvl8pPr marL="400050" indent="-57150" algn="l">
            <a:defRPr sz="1000"/>
          </a:lvl8pPr>
          <a:lvl9pPr marL="457200" indent="-57150" algn="l">
            <a:defRPr sz="1000"/>
          </a:lvl9pPr>
        </a:lstStyle>
        <a:p>
          <a:pPr lvl="0">
            <a:lnSpc>
              <a:spcPct val="100000"/>
            </a:lnSpc>
            <a:spcBef>
              <a:spcPct val="0"/>
            </a:spcBef>
            <a:spcAft>
              <a:spcPct val="35000"/>
            </a:spcAft>
          </a:pPr>
          <a:r>
            <a:rPr lang="en-US" b="1" dirty="0">
              <a:solidFill>
                <a:schemeClr val="bg1"/>
              </a:solidFill>
              <a:latin typeface="Tenorite" pitchFamily="2" charset="0"/>
            </a:rPr>
            <a:t>Upload</a:t>
          </a:r>
          <a:r>
            <a:rPr lang="en-US" b="1" baseline="0" dirty="0">
              <a:solidFill>
                <a:schemeClr val="bg1"/>
              </a:solidFill>
              <a:latin typeface="Tenorite" pitchFamily="2" charset="0"/>
            </a:rPr>
            <a:t> the project to github </a:t>
          </a:r>
          <a:endParaRPr lang="en-US" b="1" baseline="0" dirty="0">
            <a:solidFill>
              <a:schemeClr val="bg1"/>
            </a:solidFill>
            <a:latin typeface="Tenorite" pitchFamily="2" charset="0"/>
          </a:endParaRPr>
        </a:p>
        <a:p>
          <a:pPr lvl="0">
            <a:lnSpc>
              <a:spcPct val="100000"/>
            </a:lnSpc>
            <a:spcBef>
              <a:spcPct val="0"/>
            </a:spcBef>
            <a:spcAft>
              <a:spcPct val="35000"/>
            </a:spcAft>
          </a:pPr>
          <a:r>
            <a:rPr lang="en-US" b="1" baseline="0" dirty="0">
              <a:solidFill>
                <a:schemeClr val="bg1"/>
              </a:solidFill>
              <a:latin typeface="Tenorite" pitchFamily="2" charset="0"/>
            </a:rPr>
            <a:t>&amp; check every thing is done </a:t>
          </a:r>
          <a:endParaRPr lang="en-US" b="1" dirty="0">
            <a:solidFill>
              <a:schemeClr val="bg1"/>
            </a:solidFill>
            <a:latin typeface="Tenorite" pitchFamily="2" charset="0"/>
          </a:endParaRPr>
        </a:p>
      </dsp:txBody>
      <dsp:txXfrm>
        <a:off x="6993626" y="890054"/>
        <a:ext cx="2705574" cy="1291450"/>
      </dsp:txXfrm>
    </dsp:sp>
    <dsp:sp modelId="{14282312-87CB-41BB-A02D-C594BBEF33C7}">
      <dsp:nvSpPr>
        <dsp:cNvPr id="22" name="Oval 21"/>
        <dsp:cNvSpPr/>
      </dsp:nvSpPr>
      <dsp:spPr bwMode="white">
        <a:xfrm>
          <a:off x="4869172" y="2140666"/>
          <a:ext cx="81676" cy="81676"/>
        </a:xfrm>
        <a:prstGeom prst="ellipse">
          <a:avLst/>
        </a:prstGeom>
        <a:solidFill>
          <a:schemeClr val="accent2"/>
        </a:solidFill>
        <a:ln w="6350" cap="flat" cmpd="sng" algn="ctr">
          <a:noFill/>
          <a:prstDash val="solid"/>
          <a:miter lim="800000"/>
        </a:ln>
        <a:effectLst/>
      </dsp:spPr>
      <dsp:style>
        <a:lnRef idx="2">
          <a:schemeClr val="lt1"/>
        </a:lnRef>
        <a:fillRef idx="1">
          <a:schemeClr val="accent2">
            <a:shade val="90000"/>
            <a:hueOff val="135000"/>
            <a:satOff val="8529"/>
            <a:lumOff val="7059"/>
            <a:alpha val="62647"/>
          </a:schemeClr>
        </a:fillRef>
        <a:effectRef idx="0">
          <a:scrgbClr r="0" g="0" b="0"/>
        </a:effectRef>
        <a:fontRef idx="minor">
          <a:schemeClr val="lt1"/>
        </a:fontRef>
      </dsp:style>
      <dsp:txXfrm>
        <a:off x="4869172" y="2140666"/>
        <a:ext cx="81676" cy="81676"/>
      </dsp:txXfrm>
    </dsp:sp>
    <dsp:sp modelId="{3FA5D5AE-9CAE-4D19-9765-BCEE62095312}">
      <dsp:nvSpPr>
        <dsp:cNvPr id="32" name="Rectangles 31"/>
        <dsp:cNvSpPr/>
      </dsp:nvSpPr>
      <dsp:spPr bwMode="white">
        <a:xfrm>
          <a:off x="6993626" y="436301"/>
          <a:ext cx="2705574" cy="453753"/>
        </a:xfrm>
        <a:prstGeom prst="rect">
          <a:avLst/>
        </a:prstGeom>
      </dsp:spPr>
      <dsp:style>
        <a:lnRef idx="0">
          <a:schemeClr val="dk1">
            <a:alpha val="0"/>
          </a:schemeClr>
        </a:lnRef>
        <a:fillRef idx="0">
          <a:schemeClr val="lt1">
            <a:alpha val="0"/>
          </a:schemeClr>
        </a:fillRef>
        <a:effectRef idx="0">
          <a:scrgbClr r="0" g="0" b="0"/>
        </a:effectRef>
        <a:fontRef idx="minor"/>
      </dsp:style>
      <dsp:txBody>
        <a:bodyPr lIns="0" tIns="0" rIns="120650" bIns="0" anchor="ctr"/>
        <a:lstStyle>
          <a:lvl1pPr algn="l">
            <a:defRPr sz="1900"/>
          </a:lvl1pPr>
          <a:lvl2pPr marL="114300" indent="-114300" algn="l">
            <a:defRPr sz="1400"/>
          </a:lvl2pPr>
          <a:lvl3pPr marL="228600" indent="-114300" algn="l">
            <a:defRPr sz="1400"/>
          </a:lvl3pPr>
          <a:lvl4pPr marL="342900" indent="-114300" algn="l">
            <a:defRPr sz="1400"/>
          </a:lvl4pPr>
          <a:lvl5pPr marL="457200" indent="-114300" algn="l">
            <a:defRPr sz="1400"/>
          </a:lvl5pPr>
          <a:lvl6pPr marL="571500" indent="-114300" algn="l">
            <a:defRPr sz="1400"/>
          </a:lvl6pPr>
          <a:lvl7pPr marL="685800" indent="-114300" algn="l">
            <a:defRPr sz="1400"/>
          </a:lvl7pPr>
          <a:lvl8pPr marL="800100" indent="-114300" algn="l">
            <a:defRPr sz="1400"/>
          </a:lvl8pPr>
          <a:lvl9pPr marL="914400" indent="-114300" algn="l">
            <a:defRPr sz="1400"/>
          </a:lvl9pPr>
        </a:lstStyle>
        <a:p>
          <a:pPr lvl="0">
            <a:lnSpc>
              <a:spcPct val="100000"/>
            </a:lnSpc>
            <a:spcBef>
              <a:spcPct val="0"/>
            </a:spcBef>
            <a:spcAft>
              <a:spcPct val="35000"/>
            </a:spcAft>
          </a:pPr>
          <a:r>
            <a:rPr lang="en-US" b="1" dirty="0">
              <a:solidFill>
                <a:schemeClr val="bg1"/>
              </a:solidFill>
              <a:latin typeface="Tenorite" pitchFamily="2" charset="0"/>
            </a:rPr>
            <a:t>29 Jan 2023</a:t>
          </a:r>
          <a:endParaRPr>
            <a:solidFill>
              <a:schemeClr val="tx1"/>
            </a:solidFill>
          </a:endParaRPr>
        </a:p>
      </dsp:txBody>
      <dsp:txXfrm>
        <a:off x="6993626" y="436301"/>
        <a:ext cx="2705574" cy="453753"/>
      </dsp:txXfrm>
    </dsp:sp>
    <dsp:sp modelId="{FE6CA7EB-68EC-4E76-9051-08C4CF370101}">
      <dsp:nvSpPr>
        <dsp:cNvPr id="33" name="Straight Connector 32"/>
        <dsp:cNvSpPr/>
      </dsp:nvSpPr>
      <dsp:spPr bwMode="white">
        <a:xfrm>
          <a:off x="6766750" y="890054"/>
          <a:ext cx="0" cy="1291450"/>
        </a:xfrm>
        <a:prstGeom prst="line">
          <a:avLst/>
        </a:prstGeom>
        <a:noFill/>
        <a:ln w="12700" cap="flat" cmpd="sng" algn="ctr">
          <a:solidFill>
            <a:schemeClr val="accent2"/>
          </a:solidFill>
          <a:prstDash val="dash"/>
          <a:miter lim="800000"/>
        </a:ln>
        <a:effectLst/>
      </dsp:spPr>
      <dsp:style>
        <a:lnRef idx="1">
          <a:schemeClr val="accent2">
            <a:shade val="90000"/>
            <a:hueOff val="180000"/>
            <a:satOff val="11373"/>
            <a:lumOff val="9412"/>
            <a:alpha val="100000"/>
          </a:schemeClr>
        </a:lnRef>
        <a:fillRef idx="0">
          <a:schemeClr val="accent2">
            <a:shade val="90000"/>
            <a:hueOff val="180000"/>
            <a:satOff val="11373"/>
            <a:lumOff val="9412"/>
            <a:alpha val="100000"/>
          </a:schemeClr>
        </a:fillRef>
        <a:effectRef idx="0">
          <a:scrgbClr r="0" g="0" b="0"/>
        </a:effectRef>
        <a:fontRef idx="minor"/>
      </dsp:style>
      <dsp:txXfrm>
        <a:off x="6766750" y="890054"/>
        <a:ext cx="0" cy="1291450"/>
      </dsp:txXfrm>
    </dsp:sp>
    <dsp:sp modelId="{58B7B786-A0AD-4662-8D54-C5C572D2C32C}">
      <dsp:nvSpPr>
        <dsp:cNvPr id="28" name="Oval 27"/>
        <dsp:cNvSpPr/>
      </dsp:nvSpPr>
      <dsp:spPr bwMode="white">
        <a:xfrm>
          <a:off x="6499036" y="2140666"/>
          <a:ext cx="81676" cy="81676"/>
        </a:xfrm>
        <a:prstGeom prst="ellipse">
          <a:avLst/>
        </a:prstGeom>
        <a:solidFill>
          <a:schemeClr val="accent2"/>
        </a:solidFill>
        <a:ln w="6350" cap="flat" cmpd="sng" algn="ctr">
          <a:noFill/>
          <a:prstDash val="solid"/>
          <a:miter lim="800000"/>
        </a:ln>
        <a:effectLst/>
      </dsp:spPr>
      <dsp:style>
        <a:lnRef idx="2">
          <a:schemeClr val="lt1"/>
        </a:lnRef>
        <a:fillRef idx="1">
          <a:schemeClr val="accent2">
            <a:shade val="90000"/>
            <a:hueOff val="180000"/>
            <a:satOff val="11373"/>
            <a:lumOff val="9412"/>
            <a:alpha val="50196"/>
          </a:schemeClr>
        </a:fillRef>
        <a:effectRef idx="0">
          <a:scrgbClr r="0" g="0" b="0"/>
        </a:effectRef>
        <a:fontRef idx="minor">
          <a:schemeClr val="lt1"/>
        </a:fontRef>
      </dsp:style>
      <dsp:txXfrm>
        <a:off x="6499036" y="2140666"/>
        <a:ext cx="81676" cy="81676"/>
      </dsp:txXfrm>
    </dsp:sp>
  </dsp:spTree>
</dsp:drawing>
</file>

<file path=ppt/diagrams/layout1.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stBulletLvl" val="2"/>
              <dgm:param type="txAnchorHorzCh" val="ctr"/>
              <dgm:param type="txAnchorVert" val="mid"/>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17/3/layout/DropPinTimeline">
  <dgm:title val="Drop Pin Timeline"/>
  <dgm:desc val="Use to show a list of events in chronological order. An invisible box next to the pin contains the date and the description is immediately below. It can display a medium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fact="0.8"/>
      <dgm:constr type="ctrY" for="ch" forName="nodes" refType="h" fact="0.5"/>
    </dgm:constrLst>
    <dgm:layoutNode name="divider" styleLbl="fgAcc1">
      <dgm:alg type="sp"/>
      <dgm:choose name="ArrowShape">
        <dgm:if name="ArrowShapeLTR" func="var" arg="dir" op="equ" val="norm">
          <dgm:shape xmlns:r="http://schemas.openxmlformats.org/officeDocument/2006/relationships" type="line" r:blip="" zOrderOff="-1">
            <dgm:adjLst/>
          </dgm:shape>
        </dgm:if>
        <dgm:else name="ArrowShapeRTL">
          <dgm:shape xmlns:r="http://schemas.openxmlformats.org/officeDocument/2006/relationships" type="line" r:blip="" zOrderOff="-1">
            <dgm:adj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 type="primFontSz" for="des" forName="L1TextContainer1" val="20"/>
        <dgm:constr type="primFontSz" for="des" forName="L2TextContainer1" refType="primFontSz" refFor="des" refForName="L1TextContainer1" op="equ" fact="0.75"/>
        <dgm:constr type="w" for="ch" forName="composite1" refType="w"/>
        <dgm:constr type="h" for="ch" forName="composite1" refType="h"/>
        <dgm:constr type="w" for="ch" forName="spaceBetweenRectangles1" refType="w" refFor="ch" refForName="composite1" fact="0.28"/>
        <dgm:constr type="primFontSz" for="des" forName="L1TextContainer1" op="equ"/>
        <dgm:constr type="primFontSz" for="des" forName="L2TextContainer1" op="equ"/>
      </dgm:constrLst>
      <dgm:choose name="LayoutBasedOnCountOfNodes">
        <dgm:if name="LessThanOrEqualToTwoNodes" axis="ch" ptType="node" func="cnt" op="lte" val="2">
          <dgm:forEach name="nodesForEach1" axis="ch" ptType="node">
            <dgm:layoutNode name="composite1">
              <dgm:alg type="composite"/>
              <dgm:shape xmlns:r="http://schemas.openxmlformats.org/officeDocument/2006/relationships" r:blip="">
                <dgm:adjLst/>
              </dgm:shape>
              <dgm:choose name="CaseForLayoutDirection1">
                <dgm:if name="CaseForLayoutDirectionLTR1" func="var" arg="dir" op="equ" val="norm">
                  <dgm:choose name="CaseForPlacingNodesAboveAndBelowDividerLTR1">
                    <dgm:if name="CaseForPlacingNodeAboveDividerLTR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LTR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if>
                <dgm:else name="CaseForLayoutDirectionRTL1">
                  <dgm:choose name="CaseForPlacingNodesAboveAndBelowDividerRTL1">
                    <dgm:if name="CaseForPlacingNodeAboveDividerRTL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RT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else>
              </dgm:choose>
              <dgm:layoutNode name="ConnectorPoint1" styleLbl="lnNode1" moveWith="ConnectLine1">
                <dgm:alg type="sp"/>
                <dgm:shape xmlns:r="http://schemas.openxmlformats.org/officeDocument/2006/relationships" type="ellipse" r:blip="" zOrderOff="10">
                  <dgm:adjLst/>
                </dgm:shape>
                <dgm:presOf/>
                <dgm:constrLst>
                  <dgm:constr type="w" refType="h" op="equ"/>
                </dgm:constrLst>
              </dgm:layoutNode>
              <dgm:layoutNode name="DropPinPlaceHolder1">
                <dgm:alg type="composite"/>
                <dgm:shape xmlns:r="http://schemas.openxmlformats.org/officeDocument/2006/relationships" r:blip="">
                  <dgm:adjLst/>
                </dgm:shape>
                <dgm:constrLst>
                  <dgm:constr type="w" for="ch" forName="DropPin1" refType="w"/>
                  <dgm:constr type="h" for="ch" forName="DropPin1" refType="h"/>
                  <dgm:constr type="ctrX" for="ch" forName="DropPin1" refType="w" fact="0.5"/>
                  <dgm:constr type="ctrY" for="ch" forName="DropPin1" refType="h" fact="0.5"/>
                  <dgm:constr type="w" for="ch" forName="Ellipse1" refType="w" refFor="ch" refForName="DropPin1" fact="0.55"/>
                  <dgm:constr type="h" for="ch" forName="Ellipse1" refType="w" refFor="ch" refForName="DropPin1" fact="0.55"/>
                  <dgm:constr type="ctrX" for="ch" forName="Ellipse1" refType="ctrX" refFor="ch" refForName="DropPin1"/>
                  <dgm:constr type="ctrY" for="ch" forName="Ellipse1" refType="ctrY" refFor="ch" refForName="DropPin1"/>
                </dgm:constrLst>
                <dgm:layoutNode name="DropPin1" styleLbl="alignNode1">
                  <dgm:alg type="sp"/>
                  <dgm:choose name="CaseForPlacingTearDropAboveAndBelowDivider1">
                    <dgm:if name="CaseForPlacingTearDropAboveDivider1" axis="self" ptType="node" func="posOdd" op="equ" val="1">
                      <dgm:shape xmlns:r="http://schemas.openxmlformats.org/officeDocument/2006/relationships" type="teardrop" r:blip="" rot="135">
                        <dgm:adjLst>
                          <dgm:adj idx="1" val="1.15"/>
                        </dgm:adjLst>
                      </dgm:shape>
                    </dgm:if>
                    <dgm:else name="CaseForPlacingTearDropBelowDivider1">
                      <dgm:shape xmlns:r="http://schemas.openxmlformats.org/officeDocument/2006/relationships" type="teardrop" r:blip="" rot="-45">
                        <dgm:adjLst>
                          <dgm:adj idx="1" val="1.15"/>
                        </dgm:adjLst>
                      </dgm:shape>
                    </dgm:else>
                  </dgm:choose>
                  <dgm:presOf/>
                  <dgm:constrLst/>
                </dgm:layoutNode>
                <dgm:layoutNode name="Ellipse1" styleLbl="fgAcc1" moveWith="DropPin1">
                  <dgm:alg type="sp"/>
                  <dgm:shape xmlns:r="http://schemas.openxmlformats.org/officeDocument/2006/relationships" type="ellipse" r:blip="">
                    <dgm:adjLst/>
                  </dgm:shape>
                  <dgm:presOf/>
                  <dgm:constrLst/>
                </dgm:layoutNode>
              </dgm:layoutNode>
              <dgm:layoutNode name="L2TextContainer1" styleLbl="revTx" moveWith="L1TextContainer">
                <dgm:varLst>
                  <dgm:bulletEnabled val="1"/>
                </dgm:varLst>
                <dgm:choose name="casesForTxtDirLogic1">
                  <dgm:if name="Name771" axis="self" ptType="node" func="posOdd" op="equ" val="1">
                    <dgm:alg type="tx">
                      <dgm:param type="parTxLTRAlign" val="l"/>
                      <dgm:param type="parTxRTLAlign" val="l"/>
                      <dgm:param type="shpTxLTRAlignCh" val="l"/>
                      <dgm:param type="shpTxRTLAlignCh" val="l"/>
                      <dgm:param type="txAnchorVertCh" val="t"/>
                      <dgm:param type="txAnchorVert" val="t"/>
                    </dgm:alg>
                    <dgm:constrLst>
                      <dgm:constr type="lMarg"/>
                      <dgm:constr type="rMarg"/>
                      <dgm:constr type="tMarg" refType="primFontSz" fact="0.5"/>
                      <dgm:constr type="bMarg" refType="primFontSz" fact="0.75"/>
                    </dgm:constrLst>
                  </dgm:if>
                  <dgm:else name="Name881">
                    <dgm:alg type="tx">
                      <dgm:param type="parTxLTRAlign" val="l"/>
                      <dgm:param type="parTxRTLAlign" val="l"/>
                      <dgm:param type="shpTxLTRAlignCh" val="l"/>
                      <dgm:param type="shpTxRTLAlignCh" val="l"/>
                      <dgm:param type="txAnchorVertCh" val="b"/>
                      <dgm:param type="txAnchorVert" val="b"/>
                    </dgm:alg>
                    <dgm:constrLst>
                      <dgm:constr type="lMarg"/>
                      <dgm:constr type="rMarg" refType="primFontSz" fact="0.5"/>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1" styleLbl="revTx">
                <dgm:varLst>
                  <dgm:chMax val="1"/>
                  <dgm:chPref val="1"/>
                  <dgm:bulletEnabled val="1"/>
                </dgm:varLst>
                <dgm:alg type="tx">
                  <dgm:param type="parTxLTRAlign" val="l"/>
                  <dgm:param type="parTxRTLAlign" val="l"/>
                  <dgm:param type="txAnchorVert" val="mid"/>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1" styleLbl="sibTrans1D1">
                <dgm:alg type="sp"/>
                <dgm:shape xmlns:r="http://schemas.openxmlformats.org/officeDocument/2006/relationships" type="line" r:blip="">
                  <dgm:adjLst/>
                </dgm:shape>
                <dgm:presOf/>
                <dgm:constrLst/>
              </dgm:layoutNode>
              <dgm:layoutNode name="EmptyPlaceHolder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if>
        <dgm:else name="MoreThanTwoNodes">
          <dgm:forEach name="nodesForEach" axis="ch" ptType="node">
            <dgm:layoutNode name="composite">
              <dgm:alg type="composite"/>
              <dgm:shape xmlns:r="http://schemas.openxmlformats.org/officeDocument/2006/relationships" r:blip="">
                <dgm:adjLst/>
              </dgm:shape>
              <dgm:choose name="CaseForLayoutDirection">
                <dgm:if name="CaseForLayoutDirectionLTR" func="var" arg="dir" op="equ" val="norm">
                  <dgm:choose name="CaseForPlacingNodesAboveAndBelowDividerLTR">
                    <dgm:if name="CaseForPlacingNodeAboveDividerLTR"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LTR">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if>
                <dgm:else name="CaseForLayoutDirectionRTL">
                  <dgm:choose name="CaseForPlacingNodesAboveAndBelowDividerRTL">
                    <dgm:if name="CaseForPlacingNodeAboveDividerRTL"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RTL">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else>
              </dgm:choose>
              <dgm:layoutNode name="ConnectorPoint" styleLbl="lnNode1" moveWith="ConnectLine">
                <dgm:alg type="sp"/>
                <dgm:shape xmlns:r="http://schemas.openxmlformats.org/officeDocument/2006/relationships" type="ellipse" r:blip="" zOrderOff="10">
                  <dgm:adjLst/>
                </dgm:shape>
                <dgm:presOf/>
                <dgm:constrLst>
                  <dgm:constr type="w" refType="h" op="equ"/>
                </dgm:constrLst>
              </dgm:layoutNode>
              <dgm:layoutNode name="DropPinPlaceHolder">
                <dgm:alg type="composite"/>
                <dgm:shape xmlns:r="http://schemas.openxmlformats.org/officeDocument/2006/relationships" r:blip="">
                  <dgm:adjLst/>
                </dgm:shape>
                <dgm:constrLst>
                  <dgm:constr type="w" for="ch" forName="DropPin" refType="w"/>
                  <dgm:constr type="h" for="ch" forName="DropPin" refType="h"/>
                  <dgm:constr type="ctrX" for="ch" forName="DropPin" refType="w" fact="0.5"/>
                  <dgm:constr type="ctrY" for="ch" forName="DropPin" refType="h" fact="0.5"/>
                  <dgm:constr type="w" for="ch" forName="Ellipse" refType="w" refFor="ch" refForName="DropPin" fact="0.55"/>
                  <dgm:constr type="h" for="ch" forName="Ellipse" refType="w" refFor="ch" refForName="DropPin" fact="0.55"/>
                  <dgm:constr type="ctrX" for="ch" forName="Ellipse" refType="ctrX" refFor="ch" refForName="DropPin"/>
                  <dgm:constr type="ctrY" for="ch" forName="Ellipse" refType="ctrY" refFor="ch" refForName="DropPin"/>
                </dgm:constrLst>
                <dgm:layoutNode name="DropPin" styleLbl="alignNode1">
                  <dgm:alg type="sp"/>
                  <dgm:choose name="CaseForPlacingTearDropAboveAndBelowDivider">
                    <dgm:if name="CaseForPlacingTearDropAboveDivider" axis="self" ptType="node" func="posOdd" op="equ" val="1">
                      <dgm:shape xmlns:r="http://schemas.openxmlformats.org/officeDocument/2006/relationships" type="teardrop" r:blip="" rot="135">
                        <dgm:adjLst>
                          <dgm:adj idx="1" val="1.15"/>
                        </dgm:adjLst>
                      </dgm:shape>
                    </dgm:if>
                    <dgm:else name="CaseForPlacingTearDropBelowDivider">
                      <dgm:shape xmlns:r="http://schemas.openxmlformats.org/officeDocument/2006/relationships" type="teardrop" r:blip="" rot="-45">
                        <dgm:adjLst>
                          <dgm:adj idx="1" val="1.15"/>
                        </dgm:adjLst>
                      </dgm:shape>
                    </dgm:else>
                  </dgm:choose>
                  <dgm:presOf/>
                  <dgm:constrLst/>
                </dgm:layoutNode>
                <dgm:layoutNode name="Ellipse" styleLbl="fgAcc1" moveWith="DropPin">
                  <dgm:alg type="sp"/>
                  <dgm:shape xmlns:r="http://schemas.openxmlformats.org/officeDocument/2006/relationships" type="ellipse" r:blip="">
                    <dgm:adjLst/>
                  </dgm:shape>
                  <dgm:presOf/>
                  <dgm:constrLst/>
                </dgm:layoutNode>
              </dgm:layoutNode>
              <dgm:layoutNode name="L2TextContainer" styleLbl="revTx" moveWith="L1TextContainer">
                <dgm:varLst>
                  <dgm:bulletEnabled val="1"/>
                </dgm:varLst>
                <dgm:choose name="casesForTxtDirLogic">
                  <dgm:if name="Name77" axis="self" ptType="node" func="posOdd" op="equ" val="1">
                    <dgm:alg type="tx">
                      <dgm:param type="parTxLTRAlign" val="l"/>
                      <dgm:param type="parTxRTLAlign" val="l"/>
                      <dgm:param type="shpTxLTRAlignCh" val="l"/>
                      <dgm:param type="shpTxRTLAlignCh" val="l"/>
                      <dgm:param type="txAnchorVertCh" val="t"/>
                      <dgm:param type="txAnchorVert" val="t"/>
                    </dgm:alg>
                    <dgm:constrLst>
                      <dgm:constr type="lMarg"/>
                      <dgm:constr type="rMarg" refType="primFontSz" fact="0.5"/>
                      <dgm:constr type="tMarg" refType="primFontSz" fact="0.5"/>
                      <dgm:constr type="bMarg" refType="primFontSz" fact="0.75"/>
                    </dgm:constrLst>
                  </dgm:if>
                  <dgm:else name="Name88">
                    <dgm:alg type="tx">
                      <dgm:param type="parTxLTRAlign" val="l"/>
                      <dgm:param type="parTxRTLAlign" val="l"/>
                      <dgm:param type="shpTxLTRAlignCh" val="l"/>
                      <dgm:param type="shpTxRTLAlignCh" val="l"/>
                      <dgm:param type="txAnchorVertCh" val="b"/>
                      <dgm:param type="txAnchorVert" val="b"/>
                    </dgm:alg>
                    <dgm:constrLst>
                      <dgm:constr type="lMarg"/>
                      <dgm:constr type="rMarg"/>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 styleLbl="revTx">
                <dgm:varLst>
                  <dgm:chMax val="1"/>
                  <dgm:chPref val="1"/>
                  <dgm:bulletEnabled val="1"/>
                </dgm:varLst>
                <dgm:alg type="tx">
                  <dgm:param type="parTxLTRAlign" val="l"/>
                  <dgm:param type="parTxRTLAlign" val="l"/>
                  <dgm:param type="txAnchorVert" val="mid"/>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 styleLbl="sibTrans1D1">
                <dgm:alg type="sp"/>
                <dgm:shape xmlns:r="http://schemas.openxmlformats.org/officeDocument/2006/relationships" type="line" r:blip="">
                  <dgm:adj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else>
      </dgm:choose>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p:cNvGrpSpPr/>
          <p:nvPr userDrawn="1"/>
        </p:nvGrpSpPr>
        <p:grpSpPr>
          <a:xfrm>
            <a:off x="8264427" y="-3419"/>
            <a:ext cx="3927573" cy="3165022"/>
            <a:chOff x="9857014" y="13834"/>
            <a:chExt cx="2334986" cy="1881641"/>
          </a:xfrm>
        </p:grpSpPr>
        <p:sp>
          <p:nvSpPr>
            <p:cNvPr id="15" name="Freeform 14"/>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0" name="Date Placeholder 3"/>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5F02DCD1-2C6B-F948-9F72-3BB0CF3D512E}" type="datetime1">
              <a:rPr lang="en-US" smtClean="0"/>
            </a:fld>
            <a:endParaRPr lang="en-US" dirty="0"/>
          </a:p>
        </p:txBody>
      </p:sp>
      <p:sp>
        <p:nvSpPr>
          <p:cNvPr id="11"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endParaRPr lang="en-US" dirty="0"/>
          </a:p>
        </p:txBody>
      </p:sp>
      <p:sp>
        <p:nvSpPr>
          <p:cNvPr id="12" name="Slide Number Placeholder 5"/>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Freeform 3"/>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p:cNvGrpSpPr/>
          <p:nvPr userDrawn="1"/>
        </p:nvGrpSpPr>
        <p:grpSpPr>
          <a:xfrm>
            <a:off x="8082092" y="5590903"/>
            <a:ext cx="1572380" cy="1267097"/>
            <a:chOff x="7413403" y="4976359"/>
            <a:chExt cx="2334986" cy="1881641"/>
          </a:xfrm>
        </p:grpSpPr>
        <p:sp>
          <p:nvSpPr>
            <p:cNvPr id="7" name="Freeform 6"/>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C1583C39-01BF-7F43-854C-FBB4E9AB6B0C}" type="datetime1">
              <a:rPr lang="en-US" smtClean="0"/>
            </a:fld>
            <a:endParaRPr lang="en-US" dirty="0"/>
          </a:p>
        </p:txBody>
      </p:sp>
      <p:sp>
        <p:nvSpPr>
          <p:cNvPr id="11"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endParaRPr lang="en-US" dirty="0"/>
          </a:p>
        </p:txBody>
      </p:sp>
      <p:sp>
        <p:nvSpPr>
          <p:cNvPr id="12" name="Slide Number Placeholder 5"/>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fld>
            <a:endParaRPr lang="en-US" dirty="0"/>
          </a:p>
        </p:txBody>
      </p:sp>
      <p:sp>
        <p:nvSpPr>
          <p:cNvPr id="13" name="Content Placeholder 2"/>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4" name="Content Placeholder 2"/>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5" name="Content Placeholder 2"/>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Freeform 3"/>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p:cNvGrpSpPr/>
          <p:nvPr userDrawn="1"/>
        </p:nvGrpSpPr>
        <p:grpSpPr>
          <a:xfrm>
            <a:off x="2587417" y="5590903"/>
            <a:ext cx="1572380" cy="1267097"/>
            <a:chOff x="7413403" y="4976359"/>
            <a:chExt cx="2334986" cy="1881641"/>
          </a:xfrm>
        </p:grpSpPr>
        <p:sp>
          <p:nvSpPr>
            <p:cNvPr id="7" name="Freeform 6"/>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4B103E64-1627-9140-8127-1849FED275E1}" type="datetime1">
              <a:rPr lang="en-US" smtClean="0"/>
            </a:fld>
            <a:endParaRPr lang="en-US" dirty="0"/>
          </a:p>
        </p:txBody>
      </p:sp>
      <p:sp>
        <p:nvSpPr>
          <p:cNvPr id="11"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endParaRPr lang="en-US" dirty="0"/>
          </a:p>
        </p:txBody>
      </p:sp>
      <p:sp>
        <p:nvSpPr>
          <p:cNvPr id="13" name="Content Placeholder 2"/>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4" name="Content Placeholder 2"/>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5" name="Content Placeholder 2"/>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6" name="Content Placeholder 2"/>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7" name="Content Placeholder 2"/>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2" name="Slide Number Placeholder 5"/>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p:cNvGrpSpPr/>
          <p:nvPr userDrawn="1"/>
        </p:nvGrpSpPr>
        <p:grpSpPr>
          <a:xfrm>
            <a:off x="8264427" y="3685939"/>
            <a:ext cx="3927573" cy="3178856"/>
            <a:chOff x="9857014" y="13834"/>
            <a:chExt cx="2334986" cy="1881641"/>
          </a:xfrm>
        </p:grpSpPr>
        <p:sp>
          <p:nvSpPr>
            <p:cNvPr id="15" name="Freeform 14"/>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DCF216C7-B90D-487E-87DA-264D8F943439}"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A7625A4-0B9A-4CBD-A722-95AF75028820}" type="slidenum">
              <a:rPr lang="en-US" smtClean="0"/>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DCF216C7-B90D-487E-87DA-264D8F943439}"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A7625A4-0B9A-4CBD-A722-95AF75028820}" type="slidenum">
              <a:rPr lang="en-US" smtClean="0"/>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DCF216C7-B90D-487E-87DA-264D8F943439}"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A7625A4-0B9A-4CBD-A722-95AF75028820}" type="slidenum">
              <a:rPr lang="en-US" smtClean="0"/>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DCF216C7-B90D-487E-87DA-264D8F943439}"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A7625A4-0B9A-4CBD-A722-95AF75028820}" type="slidenum">
              <a:rPr lang="en-US" smtClean="0"/>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DCF216C7-B90D-487E-87DA-264D8F943439}" type="datetimeFigureOut">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A7625A4-0B9A-4CBD-A722-95AF75028820}" type="slidenum">
              <a:rPr lang="en-US" smtClean="0"/>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DCF216C7-B90D-487E-87DA-264D8F943439}"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A7625A4-0B9A-4CBD-A722-95AF75028820}"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Freeform 3"/>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p:cNvGrpSpPr/>
          <p:nvPr userDrawn="1"/>
        </p:nvGrpSpPr>
        <p:grpSpPr>
          <a:xfrm>
            <a:off x="8082092" y="5590903"/>
            <a:ext cx="1572380" cy="1267097"/>
            <a:chOff x="7413403" y="4976359"/>
            <a:chExt cx="2334986" cy="1881641"/>
          </a:xfrm>
        </p:grpSpPr>
        <p:sp>
          <p:nvSpPr>
            <p:cNvPr id="7" name="Freeform 6"/>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DD9C8446-696E-6942-B6C8-CC9CAD0B34E0}" type="datetime1">
              <a:rPr lang="en-US" smtClean="0"/>
            </a:fld>
            <a:endParaRPr lang="en-US" dirty="0"/>
          </a:p>
        </p:txBody>
      </p:sp>
      <p:sp>
        <p:nvSpPr>
          <p:cNvPr id="11"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endParaRPr lang="en-US" dirty="0"/>
          </a:p>
        </p:txBody>
      </p:sp>
      <p:sp>
        <p:nvSpPr>
          <p:cNvPr id="12" name="Slide Number Placeholder 5"/>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F216C7-B90D-487E-87DA-264D8F943439}" type="datetimeFigureOut">
              <a:rPr lang="en-US" smtClean="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A7625A4-0B9A-4CBD-A722-95AF75028820}" type="slidenum">
              <a:rPr lang="en-US" smtClean="0"/>
            </a:fld>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DCF216C7-B90D-487E-87DA-264D8F943439}"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A7625A4-0B9A-4CBD-A722-95AF75028820}" type="slidenum">
              <a:rPr lang="en-US" smtClean="0"/>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DCF216C7-B90D-487E-87DA-264D8F943439}"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A7625A4-0B9A-4CBD-A722-95AF75028820}" type="slidenum">
              <a:rPr lang="en-US" smtClean="0"/>
            </a:fld>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DCF216C7-B90D-487E-87DA-264D8F943439}"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A7625A4-0B9A-4CBD-A722-95AF75028820}" type="slidenum">
              <a:rPr lang="en-US" smtClean="0"/>
            </a:fld>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DCF216C7-B90D-487E-87DA-264D8F943439}"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A7625A4-0B9A-4CBD-A722-95AF75028820}"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noAutofit/>
          </a:bodyPr>
          <a:lstStyle>
            <a:lvl1pPr>
              <a:defRPr>
                <a:solidFill>
                  <a:schemeClr val="accent2"/>
                </a:solidFill>
                <a:latin typeface="+mn-lt"/>
              </a:defRPr>
            </a:lvl1pPr>
          </a:lstStyle>
          <a:p>
            <a:fld id="{F5592931-05C6-8543-8B6E-A8BD29BD5C2B}" type="datetime1">
              <a:rPr lang="en-US" smtClean="0"/>
            </a:fld>
            <a:endParaRPr lang="en-US" dirty="0"/>
          </a:p>
        </p:txBody>
      </p:sp>
      <p:sp>
        <p:nvSpPr>
          <p:cNvPr id="5" name="Footer Placeholder 4"/>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endParaRPr lang="en-US" dirty="0"/>
          </a:p>
        </p:txBody>
      </p:sp>
      <p:sp>
        <p:nvSpPr>
          <p:cNvPr id="6" name="Slide Number Placeholder 5"/>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p:cNvGrpSpPr/>
          <p:nvPr userDrawn="1"/>
        </p:nvGrpSpPr>
        <p:grpSpPr>
          <a:xfrm rot="16200000">
            <a:off x="8286528" y="2207195"/>
            <a:ext cx="3032351" cy="2443610"/>
            <a:chOff x="9857014" y="13834"/>
            <a:chExt cx="2334986" cy="1881641"/>
          </a:xfrm>
        </p:grpSpPr>
        <p:sp>
          <p:nvSpPr>
            <p:cNvPr id="15" name="Freeform 14"/>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Freeform 3"/>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7E7AB22C-8B7E-9B4A-8C65-396C3C874D86}" type="datetime1">
              <a:rPr lang="en-US" smtClean="0"/>
            </a:fld>
            <a:endParaRPr lang="en-US" dirty="0"/>
          </a:p>
        </p:txBody>
      </p:sp>
      <p:sp>
        <p:nvSpPr>
          <p:cNvPr id="11"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endParaRPr lang="en-US" dirty="0"/>
          </a:p>
        </p:txBody>
      </p:sp>
      <p:sp>
        <p:nvSpPr>
          <p:cNvPr id="12" name="Slide Number Placeholder 5"/>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p:cNvGrpSpPr/>
          <p:nvPr userDrawn="1"/>
        </p:nvGrpSpPr>
        <p:grpSpPr>
          <a:xfrm rot="16200000">
            <a:off x="10772262" y="152641"/>
            <a:ext cx="1572380" cy="1267097"/>
            <a:chOff x="7413403" y="4976359"/>
            <a:chExt cx="2334986" cy="1881641"/>
          </a:xfrm>
        </p:grpSpPr>
        <p:sp>
          <p:nvSpPr>
            <p:cNvPr id="13" name="Freeform 12"/>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0" name="Date Placeholder 3"/>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8CE9AC2A-20AD-8C48-B5EB-B5322BDBCDEE}" type="datetime1">
              <a:rPr lang="en-US" smtClean="0"/>
            </a:fld>
            <a:endParaRPr lang="en-US" dirty="0"/>
          </a:p>
        </p:txBody>
      </p:sp>
      <p:sp>
        <p:nvSpPr>
          <p:cNvPr id="11"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endParaRPr lang="en-US" dirty="0"/>
          </a:p>
        </p:txBody>
      </p:sp>
      <p:sp>
        <p:nvSpPr>
          <p:cNvPr id="12" name="Slide Number Placeholder 5"/>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endParaRPr lang="en-US" dirty="0"/>
          </a:p>
        </p:txBody>
      </p:sp>
      <p:sp>
        <p:nvSpPr>
          <p:cNvPr id="10" name="Text Placeholder 9"/>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endParaRPr lang="en-US"/>
          </a:p>
        </p:txBody>
      </p:sp>
      <p:sp>
        <p:nvSpPr>
          <p:cNvPr id="9" name="Text Placeholder 7"/>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endParaRPr lang="en-US" dirty="0"/>
          </a:p>
        </p:txBody>
      </p:sp>
      <p:sp>
        <p:nvSpPr>
          <p:cNvPr id="3" name="Date Placeholder 2"/>
          <p:cNvSpPr>
            <a:spLocks noGrp="1"/>
          </p:cNvSpPr>
          <p:nvPr>
            <p:ph type="dt" sz="half" idx="10"/>
          </p:nvPr>
        </p:nvSpPr>
        <p:spPr/>
        <p:txBody>
          <a:bodyPr>
            <a:noAutofit/>
          </a:bodyPr>
          <a:lstStyle>
            <a:lvl1pPr>
              <a:defRPr>
                <a:solidFill>
                  <a:schemeClr val="accent2"/>
                </a:solidFill>
                <a:latin typeface="+mn-lt"/>
              </a:defRPr>
            </a:lvl1pPr>
          </a:lstStyle>
          <a:p>
            <a:fld id="{4CF75428-5BE0-934D-BB71-675F8E23A386}" type="datetime1">
              <a:rPr lang="en-US" smtClean="0"/>
            </a:fld>
            <a:endParaRPr lang="en-US" dirty="0"/>
          </a:p>
        </p:txBody>
      </p:sp>
      <p:sp>
        <p:nvSpPr>
          <p:cNvPr id="4" name="Footer Placeholder 3"/>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endParaRPr lang="en-US" dirty="0"/>
          </a:p>
        </p:txBody>
      </p:sp>
      <p:sp>
        <p:nvSpPr>
          <p:cNvPr id="5" name="Slide Number Placeholder 4"/>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dirty="0"/>
              <a:t>Click icon to add picture</a:t>
            </a:r>
            <a:endParaRPr lang="en-US" dirty="0"/>
          </a:p>
        </p:txBody>
      </p:sp>
      <p:sp>
        <p:nvSpPr>
          <p:cNvPr id="10" name="Text Placeholder 28"/>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endParaRPr lang="en-US" dirty="0"/>
          </a:p>
        </p:txBody>
      </p:sp>
      <p:sp>
        <p:nvSpPr>
          <p:cNvPr id="11" name="Text Placeholder 28"/>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endParaRPr lang="en-US" dirty="0"/>
          </a:p>
        </p:txBody>
      </p:sp>
      <p:sp>
        <p:nvSpPr>
          <p:cNvPr id="7" name="Picture Placeholder 23"/>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dirty="0"/>
              <a:t>Click icon to add picture</a:t>
            </a:r>
            <a:endParaRPr lang="en-US" dirty="0"/>
          </a:p>
        </p:txBody>
      </p:sp>
      <p:sp>
        <p:nvSpPr>
          <p:cNvPr id="12" name="Text Placeholder 28"/>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endParaRPr lang="en-US" dirty="0"/>
          </a:p>
        </p:txBody>
      </p:sp>
      <p:sp>
        <p:nvSpPr>
          <p:cNvPr id="13" name="Text Placeholder 28"/>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endParaRPr lang="en-US" dirty="0"/>
          </a:p>
        </p:txBody>
      </p:sp>
      <p:sp>
        <p:nvSpPr>
          <p:cNvPr id="8" name="Picture Placeholder 23"/>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dirty="0"/>
              <a:t>Click icon to add picture</a:t>
            </a:r>
            <a:endParaRPr lang="en-US" dirty="0"/>
          </a:p>
        </p:txBody>
      </p:sp>
      <p:sp>
        <p:nvSpPr>
          <p:cNvPr id="14" name="Text Placeholder 28"/>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endParaRPr lang="en-US" dirty="0"/>
          </a:p>
        </p:txBody>
      </p:sp>
      <p:sp>
        <p:nvSpPr>
          <p:cNvPr id="15" name="Text Placeholder 28"/>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endParaRPr lang="en-US" dirty="0"/>
          </a:p>
        </p:txBody>
      </p:sp>
      <p:sp>
        <p:nvSpPr>
          <p:cNvPr id="9" name="Picture Placeholder 23"/>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dirty="0"/>
              <a:t>Click icon to add picture</a:t>
            </a:r>
            <a:endParaRPr lang="en-US" dirty="0"/>
          </a:p>
        </p:txBody>
      </p:sp>
      <p:sp>
        <p:nvSpPr>
          <p:cNvPr id="16" name="Text Placeholder 28"/>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endParaRPr lang="en-US" dirty="0"/>
          </a:p>
        </p:txBody>
      </p:sp>
      <p:sp>
        <p:nvSpPr>
          <p:cNvPr id="17" name="Text Placeholder 28"/>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endParaRPr lang="en-US" dirty="0"/>
          </a:p>
        </p:txBody>
      </p:sp>
      <p:sp>
        <p:nvSpPr>
          <p:cNvPr id="3" name="Date Placeholder 2"/>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9A85C5CA-AE29-AB4C-8F85-0373C72001D8}" type="datetime1">
              <a:rPr lang="en-US" smtClean="0"/>
            </a:fld>
            <a:endParaRPr lang="en-US" dirty="0"/>
          </a:p>
        </p:txBody>
      </p:sp>
      <p:sp>
        <p:nvSpPr>
          <p:cNvPr id="4" name="Footer Placeholder 3"/>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endParaRPr lang="en-US" dirty="0"/>
          </a:p>
        </p:txBody>
      </p:sp>
      <p:sp>
        <p:nvSpPr>
          <p:cNvPr id="5" name="Slide Number Placeholder 4"/>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fld>
            <a:endParaRPr lang="en-US" dirty="0"/>
          </a:p>
        </p:txBody>
      </p:sp>
      <p:sp>
        <p:nvSpPr>
          <p:cNvPr id="19" name="Freeform 18"/>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dirty="0"/>
              <a:t>Click icon to add picture</a:t>
            </a:r>
            <a:endParaRPr lang="en-US" dirty="0"/>
          </a:p>
        </p:txBody>
      </p:sp>
      <p:sp>
        <p:nvSpPr>
          <p:cNvPr id="31" name="Text Placeholder 28"/>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endParaRPr lang="en-US" dirty="0"/>
          </a:p>
        </p:txBody>
      </p:sp>
      <p:sp>
        <p:nvSpPr>
          <p:cNvPr id="32" name="Text Placeholder 28"/>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endParaRPr lang="en-US" dirty="0"/>
          </a:p>
        </p:txBody>
      </p:sp>
      <p:sp>
        <p:nvSpPr>
          <p:cNvPr id="33" name="Picture Placeholder 23"/>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dirty="0"/>
              <a:t>Click icon to add picture</a:t>
            </a:r>
            <a:endParaRPr lang="en-US" dirty="0"/>
          </a:p>
        </p:txBody>
      </p:sp>
      <p:sp>
        <p:nvSpPr>
          <p:cNvPr id="34" name="Text Placeholder 28"/>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endParaRPr lang="en-US" dirty="0"/>
          </a:p>
        </p:txBody>
      </p:sp>
      <p:sp>
        <p:nvSpPr>
          <p:cNvPr id="35" name="Text Placeholder 28"/>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endParaRPr lang="en-US" dirty="0"/>
          </a:p>
        </p:txBody>
      </p:sp>
      <p:sp>
        <p:nvSpPr>
          <p:cNvPr id="36" name="Picture Placeholder 23"/>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dirty="0"/>
              <a:t>Click icon to add picture</a:t>
            </a:r>
            <a:endParaRPr lang="en-US" dirty="0"/>
          </a:p>
        </p:txBody>
      </p:sp>
      <p:sp>
        <p:nvSpPr>
          <p:cNvPr id="37" name="Text Placeholder 28"/>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endParaRPr lang="en-US" dirty="0"/>
          </a:p>
        </p:txBody>
      </p:sp>
      <p:sp>
        <p:nvSpPr>
          <p:cNvPr id="38" name="Text Placeholder 28"/>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endParaRPr lang="en-US" dirty="0"/>
          </a:p>
        </p:txBody>
      </p:sp>
      <p:sp>
        <p:nvSpPr>
          <p:cNvPr id="39" name="Picture Placeholder 23"/>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dirty="0"/>
              <a:t>Click icon to add picture</a:t>
            </a:r>
            <a:endParaRPr lang="en-US" dirty="0"/>
          </a:p>
        </p:txBody>
      </p:sp>
      <p:sp>
        <p:nvSpPr>
          <p:cNvPr id="40" name="Text Placeholder 28"/>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endParaRPr lang="en-US" dirty="0"/>
          </a:p>
        </p:txBody>
      </p:sp>
      <p:sp>
        <p:nvSpPr>
          <p:cNvPr id="41" name="Text Placeholder 28"/>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endParaRPr lang="en-US" dirty="0"/>
          </a:p>
        </p:txBody>
      </p:sp>
      <p:sp>
        <p:nvSpPr>
          <p:cNvPr id="42" name="Picture Placeholder 23"/>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dirty="0"/>
              <a:t>Click icon to add picture</a:t>
            </a:r>
            <a:endParaRPr lang="en-US" dirty="0"/>
          </a:p>
        </p:txBody>
      </p:sp>
      <p:sp>
        <p:nvSpPr>
          <p:cNvPr id="43" name="Text Placeholder 28"/>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endParaRPr lang="en-US" dirty="0"/>
          </a:p>
        </p:txBody>
      </p:sp>
      <p:sp>
        <p:nvSpPr>
          <p:cNvPr id="44" name="Text Placeholder 28"/>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endParaRPr lang="en-US" dirty="0"/>
          </a:p>
        </p:txBody>
      </p:sp>
      <p:sp>
        <p:nvSpPr>
          <p:cNvPr id="45" name="Picture Placeholder 23"/>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dirty="0"/>
              <a:t>Click icon to add picture</a:t>
            </a:r>
            <a:endParaRPr lang="en-US" dirty="0"/>
          </a:p>
        </p:txBody>
      </p:sp>
      <p:sp>
        <p:nvSpPr>
          <p:cNvPr id="46" name="Text Placeholder 28"/>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endParaRPr lang="en-US" dirty="0"/>
          </a:p>
        </p:txBody>
      </p:sp>
      <p:sp>
        <p:nvSpPr>
          <p:cNvPr id="47" name="Text Placeholder 28"/>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endParaRPr lang="en-US" dirty="0"/>
          </a:p>
        </p:txBody>
      </p:sp>
      <p:sp>
        <p:nvSpPr>
          <p:cNvPr id="48" name="Picture Placeholder 23"/>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dirty="0"/>
              <a:t>Click icon to add picture</a:t>
            </a:r>
            <a:endParaRPr lang="en-US" dirty="0"/>
          </a:p>
        </p:txBody>
      </p:sp>
      <p:sp>
        <p:nvSpPr>
          <p:cNvPr id="49" name="Text Placeholder 28"/>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endParaRPr lang="en-US" dirty="0"/>
          </a:p>
        </p:txBody>
      </p:sp>
      <p:sp>
        <p:nvSpPr>
          <p:cNvPr id="50" name="Text Placeholder 28"/>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endParaRPr lang="en-US" dirty="0"/>
          </a:p>
        </p:txBody>
      </p:sp>
      <p:sp>
        <p:nvSpPr>
          <p:cNvPr id="51" name="Picture Placeholder 23"/>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dirty="0"/>
              <a:t>Click icon to add picture</a:t>
            </a:r>
            <a:endParaRPr lang="en-US" dirty="0"/>
          </a:p>
        </p:txBody>
      </p:sp>
      <p:sp>
        <p:nvSpPr>
          <p:cNvPr id="52" name="Text Placeholder 28"/>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endParaRPr lang="en-US" dirty="0"/>
          </a:p>
        </p:txBody>
      </p:sp>
      <p:sp>
        <p:nvSpPr>
          <p:cNvPr id="53" name="Text Placeholder 28"/>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endParaRPr lang="en-US" dirty="0"/>
          </a:p>
        </p:txBody>
      </p:sp>
      <p:sp>
        <p:nvSpPr>
          <p:cNvPr id="18" name="Date Placeholder 17"/>
          <p:cNvSpPr>
            <a:spLocks noGrp="1"/>
          </p:cNvSpPr>
          <p:nvPr>
            <p:ph type="dt" sz="half" idx="25"/>
          </p:nvPr>
        </p:nvSpPr>
        <p:spPr/>
        <p:txBody>
          <a:bodyPr>
            <a:noAutofit/>
          </a:bodyPr>
          <a:lstStyle>
            <a:lvl1pPr>
              <a:defRPr>
                <a:solidFill>
                  <a:schemeClr val="accent3"/>
                </a:solidFill>
                <a:latin typeface="+mn-lt"/>
              </a:defRPr>
            </a:lvl1pPr>
          </a:lstStyle>
          <a:p>
            <a:fld id="{75594855-01E8-5A4B-B2B8-E2ECEF879100}" type="datetime1">
              <a:rPr lang="en-US" smtClean="0"/>
            </a:fld>
            <a:endParaRPr lang="en-US" dirty="0"/>
          </a:p>
        </p:txBody>
      </p:sp>
      <p:sp>
        <p:nvSpPr>
          <p:cNvPr id="22" name="Footer Placeholder 21"/>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endParaRPr lang="en-US" dirty="0"/>
          </a:p>
        </p:txBody>
      </p:sp>
      <p:sp>
        <p:nvSpPr>
          <p:cNvPr id="23" name="Slide Number Placeholder 22"/>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2.xml"/><Relationship Id="rId8" Type="http://schemas.openxmlformats.org/officeDocument/2006/relationships/slideLayout" Target="../slideLayouts/slideLayout21.xml"/><Relationship Id="rId7" Type="http://schemas.openxmlformats.org/officeDocument/2006/relationships/slideLayout" Target="../slideLayouts/slideLayout20.xml"/><Relationship Id="rId6" Type="http://schemas.openxmlformats.org/officeDocument/2006/relationships/slideLayout" Target="../slideLayouts/slideLayout19.xml"/><Relationship Id="rId5" Type="http://schemas.openxmlformats.org/officeDocument/2006/relationships/slideLayout" Target="../slideLayouts/slideLayout18.xml"/><Relationship Id="rId4" Type="http://schemas.openxmlformats.org/officeDocument/2006/relationships/slideLayout" Target="../slideLayouts/slideLayout17.xml"/><Relationship Id="rId3" Type="http://schemas.openxmlformats.org/officeDocument/2006/relationships/slideLayout" Target="../slideLayouts/slideLayout16.xml"/><Relationship Id="rId2" Type="http://schemas.openxmlformats.org/officeDocument/2006/relationships/slideLayout" Target="../slideLayouts/slideLayout15.xml"/><Relationship Id="rId12" Type="http://schemas.openxmlformats.org/officeDocument/2006/relationships/theme" Target="../theme/theme2.xml"/><Relationship Id="rId11" Type="http://schemas.openxmlformats.org/officeDocument/2006/relationships/slideLayout" Target="../slideLayouts/slideLayout24.xml"/><Relationship Id="rId10" Type="http://schemas.openxmlformats.org/officeDocument/2006/relationships/slideLayout" Target="../slideLayouts/slideLayout23.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endParaRPr lang="en-US"/>
          </a:p>
        </p:txBody>
      </p:sp>
      <p:sp>
        <p:nvSpPr>
          <p:cNvPr id="3" name="Text Placeholder 2"/>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B562DF68-3089-814D-8A14-C651FE91885E}" type="datetime1">
              <a:rPr lang="en-US" smtClean="0"/>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endParaRPr lang="en-US" dirty="0"/>
          </a:p>
        </p:txBody>
      </p:sp>
      <p:sp>
        <p:nvSpPr>
          <p:cNvPr id="6" name="Slide Number Placeholder 5"/>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F216C7-B90D-487E-87DA-264D8F943439}" type="datetimeFigureOut">
              <a:rPr lang="en-US" smtClean="0"/>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7625A4-0B9A-4CBD-A722-95AF75028820}"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6" Type="http://schemas.openxmlformats.org/officeDocument/2006/relationships/slideLayout" Target="../slideLayouts/slideLayout6.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11.xml.rels><?xml version="1.0" encoding="UTF-8" standalone="yes"?>
<Relationships xmlns="http://schemas.openxmlformats.org/package/2006/relationships"><Relationship Id="rId6" Type="http://schemas.openxmlformats.org/officeDocument/2006/relationships/slideLayout" Target="../slideLayouts/slideLayout10.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0.xml"/><Relationship Id="rId1" Type="http://schemas.openxmlformats.org/officeDocument/2006/relationships/image" Target="../media/image6.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0.xml"/><Relationship Id="rId1" Type="http://schemas.openxmlformats.org/officeDocument/2006/relationships/image" Target="../media/image7.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0.xml"/><Relationship Id="rId1" Type="http://schemas.openxmlformats.org/officeDocument/2006/relationships/image" Target="../media/image8.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0.xml"/><Relationship Id="rId1" Type="http://schemas.openxmlformats.org/officeDocument/2006/relationships/image" Target="../media/image9.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0.xml"/><Relationship Id="rId1" Type="http://schemas.openxmlformats.org/officeDocument/2006/relationships/image" Target="../media/image10.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0.xml"/><Relationship Id="rId1"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0.xml"/><Relationship Id="rId1"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4.png"/><Relationship Id="rId1" Type="http://schemas.openxmlformats.org/officeDocument/2006/relationships/image" Target="../media/image3.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281389"/>
            <a:ext cx="9144000" cy="2387600"/>
          </a:xfrm>
        </p:spPr>
        <p:txBody>
          <a:bodyPr/>
          <a:lstStyle/>
          <a:p>
            <a:r>
              <a:rPr lang="en-US"/>
              <a:t>Khotwh website</a:t>
            </a:r>
            <a:br>
              <a:rPr lang="en-US"/>
            </a:br>
            <a:endParaRPr lang="en-US" dirty="0"/>
          </a:p>
        </p:txBody>
      </p:sp>
      <p:pic>
        <p:nvPicPr>
          <p:cNvPr id="4" name="Picture 3" descr="Icon&#10;&#10;Description automatically generated"/>
          <p:cNvPicPr>
            <a:picLocks noChangeAspect="1"/>
          </p:cNvPicPr>
          <p:nvPr/>
        </p:nvPicPr>
        <p:blipFill>
          <a:blip r:embed="rId1"/>
          <a:stretch>
            <a:fillRect/>
          </a:stretch>
        </p:blipFill>
        <p:spPr>
          <a:xfrm>
            <a:off x="0" y="-1869"/>
            <a:ext cx="944216" cy="1176755"/>
          </a:xfrm>
          <a:prstGeom prst="rect">
            <a:avLst/>
          </a:prstGeom>
        </p:spPr>
      </p:pic>
      <p:pic>
        <p:nvPicPr>
          <p:cNvPr id="5" name="Content Placeholder 7" descr="A picture containing icon&#10;&#10;Description automatically generated"/>
          <p:cNvPicPr>
            <a:picLocks noChangeAspect="1"/>
          </p:cNvPicPr>
          <p:nvPr/>
        </p:nvPicPr>
        <p:blipFill>
          <a:blip r:embed="rId2"/>
          <a:stretch>
            <a:fillRect/>
          </a:stretch>
        </p:blipFill>
        <p:spPr>
          <a:xfrm>
            <a:off x="9444938" y="79511"/>
            <a:ext cx="2446123" cy="109537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7492" y="381000"/>
            <a:ext cx="9779183" cy="1325563"/>
          </a:xfrm>
        </p:spPr>
        <p:txBody>
          <a:bodyPr>
            <a:normAutofit/>
          </a:bodyPr>
          <a:lstStyle/>
          <a:p>
            <a:r>
              <a:rPr lang="en-US" dirty="0"/>
              <a:t>Plan for project launch </a:t>
            </a:r>
            <a:endParaRPr lang="en-US" dirty="0"/>
          </a:p>
        </p:txBody>
      </p:sp>
      <p:graphicFrame>
        <p:nvGraphicFramePr>
          <p:cNvPr id="6" name="Content Placeholder 3" descr="Timeline Placeholder "/>
          <p:cNvGraphicFramePr>
            <a:graphicFrameLocks noGrp="1" noChangeAspect="1"/>
          </p:cNvGraphicFramePr>
          <p:nvPr/>
        </p:nvGraphicFramePr>
        <p:xfrm>
          <a:off x="1251312" y="2082555"/>
          <a:ext cx="9689375" cy="394087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4" name="TextBox 3"/>
          <p:cNvSpPr txBox="1"/>
          <p:nvPr/>
        </p:nvSpPr>
        <p:spPr>
          <a:xfrm>
            <a:off x="2246936" y="2674640"/>
            <a:ext cx="350196" cy="646331"/>
          </a:xfrm>
          <a:prstGeom prst="rect">
            <a:avLst/>
          </a:prstGeom>
          <a:noFill/>
        </p:spPr>
        <p:txBody>
          <a:bodyPr wrap="square" rtlCol="0">
            <a:spAutoFit/>
          </a:bodyPr>
          <a:lstStyle/>
          <a:p>
            <a:pPr algn="ctr"/>
            <a:r>
              <a:rPr lang="en-US" sz="3600" b="1" dirty="0">
                <a:solidFill>
                  <a:schemeClr val="bg1"/>
                </a:solidFill>
                <a:latin typeface="Tenorite" pitchFamily="2" charset="0"/>
              </a:rPr>
              <a:t>1</a:t>
            </a:r>
            <a:endParaRPr lang="en-US" sz="3600" b="1" dirty="0">
              <a:solidFill>
                <a:schemeClr val="bg1"/>
              </a:solidFill>
              <a:latin typeface="Tenorite" pitchFamily="2" charset="0"/>
            </a:endParaRPr>
          </a:p>
        </p:txBody>
      </p:sp>
      <p:sp>
        <p:nvSpPr>
          <p:cNvPr id="8" name="TextBox 7"/>
          <p:cNvSpPr txBox="1"/>
          <p:nvPr/>
        </p:nvSpPr>
        <p:spPr>
          <a:xfrm>
            <a:off x="7112614" y="2674638"/>
            <a:ext cx="350196" cy="646331"/>
          </a:xfrm>
          <a:prstGeom prst="rect">
            <a:avLst/>
          </a:prstGeom>
          <a:noFill/>
        </p:spPr>
        <p:txBody>
          <a:bodyPr wrap="square" rtlCol="0">
            <a:spAutoFit/>
          </a:bodyPr>
          <a:lstStyle/>
          <a:p>
            <a:pPr algn="ctr"/>
            <a:r>
              <a:rPr lang="en-US" sz="3600" b="1" dirty="0">
                <a:solidFill>
                  <a:schemeClr val="bg1"/>
                </a:solidFill>
                <a:latin typeface="Tenorite" pitchFamily="2" charset="0"/>
              </a:rPr>
              <a:t>3</a:t>
            </a:r>
            <a:endParaRPr lang="en-US" sz="3600" b="1" dirty="0">
              <a:solidFill>
                <a:schemeClr val="bg1"/>
              </a:solidFill>
              <a:latin typeface="Tenorite" pitchFamily="2" charset="0"/>
            </a:endParaRPr>
          </a:p>
        </p:txBody>
      </p:sp>
      <p:sp>
        <p:nvSpPr>
          <p:cNvPr id="9" name="TextBox 8"/>
          <p:cNvSpPr txBox="1"/>
          <p:nvPr/>
        </p:nvSpPr>
        <p:spPr>
          <a:xfrm>
            <a:off x="9563692" y="2674637"/>
            <a:ext cx="350196" cy="646331"/>
          </a:xfrm>
          <a:prstGeom prst="rect">
            <a:avLst/>
          </a:prstGeom>
          <a:noFill/>
        </p:spPr>
        <p:txBody>
          <a:bodyPr wrap="square" rtlCol="0">
            <a:spAutoFit/>
          </a:bodyPr>
          <a:lstStyle/>
          <a:p>
            <a:pPr algn="ctr"/>
            <a:r>
              <a:rPr lang="en-US" sz="3600" b="1" dirty="0">
                <a:solidFill>
                  <a:schemeClr val="bg1"/>
                </a:solidFill>
                <a:latin typeface="Tenorite" pitchFamily="2" charset="0"/>
              </a:rPr>
              <a:t>4</a:t>
            </a:r>
            <a:endParaRPr lang="en-US" sz="3600" b="1" dirty="0">
              <a:solidFill>
                <a:schemeClr val="bg1"/>
              </a:solidFill>
              <a:latin typeface="Tenorite" pitchFamily="2" charset="0"/>
            </a:endParaRPr>
          </a:p>
        </p:txBody>
      </p:sp>
      <p:sp>
        <p:nvSpPr>
          <p:cNvPr id="3" name="Date Placeholder 2"/>
          <p:cNvSpPr>
            <a:spLocks noGrp="1"/>
          </p:cNvSpPr>
          <p:nvPr>
            <p:ph type="dt" sz="half" idx="2"/>
          </p:nvPr>
        </p:nvSpPr>
        <p:spPr>
          <a:xfrm>
            <a:off x="381000" y="6356350"/>
            <a:ext cx="1701018" cy="365125"/>
          </a:xfrm>
        </p:spPr>
        <p:txBody>
          <a:bodyPr/>
          <a:lstStyle/>
          <a:p>
            <a:fld id="{D5E2F4D9-1A6B-894D-9E7D-8548C879BC04}" type="datetime1">
              <a:rPr lang="en-US" smtClean="0"/>
            </a:fld>
            <a:endParaRPr lang="en-US" dirty="0"/>
          </a:p>
        </p:txBody>
      </p:sp>
      <p:sp>
        <p:nvSpPr>
          <p:cNvPr id="11" name="Footer Placeholder 10"/>
          <p:cNvSpPr>
            <a:spLocks noGrp="1"/>
          </p:cNvSpPr>
          <p:nvPr>
            <p:ph type="ftr" sz="quarter" idx="3"/>
          </p:nvPr>
        </p:nvSpPr>
        <p:spPr>
          <a:xfrm>
            <a:off x="4038600" y="6356350"/>
            <a:ext cx="4114800" cy="365125"/>
          </a:xfrm>
        </p:spPr>
        <p:txBody>
          <a:bodyPr/>
          <a:lstStyle/>
          <a:p>
            <a:r>
              <a:rPr lang="en-US" dirty="0"/>
              <a:t>PRESENTATION TITLE</a:t>
            </a:r>
            <a:endParaRPr lang="en-US" dirty="0"/>
          </a:p>
        </p:txBody>
      </p:sp>
      <p:sp>
        <p:nvSpPr>
          <p:cNvPr id="12" name="Slide Number Placeholder 11"/>
          <p:cNvSpPr>
            <a:spLocks noGrp="1"/>
          </p:cNvSpPr>
          <p:nvPr>
            <p:ph type="sldNum" sz="quarter" idx="4"/>
          </p:nvPr>
        </p:nvSpPr>
        <p:spPr>
          <a:xfrm>
            <a:off x="10153276" y="6356350"/>
            <a:ext cx="1657723" cy="365125"/>
          </a:xfrm>
        </p:spPr>
        <p:txBody>
          <a:bodyPr/>
          <a:lstStyle/>
          <a:p>
            <a:fld id="{294A09A9-5501-47C1-A89A-A340965A2BE2}" type="slidenum">
              <a:rPr lang="en-US" smtClean="0"/>
            </a:fld>
            <a:endParaRPr lang="en-US" dirty="0"/>
          </a:p>
        </p:txBody>
      </p:sp>
      <p:sp>
        <p:nvSpPr>
          <p:cNvPr id="5" name="Oval 4"/>
          <p:cNvSpPr/>
          <p:nvPr/>
        </p:nvSpPr>
        <p:spPr>
          <a:xfrm>
            <a:off x="4440800" y="2600854"/>
            <a:ext cx="828146" cy="828146"/>
          </a:xfrm>
          <a:prstGeom prst="ellipse">
            <a:avLst/>
          </a:prstGeom>
          <a:solidFill>
            <a:schemeClr val="accent1">
              <a:lumMod val="60000"/>
              <a:lumOff val="40000"/>
            </a:schemeClr>
          </a:solidFill>
          <a:ln>
            <a:noFill/>
          </a:ln>
        </p:spPr>
        <p:style>
          <a:lnRef idx="2">
            <a:scrgbClr r="0" g="0" b="0"/>
          </a:lnRef>
          <a:fillRef idx="1">
            <a:scrgbClr r="0" g="0" b="0"/>
          </a:fillRef>
          <a:effectRef idx="0">
            <a:schemeClr val="accent5">
              <a:tint val="50000"/>
              <a:hueOff val="0"/>
              <a:satOff val="0"/>
              <a:lumOff val="0"/>
              <a:alphaOff val="0"/>
            </a:schemeClr>
          </a:effectRef>
          <a:fontRef idx="minor">
            <a:schemeClr val="lt1">
              <a:hueOff val="0"/>
              <a:satOff val="0"/>
              <a:lumOff val="0"/>
              <a:alphaOff val="0"/>
            </a:schemeClr>
          </a:fontRef>
        </p:style>
        <p:txBody>
          <a:bodyPr/>
          <a:lstStyle/>
          <a:p>
            <a:r>
              <a:rPr lang="en-US" sz="3600" b="1" dirty="0"/>
              <a:t> 2</a:t>
            </a:r>
            <a:endParaRPr lang="en-US" sz="3600"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Timeline </a:t>
            </a:r>
            <a:endParaRPr lang="en-US" dirty="0"/>
          </a:p>
        </p:txBody>
      </p:sp>
      <p:graphicFrame>
        <p:nvGraphicFramePr>
          <p:cNvPr id="2" name="Diagram 2" descr="SmartArt graphic"/>
          <p:cNvGraphicFramePr/>
          <p:nvPr/>
        </p:nvGraphicFramePr>
        <p:xfrm>
          <a:off x="1245325" y="1706563"/>
          <a:ext cx="9779182" cy="436300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4" name="Date Placeholder 3"/>
          <p:cNvSpPr>
            <a:spLocks noGrp="1"/>
          </p:cNvSpPr>
          <p:nvPr>
            <p:ph type="dt" sz="half" idx="2"/>
          </p:nvPr>
        </p:nvSpPr>
        <p:spPr/>
        <p:txBody>
          <a:bodyPr/>
          <a:lstStyle/>
          <a:p>
            <a:fld id="{79C497D8-AFA6-424B-9876-402B886244CF}" type="datetime1">
              <a:rPr lang="en-US" smtClean="0"/>
            </a:fld>
            <a:endParaRPr lang="en-US" dirty="0"/>
          </a:p>
        </p:txBody>
      </p:sp>
      <p:sp>
        <p:nvSpPr>
          <p:cNvPr id="5" name="Footer Placeholder 4"/>
          <p:cNvSpPr>
            <a:spLocks noGrp="1"/>
          </p:cNvSpPr>
          <p:nvPr>
            <p:ph type="ftr" sz="quarter" idx="3"/>
          </p:nvPr>
        </p:nvSpPr>
        <p:spPr/>
        <p:txBody>
          <a:bodyPr/>
          <a:lstStyle/>
          <a:p>
            <a:r>
              <a:rPr lang="en-US" dirty="0"/>
              <a:t>PRESENTATION TITLE</a:t>
            </a:r>
            <a:endParaRPr lang="en-US" dirty="0"/>
          </a:p>
        </p:txBody>
      </p:sp>
      <p:sp>
        <p:nvSpPr>
          <p:cNvPr id="6" name="Slide Number Placeholder 5"/>
          <p:cNvSpPr>
            <a:spLocks noGrp="1"/>
          </p:cNvSpPr>
          <p:nvPr>
            <p:ph type="sldNum" sz="quarter" idx="4"/>
          </p:nvPr>
        </p:nvSpPr>
        <p:spPr/>
        <p:txBody>
          <a:bodyPr/>
          <a:lstStyle/>
          <a:p>
            <a:fld id="{294A09A9-5501-47C1-A89A-A340965A2BE2}" type="slidenum">
              <a:rPr lang="en-US" smtClean="0"/>
            </a:fld>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4292" y="770255"/>
            <a:ext cx="9779183" cy="624840"/>
          </a:xfrm>
        </p:spPr>
        <p:txBody>
          <a:bodyPr/>
          <a:lstStyle/>
          <a:p>
            <a:r>
              <a:rPr lang="en-US" dirty="0"/>
              <a:t>demo Video</a:t>
            </a:r>
            <a:endParaRPr lang="en-US" dirty="0"/>
          </a:p>
        </p:txBody>
      </p:sp>
      <p:sp>
        <p:nvSpPr>
          <p:cNvPr id="4" name="Date Placeholder 3"/>
          <p:cNvSpPr>
            <a:spLocks noGrp="1"/>
          </p:cNvSpPr>
          <p:nvPr>
            <p:ph type="dt" sz="half" idx="2"/>
          </p:nvPr>
        </p:nvSpPr>
        <p:spPr/>
        <p:txBody>
          <a:bodyPr/>
          <a:lstStyle/>
          <a:p>
            <a:fld id="{DD9C8446-696E-6942-B6C8-CC9CAD0B34E0}" type="datetime1">
              <a:rPr lang="en-US" smtClean="0"/>
            </a:fld>
            <a:endParaRPr lang="en-US" dirty="0"/>
          </a:p>
        </p:txBody>
      </p:sp>
      <p:sp>
        <p:nvSpPr>
          <p:cNvPr id="5" name="Footer Placeholder 4"/>
          <p:cNvSpPr>
            <a:spLocks noGrp="1"/>
          </p:cNvSpPr>
          <p:nvPr>
            <p:ph type="ftr" sz="quarter" idx="3"/>
          </p:nvPr>
        </p:nvSpPr>
        <p:spPr/>
        <p:txBody>
          <a:bodyPr/>
          <a:lstStyle/>
          <a:p>
            <a:r>
              <a:rPr lang="en-US"/>
              <a:t>PRESENTATION TITLE</a:t>
            </a:r>
            <a:endParaRPr lang="en-US" dirty="0"/>
          </a:p>
        </p:txBody>
      </p:sp>
      <p:sp>
        <p:nvSpPr>
          <p:cNvPr id="6" name="Slide Number Placeholder 5"/>
          <p:cNvSpPr>
            <a:spLocks noGrp="1"/>
          </p:cNvSpPr>
          <p:nvPr>
            <p:ph type="sldNum" sz="quarter" idx="4"/>
          </p:nvPr>
        </p:nvSpPr>
        <p:spPr/>
        <p:txBody>
          <a:bodyPr/>
          <a:lstStyle/>
          <a:p>
            <a:fld id="{294A09A9-5501-47C1-A89A-A340965A2BE2}" type="slidenum">
              <a:rPr lang="en-US" smtClean="0"/>
            </a:fld>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0200" y="68518"/>
            <a:ext cx="10515600" cy="1325563"/>
          </a:xfrm>
        </p:spPr>
        <p:txBody>
          <a:bodyPr/>
          <a:lstStyle/>
          <a:p>
            <a:r>
              <a:rPr lang="en-US" dirty="0">
                <a:solidFill>
                  <a:srgbClr val="0070C0"/>
                </a:solidFill>
              </a:rPr>
              <a:t>land</a:t>
            </a:r>
            <a:r>
              <a:rPr lang="en-US" dirty="0">
                <a:solidFill>
                  <a:srgbClr val="FF0000"/>
                </a:solidFill>
              </a:rPr>
              <a:t> </a:t>
            </a:r>
            <a:r>
              <a:rPr lang="en-US" dirty="0">
                <a:solidFill>
                  <a:srgbClr val="0070C0"/>
                </a:solidFill>
              </a:rPr>
              <a:t>page</a:t>
            </a:r>
            <a:br>
              <a:rPr lang="en-US" dirty="0"/>
            </a:br>
            <a:endParaRPr lang="en-US" dirty="0"/>
          </a:p>
        </p:txBody>
      </p:sp>
      <p:pic>
        <p:nvPicPr>
          <p:cNvPr id="4" name="Picture 3" descr="Graphical user interface, website&#10;&#10;Description automatically generated"/>
          <p:cNvPicPr>
            <a:picLocks noChangeAspect="1"/>
          </p:cNvPicPr>
          <p:nvPr/>
        </p:nvPicPr>
        <p:blipFill>
          <a:blip r:embed="rId1"/>
          <a:stretch>
            <a:fillRect/>
          </a:stretch>
        </p:blipFill>
        <p:spPr>
          <a:xfrm>
            <a:off x="0" y="833120"/>
            <a:ext cx="12192000" cy="545852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with medium confidence"/>
          <p:cNvPicPr>
            <a:picLocks noChangeAspect="1"/>
          </p:cNvPicPr>
          <p:nvPr/>
        </p:nvPicPr>
        <p:blipFill>
          <a:blip r:embed="rId1"/>
          <a:stretch>
            <a:fillRect/>
          </a:stretch>
        </p:blipFill>
        <p:spPr>
          <a:xfrm>
            <a:off x="609124" y="254995"/>
            <a:ext cx="10973751" cy="634801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text, group, screenshot&#10;&#10;Description automatically generated"/>
          <p:cNvPicPr>
            <a:picLocks noChangeAspect="1"/>
          </p:cNvPicPr>
          <p:nvPr/>
        </p:nvPicPr>
        <p:blipFill>
          <a:blip r:embed="rId1"/>
          <a:stretch>
            <a:fillRect/>
          </a:stretch>
        </p:blipFill>
        <p:spPr>
          <a:xfrm>
            <a:off x="2438400" y="23346"/>
            <a:ext cx="7467600" cy="6736664"/>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 application, Teams&#10;&#10;Description automatically generated"/>
          <p:cNvPicPr>
            <a:picLocks noChangeAspect="1"/>
          </p:cNvPicPr>
          <p:nvPr/>
        </p:nvPicPr>
        <p:blipFill>
          <a:blip r:embed="rId1"/>
          <a:stretch>
            <a:fillRect/>
          </a:stretch>
        </p:blipFill>
        <p:spPr>
          <a:xfrm>
            <a:off x="2727668" y="285477"/>
            <a:ext cx="6736664" cy="628704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able&#10;&#10;Description automatically generated"/>
          <p:cNvPicPr>
            <a:picLocks noChangeAspect="1"/>
          </p:cNvPicPr>
          <p:nvPr/>
        </p:nvPicPr>
        <p:blipFill>
          <a:blip r:embed="rId1"/>
          <a:stretch>
            <a:fillRect/>
          </a:stretch>
        </p:blipFill>
        <p:spPr>
          <a:xfrm>
            <a:off x="3211580" y="406400"/>
            <a:ext cx="5768840" cy="577088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10;&#10;Description automatically generated with medium confidence"/>
          <p:cNvPicPr>
            <a:picLocks noChangeAspect="1"/>
          </p:cNvPicPr>
          <p:nvPr/>
        </p:nvPicPr>
        <p:blipFill>
          <a:blip r:embed="rId1"/>
          <a:stretch>
            <a:fillRect/>
          </a:stretch>
        </p:blipFill>
        <p:spPr>
          <a:xfrm>
            <a:off x="3616960" y="247374"/>
            <a:ext cx="3942080" cy="6363251"/>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 application&#10;&#10;Description automatically generated"/>
          <p:cNvPicPr>
            <a:picLocks noChangeAspect="1"/>
          </p:cNvPicPr>
          <p:nvPr/>
        </p:nvPicPr>
        <p:blipFill>
          <a:blip r:embed="rId1"/>
          <a:stretch>
            <a:fillRect/>
          </a:stretch>
        </p:blipFill>
        <p:spPr>
          <a:xfrm>
            <a:off x="1900826" y="205460"/>
            <a:ext cx="8390347" cy="644707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7492" y="381000"/>
            <a:ext cx="9779183" cy="1325563"/>
          </a:xfrm>
        </p:spPr>
        <p:txBody>
          <a:bodyPr/>
          <a:lstStyle/>
          <a:p>
            <a:br>
              <a:rPr lang="en-US" dirty="0"/>
            </a:br>
            <a:br>
              <a:rPr lang="en-US" dirty="0"/>
            </a:br>
            <a:br>
              <a:rPr lang="en-US" dirty="0"/>
            </a:br>
            <a:r>
              <a:rPr lang="en-US" dirty="0"/>
              <a:t>Group names:</a:t>
            </a:r>
            <a:endParaRPr lang="en-US" dirty="0"/>
          </a:p>
        </p:txBody>
      </p:sp>
      <p:sp>
        <p:nvSpPr>
          <p:cNvPr id="3" name="Content Placeholder 2"/>
          <p:cNvSpPr>
            <a:spLocks noGrp="1"/>
          </p:cNvSpPr>
          <p:nvPr>
            <p:ph idx="1"/>
          </p:nvPr>
        </p:nvSpPr>
        <p:spPr>
          <a:xfrm>
            <a:off x="1245326" y="1706563"/>
            <a:ext cx="9779182" cy="3459601"/>
          </a:xfrm>
        </p:spPr>
        <p:txBody>
          <a:bodyPr vert="horz" lIns="91440" tIns="45720" rIns="91440" bIns="45720" rtlCol="0" anchor="t">
            <a:normAutofit fontScale="92500" lnSpcReduction="10000"/>
          </a:bodyPr>
          <a:lstStyle/>
          <a:p>
            <a:r>
              <a:rPr lang="en-US" sz="2400" dirty="0"/>
              <a:t>1-</a:t>
            </a:r>
            <a:r>
              <a:rPr lang="en-US" dirty="0"/>
              <a:t>Alaa Ibrahim Mohamed</a:t>
            </a:r>
            <a:endParaRPr lang="en-US" dirty="0"/>
          </a:p>
          <a:p>
            <a:r>
              <a:rPr lang="en-US" sz="2400" dirty="0"/>
              <a:t>2-</a:t>
            </a:r>
            <a:r>
              <a:rPr lang="en-US" dirty="0"/>
              <a:t>Heba Adel Saber</a:t>
            </a:r>
            <a:endParaRPr lang="en-US" dirty="0"/>
          </a:p>
          <a:p>
            <a:r>
              <a:rPr lang="en-US" dirty="0"/>
              <a:t>3-Ibrahim Ali Ibrahim(</a:t>
            </a:r>
            <a:r>
              <a:rPr lang="en-US" b="1" dirty="0"/>
              <a:t>project leader</a:t>
            </a:r>
            <a:r>
              <a:rPr lang="en-US" dirty="0"/>
              <a:t>)</a:t>
            </a:r>
            <a:endParaRPr lang="en-US" dirty="0"/>
          </a:p>
          <a:p>
            <a:r>
              <a:rPr lang="en-US" sz="4800" dirty="0"/>
              <a:t>Track:</a:t>
            </a:r>
            <a:endParaRPr lang="en-US" sz="4800" dirty="0"/>
          </a:p>
          <a:p>
            <a:r>
              <a:rPr lang="en-US" dirty="0"/>
              <a:t>Web Development Using(CMS)</a:t>
            </a:r>
            <a:endParaRPr lang="en-US" dirty="0"/>
          </a:p>
          <a:p>
            <a:r>
              <a:rPr lang="en-US" sz="3500" b="1" dirty="0"/>
              <a:t>supervisor</a:t>
            </a:r>
            <a:r>
              <a:rPr lang="en-US" sz="3500" dirty="0"/>
              <a:t>: Eng/ Noha</a:t>
            </a:r>
            <a:endParaRPr lang="en-US" sz="3500" dirty="0"/>
          </a:p>
          <a:p>
            <a:r>
              <a:rPr lang="en-US" b="1" dirty="0"/>
              <a:t>Date</a:t>
            </a:r>
            <a:r>
              <a:rPr lang="en-US" dirty="0"/>
              <a:t>:29-1-2022</a:t>
            </a:r>
            <a:endParaRPr lang="en-US" dirty="0"/>
          </a:p>
        </p:txBody>
      </p:sp>
      <p:sp>
        <p:nvSpPr>
          <p:cNvPr id="4" name="Date Placeholder 3"/>
          <p:cNvSpPr>
            <a:spLocks noGrp="1"/>
          </p:cNvSpPr>
          <p:nvPr>
            <p:ph type="dt" sz="half" idx="2"/>
          </p:nvPr>
        </p:nvSpPr>
        <p:spPr>
          <a:xfrm>
            <a:off x="381000" y="6356350"/>
            <a:ext cx="2743200" cy="365125"/>
          </a:xfrm>
        </p:spPr>
        <p:txBody>
          <a:bodyPr/>
          <a:lstStyle/>
          <a:p>
            <a:fld id="{495D8227-9DE4-4D42-8C1B-E10C828BC634}" type="datetime1">
              <a:rPr lang="en-US" smtClean="0"/>
            </a:fld>
            <a:endParaRPr lang="en-US" dirty="0"/>
          </a:p>
        </p:txBody>
      </p:sp>
      <p:sp>
        <p:nvSpPr>
          <p:cNvPr id="5" name="Footer Placeholder 4"/>
          <p:cNvSpPr>
            <a:spLocks noGrp="1"/>
          </p:cNvSpPr>
          <p:nvPr>
            <p:ph type="ftr" sz="quarter" idx="3"/>
          </p:nvPr>
        </p:nvSpPr>
        <p:spPr>
          <a:xfrm>
            <a:off x="4038600" y="6356350"/>
            <a:ext cx="4114800" cy="365125"/>
          </a:xfrm>
        </p:spPr>
        <p:txBody>
          <a:bodyPr/>
          <a:lstStyle/>
          <a:p>
            <a:r>
              <a:rPr lang="en-US" dirty="0"/>
              <a:t>PRESENTATION TITLE</a:t>
            </a:r>
            <a:endParaRPr lang="en-US" dirty="0"/>
          </a:p>
        </p:txBody>
      </p:sp>
      <p:sp>
        <p:nvSpPr>
          <p:cNvPr id="6" name="Slide Number Placeholder 5"/>
          <p:cNvSpPr>
            <a:spLocks noGrp="1"/>
          </p:cNvSpPr>
          <p:nvPr>
            <p:ph type="sldNum" sz="quarter" idx="4"/>
          </p:nvPr>
        </p:nvSpPr>
        <p:spPr>
          <a:xfrm>
            <a:off x="10153276" y="6356350"/>
            <a:ext cx="1657723" cy="365125"/>
          </a:xfrm>
        </p:spPr>
        <p:txBody>
          <a:bodyPr/>
          <a:lstStyle/>
          <a:p>
            <a:fld id="{294A09A9-5501-47C1-A89A-A340965A2BE2}" type="slidenum">
              <a:rPr lang="en-US" smtClean="0"/>
            </a:fld>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 text, application, email&#10;&#10;Description automatically generated"/>
          <p:cNvPicPr>
            <a:picLocks noChangeAspect="1"/>
          </p:cNvPicPr>
          <p:nvPr/>
        </p:nvPicPr>
        <p:blipFill>
          <a:blip r:embed="rId1"/>
          <a:stretch>
            <a:fillRect/>
          </a:stretch>
        </p:blipFill>
        <p:spPr>
          <a:xfrm>
            <a:off x="2121825" y="289288"/>
            <a:ext cx="7948349" cy="6279424"/>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67494" y="1122363"/>
            <a:ext cx="6220278" cy="2387600"/>
          </a:xfrm>
        </p:spPr>
        <p:txBody>
          <a:bodyPr/>
          <a:lstStyle/>
          <a:p>
            <a:r>
              <a:rPr lang="en-US" dirty="0"/>
              <a:t>Thank you</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7492" y="381000"/>
            <a:ext cx="9779183" cy="5870510"/>
          </a:xfrm>
        </p:spPr>
        <p:txBody>
          <a:bodyPr/>
          <a:lstStyle/>
          <a:p>
            <a:r>
              <a:rPr lang="en-US" dirty="0"/>
              <a:t>Outlines:</a:t>
            </a:r>
            <a:br>
              <a:rPr lang="en-US" dirty="0"/>
            </a:br>
            <a:br>
              <a:rPr lang="en-US" sz="2400" dirty="0">
                <a:latin typeface="+mn-lt"/>
              </a:rPr>
            </a:br>
            <a:r>
              <a:rPr lang="en-US" sz="2400" b="0" dirty="0">
                <a:effectLst/>
                <a:latin typeface="+mn-lt"/>
              </a:rPr>
              <a:t> Background on the problem</a:t>
            </a:r>
            <a:br>
              <a:rPr lang="en-US" sz="2400" b="0" dirty="0">
                <a:latin typeface="+mn-lt"/>
              </a:rPr>
            </a:br>
            <a:r>
              <a:rPr lang="en-US" sz="2400" b="0" dirty="0">
                <a:effectLst/>
                <a:latin typeface="+mn-lt"/>
              </a:rPr>
              <a:t> Competitors &amp; Customers Analysis</a:t>
            </a:r>
            <a:br>
              <a:rPr lang="en-US" sz="2400" b="0" dirty="0">
                <a:latin typeface="+mn-lt"/>
              </a:rPr>
            </a:br>
            <a:r>
              <a:rPr lang="en-US" sz="2400" b="0" dirty="0">
                <a:effectLst/>
                <a:latin typeface="+mn-lt"/>
              </a:rPr>
              <a:t> Proposed solution</a:t>
            </a:r>
            <a:br>
              <a:rPr lang="en-US" sz="2400" b="0" dirty="0">
                <a:latin typeface="+mn-lt"/>
              </a:rPr>
            </a:br>
            <a:r>
              <a:rPr lang="en-US" sz="2400" b="0" dirty="0">
                <a:effectLst/>
                <a:latin typeface="+mn-lt"/>
              </a:rPr>
              <a:t> Stakeholders/Beneficiaries</a:t>
            </a:r>
            <a:br>
              <a:rPr lang="en-US" sz="2400" b="0" dirty="0">
                <a:latin typeface="+mn-lt"/>
              </a:rPr>
            </a:br>
            <a:r>
              <a:rPr lang="en-US" sz="2400" b="0" dirty="0">
                <a:effectLst/>
                <a:latin typeface="+mn-lt"/>
              </a:rPr>
              <a:t> Tools &amp; Technologies</a:t>
            </a:r>
            <a:br>
              <a:rPr lang="en-US" sz="2400" b="0" dirty="0">
                <a:latin typeface="+mn-lt"/>
              </a:rPr>
            </a:br>
            <a:r>
              <a:rPr lang="en-US" sz="2400" b="0" dirty="0">
                <a:effectLst/>
                <a:latin typeface="+mn-lt"/>
              </a:rPr>
              <a:t> System Architecture</a:t>
            </a:r>
            <a:br>
              <a:rPr lang="en-US" sz="2400" b="0" dirty="0">
                <a:latin typeface="+mn-lt"/>
              </a:rPr>
            </a:br>
            <a:r>
              <a:rPr lang="en-US" sz="2400" b="0" dirty="0">
                <a:effectLst/>
                <a:latin typeface="+mn-lt"/>
              </a:rPr>
              <a:t> Project Demo</a:t>
            </a:r>
            <a:br>
              <a:rPr lang="en-US" sz="2400" b="0" dirty="0">
                <a:latin typeface="+mn-lt"/>
              </a:rPr>
            </a:br>
            <a:r>
              <a:rPr lang="en-US" sz="2400" b="0" dirty="0">
                <a:effectLst/>
                <a:latin typeface="+mn-lt"/>
              </a:rPr>
              <a:t> Presenting our project</a:t>
            </a:r>
            <a:br>
              <a:rPr lang="en-US" sz="2000" dirty="0">
                <a:latin typeface="+mn-lt"/>
              </a:rPr>
            </a:br>
            <a:br>
              <a:rPr lang="en-US" sz="2000" dirty="0">
                <a:latin typeface="+mn-lt"/>
              </a:rPr>
            </a:br>
            <a:br>
              <a:rPr lang="en-US" sz="2000" dirty="0">
                <a:latin typeface="+mn-lt"/>
              </a:rPr>
            </a:br>
            <a:br>
              <a:rPr lang="en-US" sz="2000" dirty="0">
                <a:latin typeface="+mn-lt"/>
              </a:rPr>
            </a:br>
            <a:br>
              <a:rPr lang="en-US" sz="2000" dirty="0">
                <a:latin typeface="+mn-lt"/>
              </a:rPr>
            </a:br>
            <a:endParaRPr lang="en-US" sz="2000" dirty="0">
              <a:latin typeface="+mn-lt"/>
            </a:endParaRPr>
          </a:p>
        </p:txBody>
      </p:sp>
      <p:sp>
        <p:nvSpPr>
          <p:cNvPr id="4" name="Date Placeholder 3"/>
          <p:cNvSpPr>
            <a:spLocks noGrp="1"/>
          </p:cNvSpPr>
          <p:nvPr>
            <p:ph type="dt" sz="half" idx="2"/>
          </p:nvPr>
        </p:nvSpPr>
        <p:spPr/>
        <p:txBody>
          <a:bodyPr/>
          <a:lstStyle/>
          <a:p>
            <a:fld id="{DD9C8446-696E-6942-B6C8-CC9CAD0B34E0}" type="datetime1">
              <a:rPr lang="en-US" smtClean="0"/>
            </a:fld>
            <a:endParaRPr lang="en-US" dirty="0"/>
          </a:p>
        </p:txBody>
      </p:sp>
      <p:sp>
        <p:nvSpPr>
          <p:cNvPr id="5" name="Footer Placeholder 4"/>
          <p:cNvSpPr>
            <a:spLocks noGrp="1"/>
          </p:cNvSpPr>
          <p:nvPr>
            <p:ph type="ftr" sz="quarter" idx="3"/>
          </p:nvPr>
        </p:nvSpPr>
        <p:spPr/>
        <p:txBody>
          <a:bodyPr/>
          <a:lstStyle/>
          <a:p>
            <a:r>
              <a:rPr lang="en-US" dirty="0"/>
              <a:t>PRESENTATION TITLE</a:t>
            </a:r>
            <a:endParaRPr lang="en-US" dirty="0"/>
          </a:p>
        </p:txBody>
      </p:sp>
      <p:sp>
        <p:nvSpPr>
          <p:cNvPr id="6" name="Slide Number Placeholder 5"/>
          <p:cNvSpPr>
            <a:spLocks noGrp="1"/>
          </p:cNvSpPr>
          <p:nvPr>
            <p:ph type="sldNum" sz="quarter" idx="4"/>
          </p:nvPr>
        </p:nvSpPr>
        <p:spPr/>
        <p:txBody>
          <a:bodyPr/>
          <a:lstStyle/>
          <a:p>
            <a:fld id="{294A09A9-5501-47C1-A89A-A340965A2BE2}" type="slidenum">
              <a:rPr lang="en-US" smtClean="0"/>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effectLst/>
                <a:latin typeface="+mn-lt"/>
              </a:rPr>
              <a:t>Background on the problem</a:t>
            </a:r>
            <a:endParaRPr lang="en-US" dirty="0"/>
          </a:p>
        </p:txBody>
      </p:sp>
      <p:sp>
        <p:nvSpPr>
          <p:cNvPr id="3" name="Content Placeholder 2"/>
          <p:cNvSpPr>
            <a:spLocks noGrp="1"/>
          </p:cNvSpPr>
          <p:nvPr>
            <p:ph idx="1"/>
          </p:nvPr>
        </p:nvSpPr>
        <p:spPr/>
        <p:txBody>
          <a:bodyPr/>
          <a:lstStyle/>
          <a:p>
            <a:r>
              <a:rPr lang="en-US" dirty="0"/>
              <a:t>After we conducted an opinion poll, we found </a:t>
            </a:r>
            <a:r>
              <a:rPr lang="en-US"/>
              <a:t>that  50% </a:t>
            </a:r>
            <a:r>
              <a:rPr lang="en-US" dirty="0"/>
              <a:t>of people prefer to buy online via the Internet for several reasons, the first of which is due to the spread of the Corona virus and their fear of gatherings. Secondly, to gain time and reduce effort, and for several other reasons.</a:t>
            </a:r>
            <a:endParaRPr lang="en-US" dirty="0"/>
          </a:p>
        </p:txBody>
      </p:sp>
      <p:sp>
        <p:nvSpPr>
          <p:cNvPr id="4" name="Date Placeholder 3"/>
          <p:cNvSpPr>
            <a:spLocks noGrp="1"/>
          </p:cNvSpPr>
          <p:nvPr>
            <p:ph type="dt" sz="half" idx="2"/>
          </p:nvPr>
        </p:nvSpPr>
        <p:spPr/>
        <p:txBody>
          <a:bodyPr/>
          <a:lstStyle/>
          <a:p>
            <a:fld id="{DD9C8446-696E-6942-B6C8-CC9CAD0B34E0}" type="datetime1">
              <a:rPr lang="en-US" smtClean="0"/>
            </a:fld>
            <a:endParaRPr lang="en-US" dirty="0"/>
          </a:p>
        </p:txBody>
      </p:sp>
      <p:sp>
        <p:nvSpPr>
          <p:cNvPr id="5" name="Footer Placeholder 4"/>
          <p:cNvSpPr>
            <a:spLocks noGrp="1"/>
          </p:cNvSpPr>
          <p:nvPr>
            <p:ph type="ftr" sz="quarter" idx="3"/>
          </p:nvPr>
        </p:nvSpPr>
        <p:spPr/>
        <p:txBody>
          <a:bodyPr/>
          <a:lstStyle/>
          <a:p>
            <a:r>
              <a:rPr lang="en-US" dirty="0"/>
              <a:t>PRESENTATION TITLE</a:t>
            </a:r>
            <a:endParaRPr lang="en-US" dirty="0"/>
          </a:p>
        </p:txBody>
      </p:sp>
      <p:sp>
        <p:nvSpPr>
          <p:cNvPr id="6" name="Slide Number Placeholder 5"/>
          <p:cNvSpPr>
            <a:spLocks noGrp="1"/>
          </p:cNvSpPr>
          <p:nvPr>
            <p:ph type="sldNum" sz="quarter" idx="4"/>
          </p:nvPr>
        </p:nvSpPr>
        <p:spPr/>
        <p:txBody>
          <a:bodyPr/>
          <a:lstStyle/>
          <a:p>
            <a:fld id="{294A09A9-5501-47C1-A89A-A340965A2BE2}" type="slidenum">
              <a:rPr lang="en-US" smtClean="0"/>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7492" y="74674"/>
            <a:ext cx="9779183" cy="1325563"/>
          </a:xfrm>
        </p:spPr>
        <p:txBody>
          <a:bodyPr/>
          <a:lstStyle/>
          <a:p>
            <a:r>
              <a:rPr lang="en-US" sz="4400" b="0" dirty="0"/>
              <a:t>Competitors </a:t>
            </a:r>
            <a:endParaRPr lang="en-US" sz="4400" b="0" dirty="0"/>
          </a:p>
        </p:txBody>
      </p:sp>
      <p:graphicFrame>
        <p:nvGraphicFramePr>
          <p:cNvPr id="4" name="Table 4"/>
          <p:cNvGraphicFramePr>
            <a:graphicFrameLocks noGrp="1"/>
          </p:cNvGraphicFramePr>
          <p:nvPr>
            <p:ph idx="1"/>
          </p:nvPr>
        </p:nvGraphicFramePr>
        <p:xfrm>
          <a:off x="1167492" y="1867418"/>
          <a:ext cx="10164498" cy="4656236"/>
        </p:xfrm>
        <a:graphic>
          <a:graphicData uri="http://schemas.openxmlformats.org/drawingml/2006/table">
            <a:tbl>
              <a:tblPr firstRow="1" bandRow="1">
                <a:tableStyleId>{5C22544A-7EE6-4342-B048-85BDC9FD1C3A}</a:tableStyleId>
              </a:tblPr>
              <a:tblGrid>
                <a:gridCol w="2341150"/>
                <a:gridCol w="1955837"/>
                <a:gridCol w="1955837"/>
                <a:gridCol w="1955837"/>
                <a:gridCol w="1955837"/>
              </a:tblGrid>
              <a:tr h="0">
                <a:tc>
                  <a:txBody>
                    <a:bodyPr/>
                    <a:lstStyle/>
                    <a:p>
                      <a:pPr algn="ctr"/>
                      <a:r>
                        <a:rPr lang="en-US" b="1" dirty="0">
                          <a:latin typeface="Tenorite" pitchFamily="2" charset="0"/>
                        </a:rPr>
                        <a:t>features</a:t>
                      </a:r>
                      <a:endParaRPr lang="en-US" b="1" dirty="0">
                        <a:latin typeface="Tenorite" pitchFamily="2" charset="0"/>
                      </a:endParaRPr>
                    </a:p>
                  </a:txBody>
                  <a:tcPr anchor="ctr">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dirty="0">
                          <a:latin typeface="Tenorite" pitchFamily="2" charset="0"/>
                        </a:rPr>
                        <a:t>khotwh</a:t>
                      </a:r>
                      <a:endParaRPr lang="en-US" b="1" dirty="0">
                        <a:latin typeface="Tenorite" pitchFamily="2" charset="0"/>
                      </a:endParaRPr>
                    </a:p>
                  </a:txBody>
                  <a:tcPr anchor="ctr">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dirty="0">
                          <a:latin typeface="Tenorite" pitchFamily="2" charset="0"/>
                        </a:rPr>
                        <a:t>coctail</a:t>
                      </a:r>
                      <a:endParaRPr lang="en-US" b="1" dirty="0">
                        <a:latin typeface="Tenorite" pitchFamily="2" charset="0"/>
                      </a:endParaRPr>
                    </a:p>
                  </a:txBody>
                  <a:tcPr anchor="ctr">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dirty="0">
                          <a:latin typeface="Tenorite" pitchFamily="2" charset="0"/>
                        </a:rPr>
                        <a:t>bambie</a:t>
                      </a:r>
                      <a:endParaRPr lang="en-US" b="1" dirty="0">
                        <a:latin typeface="Tenorite" pitchFamily="2" charset="0"/>
                      </a:endParaRPr>
                    </a:p>
                  </a:txBody>
                  <a:tcPr anchor="ctr">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dirty="0">
                          <a:latin typeface="Tenorite" pitchFamily="2" charset="0"/>
                        </a:rPr>
                        <a:t>Lc waikiki</a:t>
                      </a:r>
                      <a:endParaRPr lang="en-US" b="1" dirty="0">
                        <a:latin typeface="Tenorite" pitchFamily="2" charset="0"/>
                      </a:endParaRPr>
                    </a:p>
                  </a:txBody>
                  <a:tcPr anchor="ctr">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r>
              <a:tr h="486799">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sz="1400" dirty="0"/>
                        <a:t>Mobile friendly</a:t>
                      </a:r>
                      <a:endParaRPr lang="en-US" sz="1400" dirty="0"/>
                    </a:p>
                    <a:p>
                      <a:pPr algn="ctr"/>
                      <a:endParaRPr lang="en-US" sz="1400" dirty="0">
                        <a:solidFill>
                          <a:schemeClr val="tx2">
                            <a:lumMod val="75000"/>
                          </a:schemeClr>
                        </a:solidFill>
                        <a:latin typeface="Tenorite" pitchFamily="2"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400" dirty="0">
                        <a:solidFill>
                          <a:schemeClr val="tx2">
                            <a:lumMod val="75000"/>
                          </a:schemeClr>
                        </a:solidFill>
                        <a:latin typeface="Tenorite" pitchFamily="2"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400" dirty="0">
                        <a:solidFill>
                          <a:schemeClr val="tx2">
                            <a:lumMod val="75000"/>
                          </a:schemeClr>
                        </a:solidFill>
                        <a:latin typeface="Tenorite" pitchFamily="2"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400" dirty="0">
                        <a:solidFill>
                          <a:schemeClr val="tx2">
                            <a:lumMod val="75000"/>
                          </a:schemeClr>
                        </a:solidFill>
                        <a:latin typeface="Tenorite" pitchFamily="2"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400" dirty="0">
                        <a:solidFill>
                          <a:schemeClr val="tx2">
                            <a:lumMod val="75000"/>
                          </a:schemeClr>
                        </a:solidFill>
                        <a:latin typeface="Tenorite" pitchFamily="2"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654594">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sz="1400" dirty="0"/>
                        <a:t>Rating system</a:t>
                      </a:r>
                      <a:endParaRPr lang="en-US" sz="1400" dirty="0"/>
                    </a:p>
                    <a:p>
                      <a:pPr algn="ctr"/>
                      <a:endParaRPr lang="en-US" sz="1400" dirty="0">
                        <a:solidFill>
                          <a:schemeClr val="tx2">
                            <a:lumMod val="75000"/>
                          </a:schemeClr>
                        </a:solidFill>
                        <a:latin typeface="Tenorite" pitchFamily="2"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400" dirty="0">
                        <a:solidFill>
                          <a:schemeClr val="tx2">
                            <a:lumMod val="75000"/>
                          </a:schemeClr>
                        </a:solidFill>
                        <a:latin typeface="Tenorite" pitchFamily="2"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400" dirty="0">
                        <a:solidFill>
                          <a:schemeClr val="tx2">
                            <a:lumMod val="75000"/>
                          </a:schemeClr>
                        </a:solidFill>
                        <a:latin typeface="Tenorite" pitchFamily="2"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400" dirty="0">
                        <a:solidFill>
                          <a:schemeClr val="tx2">
                            <a:lumMod val="75000"/>
                          </a:schemeClr>
                        </a:solidFill>
                        <a:latin typeface="Tenorite" pitchFamily="2"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400" dirty="0">
                        <a:solidFill>
                          <a:schemeClr val="tx2">
                            <a:lumMod val="75000"/>
                          </a:schemeClr>
                        </a:solidFill>
                        <a:latin typeface="Tenorite" pitchFamily="2"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643813">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sz="1400" dirty="0">
                          <a:solidFill>
                            <a:schemeClr val="tx2">
                              <a:lumMod val="75000"/>
                            </a:schemeClr>
                          </a:solidFill>
                          <a:latin typeface="Tenorite" pitchFamily="2" charset="0"/>
                        </a:rPr>
                        <a:t>Multi language</a:t>
                      </a:r>
                      <a:endParaRPr lang="en-US" sz="1400" dirty="0">
                        <a:solidFill>
                          <a:schemeClr val="tx2">
                            <a:lumMod val="75000"/>
                          </a:schemeClr>
                        </a:solidFill>
                        <a:latin typeface="Tenorite" pitchFamily="2" charset="0"/>
                      </a:endParaRPr>
                    </a:p>
                    <a:p>
                      <a:pPr marL="0" marR="0" lvl="0" indent="0" algn="ctr" defTabSz="914400" rtl="0" eaLnBrk="1" fontAlgn="auto" latinLnBrk="0" hangingPunct="1">
                        <a:lnSpc>
                          <a:spcPct val="100000"/>
                        </a:lnSpc>
                        <a:spcBef>
                          <a:spcPts val="0"/>
                        </a:spcBef>
                        <a:spcAft>
                          <a:spcPts val="0"/>
                        </a:spcAft>
                        <a:buClrTx/>
                        <a:buSzTx/>
                        <a:buFontTx/>
                        <a:buNone/>
                        <a:defRPr/>
                      </a:pPr>
                      <a:endParaRPr lang="en-US" sz="1400" dirty="0"/>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400" dirty="0">
                        <a:solidFill>
                          <a:schemeClr val="tx2">
                            <a:lumMod val="75000"/>
                          </a:schemeClr>
                        </a:solidFill>
                        <a:latin typeface="Tenorite" pitchFamily="2"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400" dirty="0">
                        <a:solidFill>
                          <a:schemeClr val="tx2">
                            <a:lumMod val="75000"/>
                          </a:schemeClr>
                        </a:solidFill>
                        <a:latin typeface="Tenorite" pitchFamily="2"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a:endParaRPr lang="en-US" sz="1400" dirty="0">
                        <a:solidFill>
                          <a:schemeClr val="tx2">
                            <a:lumMod val="75000"/>
                          </a:schemeClr>
                        </a:solidFill>
                        <a:latin typeface="Tenorite" pitchFamily="2"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400" dirty="0">
                        <a:solidFill>
                          <a:schemeClr val="tx2">
                            <a:lumMod val="75000"/>
                          </a:schemeClr>
                        </a:solidFill>
                        <a:latin typeface="Tenorite" pitchFamily="2"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645886">
                <a:tc>
                  <a:txBody>
                    <a:bodyPr/>
                    <a:lstStyle/>
                    <a:p>
                      <a:pPr algn="ctr"/>
                      <a:r>
                        <a:rPr lang="en-US" sz="1400" dirty="0">
                          <a:solidFill>
                            <a:schemeClr val="tx2">
                              <a:lumMod val="75000"/>
                            </a:schemeClr>
                          </a:solidFill>
                          <a:latin typeface="Tenorite" pitchFamily="2" charset="0"/>
                        </a:rPr>
                        <a:t>Size guide</a:t>
                      </a:r>
                      <a:endParaRPr lang="en-US" sz="1400" dirty="0">
                        <a:solidFill>
                          <a:schemeClr val="tx2">
                            <a:lumMod val="75000"/>
                          </a:schemeClr>
                        </a:solidFill>
                        <a:latin typeface="Tenorite" pitchFamily="2"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400" dirty="0">
                        <a:solidFill>
                          <a:schemeClr val="tx2">
                            <a:lumMod val="75000"/>
                          </a:schemeClr>
                        </a:solidFill>
                        <a:latin typeface="Tenorite" pitchFamily="2"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400" dirty="0">
                        <a:solidFill>
                          <a:schemeClr val="tx2">
                            <a:lumMod val="75000"/>
                          </a:schemeClr>
                        </a:solidFill>
                        <a:latin typeface="Tenorite" pitchFamily="2"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400" dirty="0">
                        <a:solidFill>
                          <a:schemeClr val="tx2">
                            <a:lumMod val="75000"/>
                          </a:schemeClr>
                        </a:solidFill>
                        <a:latin typeface="Tenorite" pitchFamily="2"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400" dirty="0">
                        <a:solidFill>
                          <a:schemeClr val="tx2">
                            <a:lumMod val="75000"/>
                          </a:schemeClr>
                        </a:solidFill>
                        <a:latin typeface="Tenorite" pitchFamily="2"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609341">
                <a:tc>
                  <a:txBody>
                    <a:bodyPr/>
                    <a:lstStyle/>
                    <a:p>
                      <a:pPr algn="ctr"/>
                      <a:r>
                        <a:rPr lang="en-US" sz="1400" dirty="0">
                          <a:solidFill>
                            <a:schemeClr val="tx2">
                              <a:lumMod val="75000"/>
                            </a:schemeClr>
                          </a:solidFill>
                          <a:latin typeface="Tenorite" pitchFamily="2" charset="0"/>
                        </a:rPr>
                        <a:t>Clear</a:t>
                      </a:r>
                      <a:endParaRPr lang="en-US" sz="1400" dirty="0">
                        <a:solidFill>
                          <a:schemeClr val="tx2">
                            <a:lumMod val="75000"/>
                          </a:schemeClr>
                        </a:solidFill>
                        <a:latin typeface="Tenorite" pitchFamily="2"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400" dirty="0">
                        <a:solidFill>
                          <a:schemeClr val="tx2">
                            <a:lumMod val="75000"/>
                          </a:schemeClr>
                        </a:solidFill>
                        <a:latin typeface="Tenorite" pitchFamily="2"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400" dirty="0">
                        <a:solidFill>
                          <a:schemeClr val="tx2">
                            <a:lumMod val="75000"/>
                          </a:schemeClr>
                        </a:solidFill>
                        <a:latin typeface="Tenorite" pitchFamily="2"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400" dirty="0">
                        <a:solidFill>
                          <a:schemeClr val="tx2">
                            <a:lumMod val="75000"/>
                          </a:schemeClr>
                        </a:solidFill>
                        <a:latin typeface="Tenorite" pitchFamily="2"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400" dirty="0">
                        <a:solidFill>
                          <a:schemeClr val="tx2">
                            <a:lumMod val="75000"/>
                          </a:schemeClr>
                        </a:solidFill>
                        <a:latin typeface="Tenorite" pitchFamily="2"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609341">
                <a:tc>
                  <a:txBody>
                    <a:bodyPr/>
                    <a:lstStyle/>
                    <a:p>
                      <a:pPr algn="ctr"/>
                      <a:r>
                        <a:rPr lang="en-US" sz="1400" dirty="0">
                          <a:solidFill>
                            <a:schemeClr val="tx2">
                              <a:lumMod val="75000"/>
                            </a:schemeClr>
                          </a:solidFill>
                          <a:latin typeface="Tenorite" pitchFamily="2" charset="0"/>
                        </a:rPr>
                        <a:t>Ease of use</a:t>
                      </a:r>
                      <a:endParaRPr lang="en-US" sz="1400" dirty="0">
                        <a:solidFill>
                          <a:schemeClr val="tx2">
                            <a:lumMod val="75000"/>
                          </a:schemeClr>
                        </a:solidFill>
                        <a:latin typeface="Tenorite" pitchFamily="2"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400" dirty="0">
                        <a:solidFill>
                          <a:schemeClr val="tx2">
                            <a:lumMod val="75000"/>
                          </a:schemeClr>
                        </a:solidFill>
                        <a:latin typeface="Tenorite" pitchFamily="2"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400" dirty="0">
                        <a:solidFill>
                          <a:schemeClr val="tx2">
                            <a:lumMod val="75000"/>
                          </a:schemeClr>
                        </a:solidFill>
                        <a:latin typeface="Tenorite" pitchFamily="2"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400" dirty="0">
                        <a:solidFill>
                          <a:schemeClr val="tx2">
                            <a:lumMod val="75000"/>
                          </a:schemeClr>
                        </a:solidFill>
                        <a:latin typeface="Tenorite" pitchFamily="2"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400" dirty="0">
                        <a:solidFill>
                          <a:schemeClr val="tx2">
                            <a:lumMod val="75000"/>
                          </a:schemeClr>
                        </a:solidFill>
                        <a:latin typeface="Tenorite" pitchFamily="2"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609341">
                <a:tc>
                  <a:txBody>
                    <a:bodyPr/>
                    <a:lstStyle/>
                    <a:p>
                      <a:pPr algn="ctr"/>
                      <a:r>
                        <a:rPr lang="en-US" sz="1400" dirty="0">
                          <a:solidFill>
                            <a:schemeClr val="tx2">
                              <a:lumMod val="75000"/>
                            </a:schemeClr>
                          </a:solidFill>
                          <a:latin typeface="Tenorite" pitchFamily="2" charset="0"/>
                        </a:rPr>
                        <a:t>Order tracking</a:t>
                      </a:r>
                      <a:endParaRPr lang="en-US" sz="1400" dirty="0">
                        <a:solidFill>
                          <a:schemeClr val="tx2">
                            <a:lumMod val="75000"/>
                          </a:schemeClr>
                        </a:solidFill>
                        <a:latin typeface="Tenorite" pitchFamily="2"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400" dirty="0">
                        <a:solidFill>
                          <a:schemeClr val="tx2">
                            <a:lumMod val="75000"/>
                          </a:schemeClr>
                        </a:solidFill>
                        <a:latin typeface="Tenorite" pitchFamily="2"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400" dirty="0">
                        <a:solidFill>
                          <a:schemeClr val="tx2">
                            <a:lumMod val="75000"/>
                          </a:schemeClr>
                        </a:solidFill>
                        <a:latin typeface="Tenorite" pitchFamily="2"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400" dirty="0">
                        <a:solidFill>
                          <a:schemeClr val="tx2">
                            <a:lumMod val="75000"/>
                          </a:schemeClr>
                        </a:solidFill>
                        <a:latin typeface="Tenorite" pitchFamily="2"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400" dirty="0">
                        <a:solidFill>
                          <a:schemeClr val="tx2">
                            <a:lumMod val="75000"/>
                          </a:schemeClr>
                        </a:solidFill>
                        <a:latin typeface="Tenorite" pitchFamily="2"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3" name="Date Placeholder 2"/>
          <p:cNvSpPr>
            <a:spLocks noGrp="1"/>
          </p:cNvSpPr>
          <p:nvPr>
            <p:ph type="dt" sz="half" idx="2"/>
          </p:nvPr>
        </p:nvSpPr>
        <p:spPr/>
        <p:txBody>
          <a:bodyPr/>
          <a:lstStyle/>
          <a:p>
            <a:fld id="{7699C8CE-7534-A244-ABE9-5BED2DFEFBDF}" type="datetime1">
              <a:rPr lang="en-US" smtClean="0"/>
            </a:fld>
            <a:endParaRPr lang="en-US" dirty="0"/>
          </a:p>
        </p:txBody>
      </p:sp>
      <p:sp>
        <p:nvSpPr>
          <p:cNvPr id="5" name="Footer Placeholder 4"/>
          <p:cNvSpPr>
            <a:spLocks noGrp="1"/>
          </p:cNvSpPr>
          <p:nvPr>
            <p:ph type="ftr" sz="quarter" idx="3"/>
          </p:nvPr>
        </p:nvSpPr>
        <p:spPr/>
        <p:txBody>
          <a:bodyPr/>
          <a:lstStyle/>
          <a:p>
            <a:r>
              <a:rPr lang="en-US" dirty="0"/>
              <a:t>PRESENTATION TITLE</a:t>
            </a:r>
            <a:endParaRPr lang="en-US" dirty="0"/>
          </a:p>
        </p:txBody>
      </p:sp>
      <p:sp>
        <p:nvSpPr>
          <p:cNvPr id="6" name="Slide Number Placeholder 5"/>
          <p:cNvSpPr>
            <a:spLocks noGrp="1"/>
          </p:cNvSpPr>
          <p:nvPr>
            <p:ph type="sldNum" sz="quarter" idx="4"/>
          </p:nvPr>
        </p:nvSpPr>
        <p:spPr/>
        <p:txBody>
          <a:bodyPr/>
          <a:lstStyle/>
          <a:p>
            <a:fld id="{294A09A9-5501-47C1-A89A-A340965A2BE2}" type="slidenum">
              <a:rPr lang="en-US" smtClean="0"/>
            </a:fld>
            <a:endParaRPr lang="en-US" dirty="0"/>
          </a:p>
        </p:txBody>
      </p:sp>
      <p:pic>
        <p:nvPicPr>
          <p:cNvPr id="8" name="Picture 7" descr="A red letter on a white background&#10;&#10;Description automatically generated with low confidence"/>
          <p:cNvPicPr>
            <a:picLocks noChangeAspect="1"/>
          </p:cNvPicPr>
          <p:nvPr/>
        </p:nvPicPr>
        <p:blipFill>
          <a:blip r:embed="rId1"/>
          <a:stretch>
            <a:fillRect/>
          </a:stretch>
        </p:blipFill>
        <p:spPr>
          <a:xfrm>
            <a:off x="4133458" y="3422465"/>
            <a:ext cx="531845" cy="577957"/>
          </a:xfrm>
          <a:prstGeom prst="rect">
            <a:avLst/>
          </a:prstGeom>
        </p:spPr>
      </p:pic>
      <p:pic>
        <p:nvPicPr>
          <p:cNvPr id="10" name="Picture 9" descr="Icon&#10;&#10;Description automatically generated"/>
          <p:cNvPicPr>
            <a:picLocks noChangeAspect="1"/>
          </p:cNvPicPr>
          <p:nvPr/>
        </p:nvPicPr>
        <p:blipFill>
          <a:blip r:embed="rId2"/>
          <a:stretch>
            <a:fillRect/>
          </a:stretch>
        </p:blipFill>
        <p:spPr>
          <a:xfrm>
            <a:off x="4125214" y="4162354"/>
            <a:ext cx="531845" cy="455807"/>
          </a:xfrm>
          <a:prstGeom prst="rect">
            <a:avLst/>
          </a:prstGeom>
        </p:spPr>
      </p:pic>
      <p:pic>
        <p:nvPicPr>
          <p:cNvPr id="11" name="Picture 10" descr="Icon&#10;&#10;Description automatically generated"/>
          <p:cNvPicPr>
            <a:picLocks noChangeAspect="1"/>
          </p:cNvPicPr>
          <p:nvPr/>
        </p:nvPicPr>
        <p:blipFill>
          <a:blip r:embed="rId2"/>
          <a:stretch>
            <a:fillRect/>
          </a:stretch>
        </p:blipFill>
        <p:spPr>
          <a:xfrm>
            <a:off x="4133457" y="4793872"/>
            <a:ext cx="531845" cy="455807"/>
          </a:xfrm>
          <a:prstGeom prst="rect">
            <a:avLst/>
          </a:prstGeom>
        </p:spPr>
      </p:pic>
      <p:pic>
        <p:nvPicPr>
          <p:cNvPr id="12" name="Picture 11" descr="Icon&#10;&#10;Description automatically generated"/>
          <p:cNvPicPr>
            <a:picLocks noChangeAspect="1"/>
          </p:cNvPicPr>
          <p:nvPr/>
        </p:nvPicPr>
        <p:blipFill>
          <a:blip r:embed="rId2"/>
          <a:stretch>
            <a:fillRect/>
          </a:stretch>
        </p:blipFill>
        <p:spPr>
          <a:xfrm>
            <a:off x="4122574" y="5348325"/>
            <a:ext cx="531845" cy="455807"/>
          </a:xfrm>
          <a:prstGeom prst="rect">
            <a:avLst/>
          </a:prstGeom>
        </p:spPr>
      </p:pic>
      <p:pic>
        <p:nvPicPr>
          <p:cNvPr id="13" name="Picture 12" descr="Icon&#10;&#10;Description automatically generated"/>
          <p:cNvPicPr>
            <a:picLocks noChangeAspect="1"/>
          </p:cNvPicPr>
          <p:nvPr/>
        </p:nvPicPr>
        <p:blipFill>
          <a:blip r:embed="rId2"/>
          <a:stretch>
            <a:fillRect/>
          </a:stretch>
        </p:blipFill>
        <p:spPr>
          <a:xfrm>
            <a:off x="4133458" y="2823209"/>
            <a:ext cx="531845" cy="455807"/>
          </a:xfrm>
          <a:prstGeom prst="rect">
            <a:avLst/>
          </a:prstGeom>
        </p:spPr>
      </p:pic>
      <p:pic>
        <p:nvPicPr>
          <p:cNvPr id="14" name="Picture 13" descr="Icon&#10;&#10;Description automatically generated"/>
          <p:cNvPicPr>
            <a:picLocks noChangeAspect="1"/>
          </p:cNvPicPr>
          <p:nvPr/>
        </p:nvPicPr>
        <p:blipFill>
          <a:blip r:embed="rId2"/>
          <a:stretch>
            <a:fillRect/>
          </a:stretch>
        </p:blipFill>
        <p:spPr>
          <a:xfrm>
            <a:off x="4133458" y="2259040"/>
            <a:ext cx="531845" cy="455807"/>
          </a:xfrm>
          <a:prstGeom prst="rect">
            <a:avLst/>
          </a:prstGeom>
        </p:spPr>
      </p:pic>
      <p:pic>
        <p:nvPicPr>
          <p:cNvPr id="15" name="Picture 14" descr="A red letter on a white background&#10;&#10;Description automatically generated with low confidence"/>
          <p:cNvPicPr>
            <a:picLocks noChangeAspect="1"/>
          </p:cNvPicPr>
          <p:nvPr/>
        </p:nvPicPr>
        <p:blipFill>
          <a:blip r:embed="rId1"/>
          <a:stretch>
            <a:fillRect/>
          </a:stretch>
        </p:blipFill>
        <p:spPr>
          <a:xfrm>
            <a:off x="6095995" y="5340717"/>
            <a:ext cx="531845" cy="577957"/>
          </a:xfrm>
          <a:prstGeom prst="rect">
            <a:avLst/>
          </a:prstGeom>
        </p:spPr>
      </p:pic>
      <p:pic>
        <p:nvPicPr>
          <p:cNvPr id="17" name="Picture 16" descr="A red letter on a white background&#10;&#10;Description automatically generated with low confidence"/>
          <p:cNvPicPr>
            <a:picLocks noChangeAspect="1"/>
          </p:cNvPicPr>
          <p:nvPr/>
        </p:nvPicPr>
        <p:blipFill>
          <a:blip r:embed="rId1"/>
          <a:stretch>
            <a:fillRect/>
          </a:stretch>
        </p:blipFill>
        <p:spPr>
          <a:xfrm>
            <a:off x="10042843" y="2762133"/>
            <a:ext cx="531845" cy="577957"/>
          </a:xfrm>
          <a:prstGeom prst="rect">
            <a:avLst/>
          </a:prstGeom>
        </p:spPr>
      </p:pic>
      <p:pic>
        <p:nvPicPr>
          <p:cNvPr id="18" name="Picture 17" descr="A red letter on a white background&#10;&#10;Description automatically generated with low confidence"/>
          <p:cNvPicPr>
            <a:picLocks noChangeAspect="1"/>
          </p:cNvPicPr>
          <p:nvPr/>
        </p:nvPicPr>
        <p:blipFill>
          <a:blip r:embed="rId1"/>
          <a:stretch>
            <a:fillRect/>
          </a:stretch>
        </p:blipFill>
        <p:spPr>
          <a:xfrm>
            <a:off x="8148748" y="2779697"/>
            <a:ext cx="531845" cy="577957"/>
          </a:xfrm>
          <a:prstGeom prst="rect">
            <a:avLst/>
          </a:prstGeom>
        </p:spPr>
      </p:pic>
      <p:pic>
        <p:nvPicPr>
          <p:cNvPr id="19" name="Picture 18" descr="A red letter on a white background&#10;&#10;Description automatically generated with low confidence"/>
          <p:cNvPicPr>
            <a:picLocks noChangeAspect="1"/>
          </p:cNvPicPr>
          <p:nvPr/>
        </p:nvPicPr>
        <p:blipFill>
          <a:blip r:embed="rId1"/>
          <a:stretch>
            <a:fillRect/>
          </a:stretch>
        </p:blipFill>
        <p:spPr>
          <a:xfrm>
            <a:off x="8148748" y="4091393"/>
            <a:ext cx="531845" cy="577957"/>
          </a:xfrm>
          <a:prstGeom prst="rect">
            <a:avLst/>
          </a:prstGeom>
        </p:spPr>
      </p:pic>
      <p:pic>
        <p:nvPicPr>
          <p:cNvPr id="21" name="Picture 20" descr="Icon&#10;&#10;Description automatically generated"/>
          <p:cNvPicPr>
            <a:picLocks noChangeAspect="1"/>
          </p:cNvPicPr>
          <p:nvPr/>
        </p:nvPicPr>
        <p:blipFill>
          <a:blip r:embed="rId2"/>
          <a:stretch>
            <a:fillRect/>
          </a:stretch>
        </p:blipFill>
        <p:spPr>
          <a:xfrm>
            <a:off x="6095996" y="2244666"/>
            <a:ext cx="531845" cy="455807"/>
          </a:xfrm>
          <a:prstGeom prst="rect">
            <a:avLst/>
          </a:prstGeom>
        </p:spPr>
      </p:pic>
      <p:pic>
        <p:nvPicPr>
          <p:cNvPr id="22" name="Picture 21" descr="Icon&#10;&#10;Description automatically generated"/>
          <p:cNvPicPr>
            <a:picLocks noChangeAspect="1"/>
          </p:cNvPicPr>
          <p:nvPr/>
        </p:nvPicPr>
        <p:blipFill>
          <a:blip r:embed="rId2"/>
          <a:stretch>
            <a:fillRect/>
          </a:stretch>
        </p:blipFill>
        <p:spPr>
          <a:xfrm>
            <a:off x="8148749" y="2254540"/>
            <a:ext cx="531845" cy="455807"/>
          </a:xfrm>
          <a:prstGeom prst="rect">
            <a:avLst/>
          </a:prstGeom>
        </p:spPr>
      </p:pic>
      <p:pic>
        <p:nvPicPr>
          <p:cNvPr id="23" name="Picture 22" descr="Icon&#10;&#10;Description automatically generated"/>
          <p:cNvPicPr>
            <a:picLocks noChangeAspect="1"/>
          </p:cNvPicPr>
          <p:nvPr/>
        </p:nvPicPr>
        <p:blipFill>
          <a:blip r:embed="rId2"/>
          <a:stretch>
            <a:fillRect/>
          </a:stretch>
        </p:blipFill>
        <p:spPr>
          <a:xfrm>
            <a:off x="10042843" y="2272562"/>
            <a:ext cx="531845" cy="455807"/>
          </a:xfrm>
          <a:prstGeom prst="rect">
            <a:avLst/>
          </a:prstGeom>
        </p:spPr>
      </p:pic>
      <p:pic>
        <p:nvPicPr>
          <p:cNvPr id="24" name="Picture 23" descr="Icon&#10;&#10;Description automatically generated"/>
          <p:cNvPicPr>
            <a:picLocks noChangeAspect="1"/>
          </p:cNvPicPr>
          <p:nvPr/>
        </p:nvPicPr>
        <p:blipFill>
          <a:blip r:embed="rId2"/>
          <a:stretch>
            <a:fillRect/>
          </a:stretch>
        </p:blipFill>
        <p:spPr>
          <a:xfrm>
            <a:off x="10042843" y="4130271"/>
            <a:ext cx="531845" cy="455807"/>
          </a:xfrm>
          <a:prstGeom prst="rect">
            <a:avLst/>
          </a:prstGeom>
        </p:spPr>
      </p:pic>
      <p:pic>
        <p:nvPicPr>
          <p:cNvPr id="25" name="Picture 24" descr="Icon&#10;&#10;Description automatically generated"/>
          <p:cNvPicPr>
            <a:picLocks noChangeAspect="1"/>
          </p:cNvPicPr>
          <p:nvPr/>
        </p:nvPicPr>
        <p:blipFill>
          <a:blip r:embed="rId2"/>
          <a:stretch>
            <a:fillRect/>
          </a:stretch>
        </p:blipFill>
        <p:spPr>
          <a:xfrm>
            <a:off x="10042843" y="4766508"/>
            <a:ext cx="531845" cy="455807"/>
          </a:xfrm>
          <a:prstGeom prst="rect">
            <a:avLst/>
          </a:prstGeom>
        </p:spPr>
      </p:pic>
      <p:pic>
        <p:nvPicPr>
          <p:cNvPr id="26" name="Picture 25" descr="Icon&#10;&#10;Description automatically generated"/>
          <p:cNvPicPr>
            <a:picLocks noChangeAspect="1"/>
          </p:cNvPicPr>
          <p:nvPr/>
        </p:nvPicPr>
        <p:blipFill>
          <a:blip r:embed="rId2"/>
          <a:stretch>
            <a:fillRect/>
          </a:stretch>
        </p:blipFill>
        <p:spPr>
          <a:xfrm>
            <a:off x="10042843" y="3468904"/>
            <a:ext cx="531845" cy="455807"/>
          </a:xfrm>
          <a:prstGeom prst="rect">
            <a:avLst/>
          </a:prstGeom>
        </p:spPr>
      </p:pic>
      <p:pic>
        <p:nvPicPr>
          <p:cNvPr id="27" name="Picture 26" descr="Icon&#10;&#10;Description automatically generated"/>
          <p:cNvPicPr>
            <a:picLocks noChangeAspect="1"/>
          </p:cNvPicPr>
          <p:nvPr/>
        </p:nvPicPr>
        <p:blipFill>
          <a:blip r:embed="rId2"/>
          <a:stretch>
            <a:fillRect/>
          </a:stretch>
        </p:blipFill>
        <p:spPr>
          <a:xfrm>
            <a:off x="10042842" y="5369986"/>
            <a:ext cx="531845" cy="455807"/>
          </a:xfrm>
          <a:prstGeom prst="rect">
            <a:avLst/>
          </a:prstGeom>
        </p:spPr>
      </p:pic>
      <p:pic>
        <p:nvPicPr>
          <p:cNvPr id="29" name="Picture 28" descr="A red letter on a white background&#10;&#10;Description automatically generated with low confidence"/>
          <p:cNvPicPr>
            <a:picLocks noChangeAspect="1"/>
          </p:cNvPicPr>
          <p:nvPr/>
        </p:nvPicPr>
        <p:blipFill>
          <a:blip r:embed="rId1"/>
          <a:stretch>
            <a:fillRect/>
          </a:stretch>
        </p:blipFill>
        <p:spPr>
          <a:xfrm>
            <a:off x="6095996" y="2798654"/>
            <a:ext cx="531845" cy="577957"/>
          </a:xfrm>
          <a:prstGeom prst="rect">
            <a:avLst/>
          </a:prstGeom>
        </p:spPr>
      </p:pic>
      <p:pic>
        <p:nvPicPr>
          <p:cNvPr id="30" name="Picture 29" descr="A red letter on a white background&#10;&#10;Description automatically generated with low confidence"/>
          <p:cNvPicPr>
            <a:picLocks noChangeAspect="1"/>
          </p:cNvPicPr>
          <p:nvPr/>
        </p:nvPicPr>
        <p:blipFill>
          <a:blip r:embed="rId1"/>
          <a:stretch>
            <a:fillRect/>
          </a:stretch>
        </p:blipFill>
        <p:spPr>
          <a:xfrm>
            <a:off x="8148748" y="3462778"/>
            <a:ext cx="531845" cy="577957"/>
          </a:xfrm>
          <a:prstGeom prst="rect">
            <a:avLst/>
          </a:prstGeom>
        </p:spPr>
      </p:pic>
      <p:pic>
        <p:nvPicPr>
          <p:cNvPr id="31" name="Picture 30" descr="A red letter on a white background&#10;&#10;Description automatically generated with low confidence"/>
          <p:cNvPicPr>
            <a:picLocks noChangeAspect="1"/>
          </p:cNvPicPr>
          <p:nvPr/>
        </p:nvPicPr>
        <p:blipFill>
          <a:blip r:embed="rId1"/>
          <a:stretch>
            <a:fillRect/>
          </a:stretch>
        </p:blipFill>
        <p:spPr>
          <a:xfrm>
            <a:off x="6095995" y="3433963"/>
            <a:ext cx="531845" cy="577957"/>
          </a:xfrm>
          <a:prstGeom prst="rect">
            <a:avLst/>
          </a:prstGeom>
        </p:spPr>
      </p:pic>
      <p:pic>
        <p:nvPicPr>
          <p:cNvPr id="32" name="Picture 31" descr="Icon&#10;&#10;Description automatically generated"/>
          <p:cNvPicPr>
            <a:picLocks noChangeAspect="1"/>
          </p:cNvPicPr>
          <p:nvPr/>
        </p:nvPicPr>
        <p:blipFill>
          <a:blip r:embed="rId2"/>
          <a:stretch>
            <a:fillRect/>
          </a:stretch>
        </p:blipFill>
        <p:spPr>
          <a:xfrm>
            <a:off x="6057083" y="4789154"/>
            <a:ext cx="531845" cy="455807"/>
          </a:xfrm>
          <a:prstGeom prst="rect">
            <a:avLst/>
          </a:prstGeom>
        </p:spPr>
      </p:pic>
      <p:pic>
        <p:nvPicPr>
          <p:cNvPr id="33" name="Picture 32" descr="Icon&#10;&#10;Description automatically generated"/>
          <p:cNvPicPr>
            <a:picLocks noChangeAspect="1"/>
          </p:cNvPicPr>
          <p:nvPr/>
        </p:nvPicPr>
        <p:blipFill>
          <a:blip r:embed="rId2"/>
          <a:stretch>
            <a:fillRect/>
          </a:stretch>
        </p:blipFill>
        <p:spPr>
          <a:xfrm>
            <a:off x="8148748" y="5380099"/>
            <a:ext cx="531845" cy="455807"/>
          </a:xfrm>
          <a:prstGeom prst="rect">
            <a:avLst/>
          </a:prstGeom>
        </p:spPr>
      </p:pic>
      <p:pic>
        <p:nvPicPr>
          <p:cNvPr id="34" name="Picture 33" descr="A red letter on a white background&#10;&#10;Description automatically generated with low confidence"/>
          <p:cNvPicPr>
            <a:picLocks noChangeAspect="1"/>
          </p:cNvPicPr>
          <p:nvPr/>
        </p:nvPicPr>
        <p:blipFill>
          <a:blip r:embed="rId1"/>
          <a:stretch>
            <a:fillRect/>
          </a:stretch>
        </p:blipFill>
        <p:spPr>
          <a:xfrm>
            <a:off x="6095995" y="4115441"/>
            <a:ext cx="531845" cy="577957"/>
          </a:xfrm>
          <a:prstGeom prst="rect">
            <a:avLst/>
          </a:prstGeom>
        </p:spPr>
      </p:pic>
      <p:pic>
        <p:nvPicPr>
          <p:cNvPr id="35" name="Picture 34" descr="A red letter on a white background&#10;&#10;Description automatically generated with low confidence"/>
          <p:cNvPicPr>
            <a:picLocks noChangeAspect="1"/>
          </p:cNvPicPr>
          <p:nvPr/>
        </p:nvPicPr>
        <p:blipFill>
          <a:blip r:embed="rId1"/>
          <a:stretch>
            <a:fillRect/>
          </a:stretch>
        </p:blipFill>
        <p:spPr>
          <a:xfrm>
            <a:off x="8148748" y="4727412"/>
            <a:ext cx="531845" cy="577957"/>
          </a:xfrm>
          <a:prstGeom prst="rect">
            <a:avLst/>
          </a:prstGeom>
        </p:spPr>
      </p:pic>
      <p:pic>
        <p:nvPicPr>
          <p:cNvPr id="36" name="Picture 35" descr="Icon&#10;&#10;Description automatically generated"/>
          <p:cNvPicPr>
            <a:picLocks noChangeAspect="1"/>
          </p:cNvPicPr>
          <p:nvPr/>
        </p:nvPicPr>
        <p:blipFill>
          <a:blip r:embed="rId2"/>
          <a:stretch>
            <a:fillRect/>
          </a:stretch>
        </p:blipFill>
        <p:spPr>
          <a:xfrm>
            <a:off x="4122574" y="5962332"/>
            <a:ext cx="531845" cy="455807"/>
          </a:xfrm>
          <a:prstGeom prst="rect">
            <a:avLst/>
          </a:prstGeom>
        </p:spPr>
      </p:pic>
      <p:pic>
        <p:nvPicPr>
          <p:cNvPr id="37" name="Picture 36" descr="Icon&#10;&#10;Description automatically generated"/>
          <p:cNvPicPr>
            <a:picLocks noChangeAspect="1"/>
          </p:cNvPicPr>
          <p:nvPr/>
        </p:nvPicPr>
        <p:blipFill>
          <a:blip r:embed="rId2"/>
          <a:stretch>
            <a:fillRect/>
          </a:stretch>
        </p:blipFill>
        <p:spPr>
          <a:xfrm>
            <a:off x="10042841" y="6031353"/>
            <a:ext cx="531845" cy="455807"/>
          </a:xfrm>
          <a:prstGeom prst="rect">
            <a:avLst/>
          </a:prstGeom>
        </p:spPr>
      </p:pic>
      <p:pic>
        <p:nvPicPr>
          <p:cNvPr id="38" name="Picture 37" descr="A red letter on a white background&#10;&#10;Description automatically generated with low confidence"/>
          <p:cNvPicPr>
            <a:picLocks noChangeAspect="1"/>
          </p:cNvPicPr>
          <p:nvPr/>
        </p:nvPicPr>
        <p:blipFill>
          <a:blip r:embed="rId1"/>
          <a:stretch>
            <a:fillRect/>
          </a:stretch>
        </p:blipFill>
        <p:spPr>
          <a:xfrm>
            <a:off x="8148748" y="5945697"/>
            <a:ext cx="531845" cy="577957"/>
          </a:xfrm>
          <a:prstGeom prst="rect">
            <a:avLst/>
          </a:prstGeom>
        </p:spPr>
      </p:pic>
      <p:pic>
        <p:nvPicPr>
          <p:cNvPr id="39" name="Picture 38" descr="A red letter on a white background&#10;&#10;Description automatically generated with low confidence"/>
          <p:cNvPicPr>
            <a:picLocks noChangeAspect="1"/>
          </p:cNvPicPr>
          <p:nvPr/>
        </p:nvPicPr>
        <p:blipFill>
          <a:blip r:embed="rId1"/>
          <a:stretch>
            <a:fillRect/>
          </a:stretch>
        </p:blipFill>
        <p:spPr>
          <a:xfrm>
            <a:off x="6095995" y="5948016"/>
            <a:ext cx="531845" cy="577957"/>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000" dirty="0"/>
              <a:t>Customer analysis</a:t>
            </a:r>
            <a:br>
              <a:rPr lang="en-US" sz="4000" dirty="0"/>
            </a:br>
            <a:r>
              <a:rPr lang="en-US" sz="2400" b="0" dirty="0"/>
              <a:t>the customer we target women and men at a different ages and their needs to buy clothes and find variety in our store.</a:t>
            </a:r>
            <a:br>
              <a:rPr lang="en-US" sz="2400" b="0" dirty="0"/>
            </a:br>
            <a:endParaRPr lang="en-US" sz="2400" b="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6245912" cy="5645020"/>
          </a:xfrm>
        </p:spPr>
        <p:txBody>
          <a:bodyPr/>
          <a:lstStyle/>
          <a:p>
            <a:br>
              <a:rPr lang="en-US" sz="4800" u="sng" dirty="0"/>
            </a:br>
            <a:r>
              <a:rPr lang="en-US" sz="4800" u="sng" dirty="0"/>
              <a:t>Proposed solution</a:t>
            </a:r>
            <a:br>
              <a:rPr lang="en-US" sz="4800" u="sng" dirty="0"/>
            </a:br>
            <a:r>
              <a:rPr lang="en-US" sz="2400" b="0" dirty="0"/>
              <a:t>The goal of the project is to facilitate the process of buying for people from anywhere in the world while they are in their home without the need to go to the store and waste a lot of time and help the elderly and people with special needs to meet their needs with</a:t>
            </a:r>
            <a:br>
              <a:rPr lang="en-US" sz="2400" b="0" dirty="0"/>
            </a:br>
            <a:r>
              <a:rPr lang="en-US" sz="2400" b="0" dirty="0"/>
              <a:t>ease </a:t>
            </a:r>
            <a:br>
              <a:rPr lang="en-US" sz="2400" b="0" dirty="0"/>
            </a:br>
            <a:r>
              <a:rPr lang="en-US" sz="2400" b="0" dirty="0"/>
              <a:t>Also, our project helps the business owner to spread in many places, increase his profits, increase his sale of products, and increase his spread in the market because it meets all desires in a wide range and competes with many international brands.</a:t>
            </a:r>
            <a:endParaRPr lang="en-US" sz="2400" b="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2058536"/>
            <a:ext cx="8412079" cy="2810460"/>
          </a:xfrm>
        </p:spPr>
        <p:txBody>
          <a:bodyPr>
            <a:normAutofit fontScale="90000"/>
          </a:bodyPr>
          <a:lstStyle/>
          <a:p>
            <a:r>
              <a:rPr lang="en-US" sz="4400" dirty="0">
                <a:solidFill>
                  <a:srgbClr val="FF0000"/>
                </a:solidFill>
              </a:rPr>
              <a:t>Stakeholders:        </a:t>
            </a:r>
            <a:br>
              <a:rPr lang="en-US" sz="4400" dirty="0">
                <a:solidFill>
                  <a:srgbClr val="FF0000"/>
                </a:solidFill>
              </a:rPr>
            </a:br>
            <a:r>
              <a:rPr lang="en-US" sz="4400" dirty="0"/>
              <a:t>owner of the project</a:t>
            </a:r>
            <a:br>
              <a:rPr lang="en-US" sz="4400" dirty="0"/>
            </a:br>
            <a:r>
              <a:rPr lang="en-US" sz="4400" dirty="0"/>
              <a:t>customers</a:t>
            </a:r>
            <a:br>
              <a:rPr lang="en-US" sz="4400" dirty="0"/>
            </a:br>
            <a:r>
              <a:rPr lang="en-US" sz="4400" dirty="0"/>
              <a:t>admin</a:t>
            </a:r>
            <a:br>
              <a:rPr lang="en-US" sz="4400" dirty="0"/>
            </a:br>
            <a:br>
              <a:rPr lang="en-US" sz="4400" dirty="0"/>
            </a:br>
            <a:endParaRPr lang="en-US" sz="4400" dirty="0"/>
          </a:p>
        </p:txBody>
      </p:sp>
      <p:sp>
        <p:nvSpPr>
          <p:cNvPr id="13" name="Text Placeholder 5"/>
          <p:cNvSpPr>
            <a:spLocks noGrp="1"/>
          </p:cNvSpPr>
          <p:nvPr>
            <p:ph type="body" sz="quarter" idx="13"/>
          </p:nvPr>
        </p:nvSpPr>
        <p:spPr>
          <a:xfrm>
            <a:off x="1502619" y="543354"/>
            <a:ext cx="1364297" cy="1094521"/>
          </a:xfrm>
        </p:spPr>
        <p:txBody>
          <a:bodyPr/>
          <a:lstStyle/>
          <a:p>
            <a:r>
              <a:rPr lang="en-US" dirty="0"/>
              <a:t>“</a:t>
            </a:r>
            <a:endParaRPr lang="en-US" dirty="0"/>
          </a:p>
        </p:txBody>
      </p:sp>
      <p:sp>
        <p:nvSpPr>
          <p:cNvPr id="14" name="Text Placeholder 7"/>
          <p:cNvSpPr>
            <a:spLocks noGrp="1"/>
          </p:cNvSpPr>
          <p:nvPr>
            <p:ph type="body" sz="quarter" idx="15"/>
          </p:nvPr>
        </p:nvSpPr>
        <p:spPr>
          <a:xfrm>
            <a:off x="9420876" y="3426615"/>
            <a:ext cx="1364297" cy="1094521"/>
          </a:xfrm>
        </p:spPr>
        <p:txBody>
          <a:bodyPr/>
          <a:lstStyle/>
          <a:p>
            <a:r>
              <a:rPr lang="en-US" dirty="0"/>
              <a:t>”</a:t>
            </a:r>
            <a:endParaRPr lang="en-US" dirty="0"/>
          </a:p>
        </p:txBody>
      </p:sp>
      <p:sp>
        <p:nvSpPr>
          <p:cNvPr id="3" name="Date Placeholder 2"/>
          <p:cNvSpPr>
            <a:spLocks noGrp="1"/>
          </p:cNvSpPr>
          <p:nvPr>
            <p:ph type="dt" sz="half" idx="10"/>
          </p:nvPr>
        </p:nvSpPr>
        <p:spPr/>
        <p:txBody>
          <a:bodyPr/>
          <a:lstStyle/>
          <a:p>
            <a:fld id="{4CF75428-5BE0-934D-BB71-675F8E23A386}" type="datetime1">
              <a:rPr lang="en-US" smtClean="0"/>
            </a:fld>
            <a:endParaRPr lang="en-US" dirty="0"/>
          </a:p>
        </p:txBody>
      </p:sp>
      <p:sp>
        <p:nvSpPr>
          <p:cNvPr id="4" name="Footer Placeholder 3"/>
          <p:cNvSpPr>
            <a:spLocks noGrp="1"/>
          </p:cNvSpPr>
          <p:nvPr>
            <p:ph type="ftr" sz="quarter" idx="11"/>
          </p:nvPr>
        </p:nvSpPr>
        <p:spPr/>
        <p:txBody>
          <a:bodyPr/>
          <a:lstStyle/>
          <a:p>
            <a:r>
              <a:rPr lang="en-US" dirty="0"/>
              <a:t>PRESENTATION TITLE</a:t>
            </a:r>
            <a:endParaRPr lang="en-US" dirty="0"/>
          </a:p>
        </p:txBody>
      </p:sp>
      <p:sp>
        <p:nvSpPr>
          <p:cNvPr id="5" name="Slide Number Placeholder 4"/>
          <p:cNvSpPr>
            <a:spLocks noGrp="1"/>
          </p:cNvSpPr>
          <p:nvPr>
            <p:ph type="sldNum" sz="quarter" idx="12"/>
          </p:nvPr>
        </p:nvSpPr>
        <p:spPr/>
        <p:txBody>
          <a:bodyPr/>
          <a:lstStyle/>
          <a:p>
            <a:fld id="{294A09A9-5501-47C1-A89A-A340965A2BE2}" type="slidenum">
              <a:rPr lang="en-US" smtClean="0"/>
            </a:fld>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7492" y="381000"/>
            <a:ext cx="9779183" cy="1325563"/>
          </a:xfrm>
        </p:spPr>
        <p:txBody>
          <a:bodyPr/>
          <a:lstStyle/>
          <a:p>
            <a:r>
              <a:rPr lang="en-US" dirty="0"/>
              <a:t>Tools &amp; Technologies:</a:t>
            </a:r>
            <a:endParaRPr lang="en-US" dirty="0"/>
          </a:p>
        </p:txBody>
      </p:sp>
      <p:sp>
        <p:nvSpPr>
          <p:cNvPr id="3" name="Content Placeholder 2"/>
          <p:cNvSpPr>
            <a:spLocks noGrp="1"/>
          </p:cNvSpPr>
          <p:nvPr>
            <p:ph type="body" idx="1"/>
          </p:nvPr>
        </p:nvSpPr>
        <p:spPr>
          <a:xfrm>
            <a:off x="1167492" y="2653167"/>
            <a:ext cx="9779183" cy="3436483"/>
          </a:xfrm>
        </p:spPr>
        <p:txBody>
          <a:bodyPr vert="horz" lIns="91440" tIns="45720" rIns="91440" bIns="45720" rtlCol="0" anchor="t">
            <a:normAutofit/>
          </a:bodyPr>
          <a:lstStyle/>
          <a:p>
            <a:r>
              <a:rPr lang="en-US" sz="2800" dirty="0"/>
              <a:t>using wordpress</a:t>
            </a:r>
            <a:endParaRPr lang="en-US" sz="2800" dirty="0"/>
          </a:p>
          <a:p>
            <a:r>
              <a:rPr lang="en-US" dirty="0"/>
              <a:t>Basel theme and plugins(</a:t>
            </a:r>
            <a:r>
              <a:rPr lang="en-US" i="0" dirty="0">
                <a:effectLst/>
                <a:latin typeface="-apple-system"/>
              </a:rPr>
              <a:t>All-in-One WP Migration for Backup,</a:t>
            </a:r>
            <a:r>
              <a:rPr lang="en-US" b="1" i="0" dirty="0">
                <a:solidFill>
                  <a:srgbClr val="000000"/>
                </a:solidFill>
                <a:effectLst/>
                <a:latin typeface="-apple-system"/>
              </a:rPr>
              <a:t> </a:t>
            </a:r>
            <a:r>
              <a:rPr lang="en-US" b="1" i="0" dirty="0">
                <a:effectLst/>
                <a:latin typeface="-apple-system"/>
              </a:rPr>
              <a:t>Contact Form 7 </a:t>
            </a:r>
            <a:r>
              <a:rPr lang="en-US" i="0" dirty="0">
                <a:effectLst/>
                <a:latin typeface="-apple-system"/>
              </a:rPr>
              <a:t>for forms </a:t>
            </a:r>
            <a:r>
              <a:rPr lang="en-US" b="1" i="0" dirty="0">
                <a:effectLst/>
                <a:latin typeface="-apple-system"/>
              </a:rPr>
              <a:t>,</a:t>
            </a:r>
            <a:r>
              <a:rPr lang="en-US" b="1" i="0" dirty="0">
                <a:solidFill>
                  <a:srgbClr val="000000"/>
                </a:solidFill>
                <a:effectLst/>
                <a:latin typeface="-apple-system"/>
              </a:rPr>
              <a:t> </a:t>
            </a:r>
            <a:r>
              <a:rPr lang="en-US" b="1" i="0" dirty="0">
                <a:effectLst/>
                <a:latin typeface="-apple-system"/>
              </a:rPr>
              <a:t>Elementor </a:t>
            </a:r>
            <a:r>
              <a:rPr lang="en-US" i="0" dirty="0">
                <a:effectLst/>
                <a:latin typeface="-apple-system"/>
              </a:rPr>
              <a:t>for design</a:t>
            </a:r>
            <a:r>
              <a:rPr lang="en-US" b="1" i="0" dirty="0">
                <a:effectLst/>
                <a:latin typeface="-apple-system"/>
              </a:rPr>
              <a:t>, WooCommerce </a:t>
            </a:r>
            <a:r>
              <a:rPr lang="en-US" i="0" dirty="0">
                <a:effectLst/>
                <a:latin typeface="-apple-system"/>
              </a:rPr>
              <a:t>for products , all in one SEO)</a:t>
            </a:r>
            <a:endParaRPr lang="en-US" dirty="0"/>
          </a:p>
          <a:p>
            <a:r>
              <a:rPr lang="en-US" dirty="0"/>
              <a:t>Using php and css</a:t>
            </a:r>
            <a:endParaRPr lang="en-US" dirty="0"/>
          </a:p>
        </p:txBody>
      </p:sp>
      <p:sp>
        <p:nvSpPr>
          <p:cNvPr id="4" name="Date Placeholder 3"/>
          <p:cNvSpPr>
            <a:spLocks noGrp="1"/>
          </p:cNvSpPr>
          <p:nvPr>
            <p:ph type="dt" sz="half" idx="10"/>
          </p:nvPr>
        </p:nvSpPr>
        <p:spPr>
          <a:xfrm>
            <a:off x="381000" y="6356350"/>
            <a:ext cx="2743200" cy="365125"/>
          </a:xfrm>
        </p:spPr>
        <p:txBody>
          <a:bodyPr/>
          <a:lstStyle/>
          <a:p>
            <a:fld id="{E1707CF3-9BC4-A745-ACDA-A73543D800FE}" type="datetime1">
              <a:rPr lang="en-US" smtClean="0"/>
            </a:fld>
            <a:endParaRPr lang="en-US" dirty="0"/>
          </a:p>
        </p:txBody>
      </p:sp>
      <p:sp>
        <p:nvSpPr>
          <p:cNvPr id="5" name="Footer Placeholder 4"/>
          <p:cNvSpPr>
            <a:spLocks noGrp="1"/>
          </p:cNvSpPr>
          <p:nvPr>
            <p:ph type="ftr" sz="quarter" idx="11"/>
          </p:nvPr>
        </p:nvSpPr>
        <p:spPr>
          <a:xfrm>
            <a:off x="4038600" y="6356350"/>
            <a:ext cx="4114800" cy="365125"/>
          </a:xfrm>
        </p:spPr>
        <p:txBody>
          <a:bodyPr/>
          <a:lstStyle/>
          <a:p>
            <a:r>
              <a:rPr lang="en-US" dirty="0"/>
              <a:t>PRESENTATION TITLE</a:t>
            </a:r>
            <a:endParaRPr lang="en-US" dirty="0"/>
          </a:p>
        </p:txBody>
      </p:sp>
      <p:sp>
        <p:nvSpPr>
          <p:cNvPr id="6" name="Slide Number Placeholder 5"/>
          <p:cNvSpPr>
            <a:spLocks noGrp="1"/>
          </p:cNvSpPr>
          <p:nvPr>
            <p:ph type="sldNum" sz="quarter" idx="12"/>
          </p:nvPr>
        </p:nvSpPr>
        <p:spPr>
          <a:xfrm>
            <a:off x="10206318" y="6356350"/>
            <a:ext cx="1604682" cy="365125"/>
          </a:xfrm>
        </p:spPr>
        <p:txBody>
          <a:bodyPr/>
          <a:lstStyle/>
          <a:p>
            <a:fld id="{294A09A9-5501-47C1-A89A-A340965A2BE2}" type="slidenum">
              <a:rPr lang="en-US" smtClean="0"/>
            </a:fld>
            <a:endParaRPr lang="en-US" dirty="0"/>
          </a:p>
        </p:txBody>
      </p:sp>
    </p:spTree>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0</TotalTime>
  <Words>2017</Words>
  <Application>WPS Presentation</Application>
  <PresentationFormat>Widescreen</PresentationFormat>
  <Paragraphs>135</Paragraphs>
  <Slides>21</Slides>
  <Notes>0</Notes>
  <HiddenSlides>0</HiddenSlides>
  <MMClips>1</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21</vt:i4>
      </vt:variant>
    </vt:vector>
  </HeadingPairs>
  <TitlesOfParts>
    <vt:vector size="33" baseType="lpstr">
      <vt:lpstr>Arial</vt:lpstr>
      <vt:lpstr>SimSun</vt:lpstr>
      <vt:lpstr>Wingdings</vt:lpstr>
      <vt:lpstr>Tenorite</vt:lpstr>
      <vt:lpstr>Segoe Print</vt:lpstr>
      <vt:lpstr>-apple-system</vt:lpstr>
      <vt:lpstr>Calibri Light</vt:lpstr>
      <vt:lpstr>Microsoft YaHei</vt:lpstr>
      <vt:lpstr>Arial Unicode MS</vt:lpstr>
      <vt:lpstr>Calibri</vt:lpstr>
      <vt:lpstr>Office Theme</vt:lpstr>
      <vt:lpstr>1_Office Theme</vt:lpstr>
      <vt:lpstr>Khotwh website </vt:lpstr>
      <vt:lpstr>   Group names:</vt:lpstr>
      <vt:lpstr>Outlines:   Background on the problem  Competitors &amp; Customers Analysis  Proposed solution  Stakeholders/Beneficiaries  Tools &amp; Technologies  System Architecture  Project Demo  Presenting our project     </vt:lpstr>
      <vt:lpstr>Background on the problem</vt:lpstr>
      <vt:lpstr>Competitors </vt:lpstr>
      <vt:lpstr>Customer analysis the customer we target women and men at a different ages and their needs to buy clothes and find variety in our store. </vt:lpstr>
      <vt:lpstr> Proposed solution The goal of the project is to facilitate the process of buying for people from anywhere in the world while they are in their home without the need to go to the store and waste a lot of time and help the elderly and people with special needs to meet their needs with ease  Also, our project helps the business owner to spread in many places, increase his profits, increase his sale of products, and increase his spread in the market because it meets all desires in a wide range and competes with many international brands.</vt:lpstr>
      <vt:lpstr>Stakeholders:         owner of the project customers admin  </vt:lpstr>
      <vt:lpstr>Tools &amp; Technologies:</vt:lpstr>
      <vt:lpstr>Plan for project launch </vt:lpstr>
      <vt:lpstr>Timeline </vt:lpstr>
      <vt:lpstr>demo</vt:lpstr>
      <vt:lpstr>land page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Presentation   </dc:title>
  <dc:creator>201202627528</dc:creator>
  <cp:lastModifiedBy>Al Mo</cp:lastModifiedBy>
  <cp:revision>5</cp:revision>
  <dcterms:created xsi:type="dcterms:W3CDTF">2023-01-21T20:07:00Z</dcterms:created>
  <dcterms:modified xsi:type="dcterms:W3CDTF">2023-01-29T02:13:15Z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7F9C5BB312864D4FB14A15F142E36EDD</vt:lpwstr>
  </property>
  <property fmtid="{D5CDD505-2E9C-101B-9397-08002B2CF9AE}" pid="4" name="KSOProductBuildVer">
    <vt:lpwstr>1033-11.2.0.11440</vt:lpwstr>
  </property>
</Properties>
</file>