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bc8f8a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bc8f8a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bc8f8ab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bc8f8ab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bc8f8ab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bc8f8ab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bc8f8a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bc8f8a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c8f8a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c8f8a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bc8f8a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bc8f8a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bc8f8ab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bc8f8ab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bc8f8ab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bc8f8a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c8f8ab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c8f8a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bc8f8a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bc8f8a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bc8f8ab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bc8f8a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bc8f8ab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bc8f8a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Enhancer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Alaa Mahmoud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Hadeel Mabrouk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[Functions]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clone_all(desired_fanout)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sizing_up(desired_delay): </a:t>
            </a:r>
            <a:r>
              <a:rPr lang="en" sz="1800"/>
              <a:t>applies greedy sizing algorithm to decrease the delay of the critical path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nx.draw(get_graph()): </a:t>
            </a:r>
            <a:r>
              <a:rPr lang="en" sz="1800"/>
              <a:t>visualizes the circuit as a directed graph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to_v_netlist(): </a:t>
            </a:r>
            <a:r>
              <a:rPr lang="en" sz="1800"/>
              <a:t>prints the updated verilog netlist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support for circuits having cells with multiple outputs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support for delay calculation the rising and falling transitions of the inputs; it always chooses the larger </a:t>
            </a:r>
            <a:r>
              <a:rPr b="1" lang="en" sz="1800"/>
              <a:t>transition</a:t>
            </a:r>
            <a:r>
              <a:rPr b="1" lang="en" sz="1800"/>
              <a:t> delay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It assumes fixed input transition time, and fixed output capacitance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The list of the supported cells is fixed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Suggestions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optimization algorithms to enhance the delay and fanout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Enhancing the visualization of the circuit: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Making the nodes size and shape representative of its size and type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Highlighting violations in red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/>
              <a:t>Making the thickness of the edge </a:t>
            </a:r>
            <a:r>
              <a:rPr b="1" lang="en" sz="1800"/>
              <a:t>representative</a:t>
            </a:r>
            <a:r>
              <a:rPr b="1" lang="en" sz="1800"/>
              <a:t> of its weight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Project Description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Approach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Dependencies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and Implementation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Limitations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Further Suggestions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Implement a Verilog netlist modifier to enhance: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Maximum Fanout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Maximum Delay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By: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Sizing up cells with large fan-out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Cloning high fan-out cells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Adding buffers to high fan-out cells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Enhance Fanout by: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Cloning high fan-out cells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buffers to high fan-out cells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Enhance Maximum Delay by: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Sizing up cells with large fan-out 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Liberty Parser: </a:t>
            </a:r>
            <a:r>
              <a:rPr lang="en" sz="1800"/>
              <a:t>for liberty file data extraction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Regular Expression Operations (regex</a:t>
            </a:r>
            <a:r>
              <a:rPr b="1" lang="en" sz="1800"/>
              <a:t>):</a:t>
            </a:r>
            <a:r>
              <a:rPr b="1" lang="en" sz="1800"/>
              <a:t> </a:t>
            </a:r>
            <a:r>
              <a:rPr lang="en" sz="1800"/>
              <a:t>for verilog files parsing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NetworkX: </a:t>
            </a:r>
            <a:r>
              <a:rPr lang="en" sz="1800"/>
              <a:t>for delay calculation and visual representation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Matplotlib: </a:t>
            </a:r>
            <a:r>
              <a:rPr lang="en" sz="1800"/>
              <a:t>for graph drawing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Liberty Data Extraction Class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Verilog Netlist Class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Liberty Data Extraction Class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get_middle_capacitance()</a:t>
            </a:r>
            <a:br>
              <a:rPr b="1" lang="en" sz="1800"/>
            </a:br>
            <a:r>
              <a:rPr lang="en" sz="1800"/>
              <a:t>to return the value of the middle capacitance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get_pin_capacitance(cell_name, pin_name)</a:t>
            </a:r>
            <a:br>
              <a:rPr b="1" lang="en" sz="1800"/>
            </a:br>
            <a:r>
              <a:rPr lang="en" sz="1800"/>
              <a:t>to return the capacitance of a certain input pin for a certain cell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get_pin_delay( cell_name, pin_name, out_cap)</a:t>
            </a:r>
            <a:br>
              <a:rPr b="1" lang="en" sz="1800"/>
            </a:br>
            <a:r>
              <a:rPr lang="en" sz="1800"/>
              <a:t>to return the delay of a </a:t>
            </a:r>
            <a:r>
              <a:rPr lang="en" sz="1800"/>
              <a:t>certain</a:t>
            </a:r>
            <a:r>
              <a:rPr lang="en" sz="1800"/>
              <a:t> arc for a certain cell given the load capacitance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[Data Structures]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Netlist Dictionary</a:t>
            </a:r>
            <a:br>
              <a:rPr b="1" lang="en" sz="1800"/>
            </a:br>
            <a:r>
              <a:rPr lang="en" sz="1800"/>
              <a:t>Composed of the circuit instance as key, and its inputs, output, and load capacitance as values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Wires Dictionary</a:t>
            </a:r>
            <a:br>
              <a:rPr b="1" lang="en" sz="1800"/>
            </a:br>
            <a:r>
              <a:rPr lang="en" sz="1800"/>
              <a:t>Composed of the wire name as key, and its source and destinations as values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Netlist Directed Graph</a:t>
            </a:r>
            <a:br>
              <a:rPr b="1" lang="en" sz="1800"/>
            </a:br>
            <a:r>
              <a:rPr lang="en" sz="1800"/>
              <a:t>Composed of cells as nodes, and wires as edges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[Functions]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report_max_delay(): </a:t>
            </a:r>
            <a:r>
              <a:rPr lang="en" sz="1800"/>
              <a:t>uses the longest path function of the DiGraph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report_no_of_cells_of_each_type()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max_fanout(): </a:t>
            </a:r>
            <a:r>
              <a:rPr lang="en" sz="1800"/>
              <a:t>returns the maximum existing fanout of the circuit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buffer_all(desired_fanout)</a:t>
            </a:r>
            <a:endParaRPr sz="1800"/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