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e de tit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légen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tion avec légen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 cita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rai ou faux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479597" y="1887699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br>
              <a:rPr b="0" i="0" lang="fr-FR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fr-FR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Robots</a:t>
            </a:r>
            <a:br>
              <a:rPr b="0" i="0" lang="fr-FR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fr-FR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Presentation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0" y="3556176"/>
            <a:ext cx="8246533" cy="171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17 						Ahmed Saadallah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Alaa Maghrabi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Grégoire Ferracci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Hala Khodr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Thank you for your attention!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fr-F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fr-FR"/>
              <a:t>Calibration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fr-FR"/>
              <a:t>Positioning</a:t>
            </a:r>
          </a:p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	Triangulation </a:t>
            </a:r>
          </a:p>
          <a:p>
            <a:pPr indent="36576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Odometry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fr-FR"/>
              <a:t>Kalman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fr-FR"/>
              <a:t>Path Planning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25" y="2160600"/>
            <a:ext cx="8596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MAP: Divided into 200x200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baseline="30000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A* heuristic function: euclidian distance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indent="387350" lvl="0" marL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since our heuristic is admissible</a:t>
            </a:r>
          </a:p>
          <a:p>
            <a:pPr indent="387350" lvl="0" marL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</a:p>
          <a:p>
            <a:pPr indent="387350" lvl="0" marL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local minima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Opponent detection: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The opponent detection gives back a boolean -&gt; redo the path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 planning but with adding the opponent position + a safe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/>
              <a:t> area around him as an obstacle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275" y="152400"/>
            <a:ext cx="4466325" cy="63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Path regulation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77333" y="2120064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fr-FR"/>
              <a:t>Based on odometry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Smooth PD regulator on speed and angular speed to make curves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fr-FR"/>
              <a:t>Limited acceleration</a:t>
            </a:r>
          </a:p>
          <a:p>
            <a:pPr indent="-228600" lvl="1" marL="914400">
              <a:spcBef>
                <a:spcPts val="0"/>
              </a:spcBef>
            </a:pPr>
            <a:r>
              <a:rPr lang="fr-FR"/>
              <a:t>Deceleration phase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Stop the robot at each end of path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fr-FR"/>
              <a:t>Safety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38322" y="1984911"/>
            <a:ext cx="5815231" cy="31410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Calibri"/>
              <a:buNone/>
            </a:pPr>
            <a:r>
              <a:rPr b="0" i="0" lang="fr-FR" sz="4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9" name="Shape 169"/>
          <p:cNvSpPr/>
          <p:nvPr/>
        </p:nvSpPr>
        <p:spPr>
          <a:xfrm>
            <a:off x="1069729" y="597877"/>
            <a:ext cx="2183423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70" name="Shape 17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946" y="822853"/>
            <a:ext cx="4554415" cy="451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230924" y="1398095"/>
            <a:ext cx="1689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805962" y="1167284"/>
            <a:ext cx="6096000" cy="348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scenarios</a:t>
            </a:r>
          </a:p>
          <a:p>
            <a:pPr indent="-254000" lvl="0" marL="3429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429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290" lvl="0" marL="37719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fr-FR" sz="1800" u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in the way of the robot:</a:t>
            </a:r>
          </a:p>
          <a:p>
            <a:pPr indent="-254000" lvl="0" marL="342900" marR="0" rtl="0" algn="l"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0" i="0" lang="fr-FR" sz="1800" u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opponents avoidance</a:t>
            </a:r>
          </a:p>
          <a:p>
            <a:pPr indent="-254000" lvl="0" marL="342900" marR="0" rtl="0" algn="l"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keep searching for an alternative path</a:t>
            </a:r>
          </a:p>
          <a:p>
            <a:pPr indent="-254000" lvl="0" marL="3429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spcBef>
                <a:spcPts val="1000"/>
              </a:spcBef>
              <a:buSzPct val="25000"/>
              <a:buNone/>
            </a:pPr>
            <a:br>
              <a:rPr b="0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961" y="940776"/>
            <a:ext cx="5067389" cy="486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53914" y="1380392"/>
            <a:ext cx="5020406" cy="2039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Taking a target</a:t>
            </a:r>
            <a:b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Removing target taken from the list of disks </a:t>
            </a:r>
            <a:b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sort disks and pick which to pursue</a:t>
            </a:r>
            <a:b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Initiate a new path plan 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962" y="930830"/>
            <a:ext cx="4980967" cy="478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Trebuchet MS"/>
              <a:buNone/>
            </a:pPr>
            <a:br>
              <a:rPr b="0" i="0" lang="fr-F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38200" y="1131032"/>
            <a:ext cx="4164623" cy="17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Arial"/>
              <a:buChar char="•"/>
            </a:pP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a targeted disk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fr-FR" sz="166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 taken disk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fr-FR" sz="166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initiate a new disk and path search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fr-FR" sz="166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0232" y="895642"/>
            <a:ext cx="5143319" cy="493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01514" y="3203957"/>
            <a:ext cx="6096000" cy="774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Failing to get the targeted disk</a:t>
            </a:r>
          </a:p>
          <a:p>
            <a:pPr indent="-254000" lvl="0" marL="342900" marR="0" rtl="0" algn="l">
              <a:spcBef>
                <a:spcPts val="1000"/>
              </a:spcBef>
              <a:buSzPct val="25000"/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reconsider other targets and start a new path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7333" y="542875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Drawbacks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77325" y="1690325"/>
            <a:ext cx="8596800" cy="463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Odometry inaccuracy 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  Hitting walls and missing disks.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  failing to detect the opponent.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  Sometimes the disks are placed at the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fr-FR"/>
              <a:t>  limit of the base and not accounted for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Avoid 2 opponents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-FR"/>
              <a:t>Detection problems with two opponents : noisy signal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Replacing the disks : Failing to detect them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25" y="739174"/>
            <a:ext cx="4895725" cy="36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Palissad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