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84" r:id="rId5"/>
    <p:sldId id="285" r:id="rId6"/>
    <p:sldId id="283" r:id="rId7"/>
    <p:sldId id="278" r:id="rId8"/>
    <p:sldId id="279" r:id="rId9"/>
    <p:sldId id="282" r:id="rId10"/>
    <p:sldId id="274" r:id="rId11"/>
    <p:sldId id="272" r:id="rId12"/>
    <p:sldId id="281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5D7373"/>
    <a:srgbClr val="FEC630"/>
    <a:srgbClr val="52C9BD"/>
    <a:srgbClr val="FF5969"/>
    <a:srgbClr val="52CBBE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528901" y="-25686"/>
            <a:ext cx="820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-300" dirty="0">
                <a:solidFill>
                  <a:srgbClr val="FF5969"/>
                </a:solidFill>
                <a:latin typeface="Tw Cen MT" panose="020B0602020104020603" pitchFamily="34" charset="0"/>
              </a:rPr>
              <a:t>Team 13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212464" y="5684175"/>
            <a:ext cx="4340992" cy="476600"/>
            <a:chOff x="4679468" y="878988"/>
            <a:chExt cx="1745875" cy="20094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468" y="889434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142344" y="2051652"/>
            <a:ext cx="7278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4100">
                <a:solidFill>
                  <a:srgbClr val="52CBBE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sz="4800" dirty="0"/>
              <a:t>Control a Relay Module and a 7-Segment Display using ESP32 with </a:t>
            </a:r>
            <a:r>
              <a:rPr lang="en-US" sz="4800" dirty="0" err="1"/>
              <a:t>Micropython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28629" y="4754844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Microprocessor Final Project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94731" y="0"/>
            <a:ext cx="12517584" cy="6858000"/>
            <a:chOff x="-290920" y="0"/>
            <a:chExt cx="12517584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15249" y="3204724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877658" y="0"/>
            <a:ext cx="11450799" cy="6858000"/>
            <a:chOff x="213096" y="0"/>
            <a:chExt cx="11450799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110954" y="3222307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160BF2-65A0-46AB-A8CF-E0334E419401}"/>
              </a:ext>
            </a:extLst>
          </p:cNvPr>
          <p:cNvGrpSpPr/>
          <p:nvPr/>
        </p:nvGrpSpPr>
        <p:grpSpPr>
          <a:xfrm>
            <a:off x="-7897645" y="0"/>
            <a:ext cx="9966101" cy="6858000"/>
            <a:chOff x="491575" y="0"/>
            <a:chExt cx="9966101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0427B9-3EDA-4B91-B798-75EF6A54D365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F80898B-586C-486C-928F-33CB99C95D1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0C1B5C-81A9-49CB-B6C7-57BF2ED309BB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E927911-38B4-4FF9-BE80-F259D255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4D3712-EA49-4B6D-AE1E-D0C6EB83D762}"/>
              </a:ext>
            </a:extLst>
          </p:cNvPr>
          <p:cNvGrpSpPr/>
          <p:nvPr/>
        </p:nvGrpSpPr>
        <p:grpSpPr>
          <a:xfrm>
            <a:off x="-7111765" y="0"/>
            <a:ext cx="8694916" cy="6858000"/>
            <a:chOff x="715920" y="-1"/>
            <a:chExt cx="8694916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7393DE-9227-48D5-B240-0E9381B7D3BA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id="{8EAD6B36-064A-464D-B9CA-9AC2EFD3C0D7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8D3A63-D8B3-48AA-A605-5935BDE1DCA6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B6F780D-951C-42C3-A544-A1667ADA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6648341-93E4-4416-8795-5950C293322C}"/>
              </a:ext>
            </a:extLst>
          </p:cNvPr>
          <p:cNvGrpSpPr/>
          <p:nvPr/>
        </p:nvGrpSpPr>
        <p:grpSpPr>
          <a:xfrm>
            <a:off x="-8893105" y="0"/>
            <a:ext cx="9927504" cy="6858000"/>
            <a:chOff x="-9337032" y="-1"/>
            <a:chExt cx="9927504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4DC6D7-4D1E-44F0-A167-C6A9F92DADF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46">
              <a:extLst>
                <a:ext uri="{FF2B5EF4-FFF2-40B4-BE49-F238E27FC236}">
                  <a16:creationId xmlns:a16="http://schemas.microsoft.com/office/drawing/2014/main" id="{893C0AD4-9A84-44C3-9EF6-A41805E2BEC7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494CF32-5143-4777-8B37-38724C17DE78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F5230E7-6DBB-492A-AD81-9A8B0E962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A3C9FA-E01C-4259-BE40-4F75B9453FFB}"/>
              </a:ext>
            </a:extLst>
          </p:cNvPr>
          <p:cNvGrpSpPr/>
          <p:nvPr/>
        </p:nvGrpSpPr>
        <p:grpSpPr>
          <a:xfrm>
            <a:off x="-9443272" y="0"/>
            <a:ext cx="10013786" cy="6858000"/>
            <a:chOff x="-9432495" y="83773"/>
            <a:chExt cx="10013786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A26127B-BCD6-49D0-8296-5B735353868D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46">
              <a:extLst>
                <a:ext uri="{FF2B5EF4-FFF2-40B4-BE49-F238E27FC236}">
                  <a16:creationId xmlns:a16="http://schemas.microsoft.com/office/drawing/2014/main" id="{E4099B71-A394-41A2-BE94-F146A15A7FA5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2BEF34-EFA4-4627-AC06-47D2BCCD1C4B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8519CC2-A267-4F6B-8D8F-27ADF1AD2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7" grpId="0"/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1B6120D-337B-44CD-8B03-334D5E8DECE6}"/>
              </a:ext>
            </a:extLst>
          </p:cNvPr>
          <p:cNvGrpSpPr/>
          <p:nvPr/>
        </p:nvGrpSpPr>
        <p:grpSpPr>
          <a:xfrm>
            <a:off x="-325584" y="0"/>
            <a:ext cx="12517584" cy="6858000"/>
            <a:chOff x="-290920" y="0"/>
            <a:chExt cx="12517584" cy="6858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3740EF-C347-4ED6-B93B-E282ADFD9CA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C17FF12-DC4E-4B65-AC18-46D94F41634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370890F-46EE-4649-ADF6-0BD7082D5DBF}"/>
                </a:ext>
              </a:extLst>
            </p:cNvPr>
            <p:cNvSpPr txBox="1"/>
            <p:nvPr/>
          </p:nvSpPr>
          <p:spPr>
            <a:xfrm rot="16200000">
              <a:off x="10815249" y="3204724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A82BA7D-335C-4C20-86E4-CCE5F448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893C76F-837C-4DDE-9900-0CFB39445054}"/>
              </a:ext>
            </a:extLst>
          </p:cNvPr>
          <p:cNvGrpSpPr/>
          <p:nvPr/>
        </p:nvGrpSpPr>
        <p:grpSpPr>
          <a:xfrm>
            <a:off x="232715" y="0"/>
            <a:ext cx="11450799" cy="6858000"/>
            <a:chOff x="213096" y="0"/>
            <a:chExt cx="11450799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9E6534A-736B-4C8D-BD11-4CD4C247097F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44FFB0-2B79-45FA-908C-0FE2AB01095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C381AD5-2065-4C99-8793-646EDE52EE91}"/>
                </a:ext>
              </a:extLst>
            </p:cNvPr>
            <p:cNvSpPr txBox="1"/>
            <p:nvPr/>
          </p:nvSpPr>
          <p:spPr>
            <a:xfrm rot="16200000">
              <a:off x="10110954" y="3222307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F671652-8B3F-410A-8235-89265EB3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1B5CA1-E772-43C4-B0E1-D42EBADBFBA0}"/>
              </a:ext>
            </a:extLst>
          </p:cNvPr>
          <p:cNvGrpSpPr/>
          <p:nvPr/>
        </p:nvGrpSpPr>
        <p:grpSpPr>
          <a:xfrm>
            <a:off x="629213" y="0"/>
            <a:ext cx="10629118" cy="6858000"/>
            <a:chOff x="491575" y="0"/>
            <a:chExt cx="9966101" cy="6858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0DDE5A-DA06-4A18-A068-FAA49EB670E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39CDBA9-2628-49C7-AEBA-3369E2BD6A02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0CDF1D-3B17-4D75-8C1F-2EFF579BD38B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96F0A95E-7093-445B-B907-4D601595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E16EB6-DD8D-4CD0-BA1E-94FBEC3F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171" y="851892"/>
            <a:ext cx="8581574" cy="463553"/>
          </a:xfrm>
        </p:spPr>
        <p:txBody>
          <a:bodyPr>
            <a:normAutofit fontScale="90000"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ernard MT Condensed" pitchFamily="18" charset="0"/>
                <a:ea typeface="+mj-ea"/>
                <a:cs typeface="+mj-cs"/>
              </a:rPr>
              <a:t>Components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EF71-886B-45B9-A7E4-4CA606931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3686" y="1825625"/>
            <a:ext cx="4322137" cy="4351338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Two channe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 relay module 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Lightbulb 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seven-segment display.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EABC-FA58-4607-84AE-559ECB1B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2323" y="1825625"/>
            <a:ext cx="5165279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ESP32 Chip that is controls the relay through a </a:t>
            </a:r>
            <a:r>
              <a:rPr lang="en-US" sz="1800" dirty="0" err="1">
                <a:latin typeface="Times New Roman" panose="02020603050405020304" pitchFamily="18" charset="0"/>
                <a:cs typeface="Arial" panose="020B0604020202020204" pitchFamily="34" charset="0"/>
              </a:rPr>
              <a:t>micropython</a:t>
            </a: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 code and a web server application.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Jumper wires</a:t>
            </a:r>
          </a:p>
          <a:p>
            <a:endParaRPr lang="en-US" dirty="0"/>
          </a:p>
        </p:txBody>
      </p:sp>
      <p:pic>
        <p:nvPicPr>
          <p:cNvPr id="80" name="Picture 79" descr="Banggood - 5V 2-Channel Relay Module with Optocoupler">
            <a:extLst>
              <a:ext uri="{FF2B5EF4-FFF2-40B4-BE49-F238E27FC236}">
                <a16:creationId xmlns:a16="http://schemas.microsoft.com/office/drawing/2014/main" id="{6B93D0AE-301E-451D-9FFC-155455B326D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" t="12333" r="7333" b="10667"/>
          <a:stretch/>
        </p:blipFill>
        <p:spPr bwMode="auto">
          <a:xfrm>
            <a:off x="1613532" y="2899197"/>
            <a:ext cx="3668124" cy="27675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0E32BC3-82FC-47BD-8C8E-2CD9DB4241A7}"/>
              </a:ext>
            </a:extLst>
          </p:cNvPr>
          <p:cNvPicPr/>
          <p:nvPr/>
        </p:nvPicPr>
        <p:blipFill rotWithShape="1">
          <a:blip r:embed="rId4"/>
          <a:srcRect l="1703" t="1851" r="1276" b="2646"/>
          <a:stretch/>
        </p:blipFill>
        <p:spPr bwMode="auto">
          <a:xfrm>
            <a:off x="6053451" y="2899197"/>
            <a:ext cx="3683986" cy="2767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65186093-10AA-4F7F-84E0-9820BF586996}"/>
              </a:ext>
            </a:extLst>
          </p:cNvPr>
          <p:cNvGrpSpPr/>
          <p:nvPr/>
        </p:nvGrpSpPr>
        <p:grpSpPr>
          <a:xfrm>
            <a:off x="-8588023" y="0"/>
            <a:ext cx="9394520" cy="6858000"/>
            <a:chOff x="-9337032" y="-1"/>
            <a:chExt cx="9927504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F7427A-F696-46CA-B310-F6B1D6663EA2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extLst>
                <a:ext uri="{FF2B5EF4-FFF2-40B4-BE49-F238E27FC236}">
                  <a16:creationId xmlns:a16="http://schemas.microsoft.com/office/drawing/2014/main" id="{97144CB7-A56A-423A-B099-28CB5C18F6F8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384D9-4FBD-4DD3-85E5-72E585CF594A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D91DA77-9AAC-42E4-A6D8-51465FD0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80989C-85DD-438B-9E8D-7F87AA620ED7}"/>
              </a:ext>
            </a:extLst>
          </p:cNvPr>
          <p:cNvGrpSpPr/>
          <p:nvPr/>
        </p:nvGrpSpPr>
        <p:grpSpPr>
          <a:xfrm>
            <a:off x="-8857444" y="0"/>
            <a:ext cx="9273695" cy="6858000"/>
            <a:chOff x="-9432495" y="83773"/>
            <a:chExt cx="10013786" cy="685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28EAA3-56BA-4E50-8F7C-B362BC7044F3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extLst>
                <a:ext uri="{FF2B5EF4-FFF2-40B4-BE49-F238E27FC236}">
                  <a16:creationId xmlns:a16="http://schemas.microsoft.com/office/drawing/2014/main" id="{92706B59-F1F5-4494-AEF1-7EF50E4D0808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0A0787-7AB5-4B1F-8DE7-68BC1D292A96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4460529-D5C9-4E8E-B823-FB28DB77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9509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60EAC03B-A24A-41B9-B7E1-95F41356E92E}"/>
              </a:ext>
            </a:extLst>
          </p:cNvPr>
          <p:cNvGrpSpPr/>
          <p:nvPr/>
        </p:nvGrpSpPr>
        <p:grpSpPr>
          <a:xfrm>
            <a:off x="-303713" y="0"/>
            <a:ext cx="12517584" cy="6858000"/>
            <a:chOff x="-290920" y="0"/>
            <a:chExt cx="12517584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8DE2C9-C51C-4129-A64F-2DC40B4F759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AB8E9AB-2416-4477-8E72-14FF663EF95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4723CD-9D9D-4D82-9851-FD9A98B9E485}"/>
                </a:ext>
              </a:extLst>
            </p:cNvPr>
            <p:cNvSpPr txBox="1"/>
            <p:nvPr/>
          </p:nvSpPr>
          <p:spPr>
            <a:xfrm rot="16200000">
              <a:off x="10815249" y="3204724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81548E4-2F10-4C2E-B0ED-F0D8C9C4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ACB9C1B-E270-407A-9353-5D4640532F95}"/>
              </a:ext>
            </a:extLst>
          </p:cNvPr>
          <p:cNvGrpSpPr/>
          <p:nvPr/>
        </p:nvGrpSpPr>
        <p:grpSpPr>
          <a:xfrm>
            <a:off x="196689" y="0"/>
            <a:ext cx="11450799" cy="6858000"/>
            <a:chOff x="213096" y="0"/>
            <a:chExt cx="11450799" cy="6858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C87228-1B07-4D2C-8256-F7148E3DD95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C9E8914-2231-4074-8426-6F1BC018799B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92A626-E07C-464C-9990-CC3DA51BDD05}"/>
                </a:ext>
              </a:extLst>
            </p:cNvPr>
            <p:cNvSpPr txBox="1"/>
            <p:nvPr/>
          </p:nvSpPr>
          <p:spPr>
            <a:xfrm rot="16200000">
              <a:off x="10110954" y="3222307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23DA6E0-8D4C-4425-B371-3ACF1941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CE9B2A-1AEE-4ED1-879C-B005DB6C1015}"/>
              </a:ext>
            </a:extLst>
          </p:cNvPr>
          <p:cNvGrpSpPr/>
          <p:nvPr/>
        </p:nvGrpSpPr>
        <p:grpSpPr>
          <a:xfrm>
            <a:off x="1150065" y="0"/>
            <a:ext cx="9966101" cy="6858000"/>
            <a:chOff x="491575" y="0"/>
            <a:chExt cx="9966101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1CEA62-9EFC-48E7-A28A-E8DC64E9638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4EC519B-9CCB-4D23-86C9-31AE186EA865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62FA580-B3F7-4D99-A431-B711EC8B7806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20175A9-7E81-4CAB-83FF-22AA504E2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9D68C5-9E14-479C-AE1D-2DAA56AB9721}"/>
              </a:ext>
            </a:extLst>
          </p:cNvPr>
          <p:cNvGrpSpPr/>
          <p:nvPr/>
        </p:nvGrpSpPr>
        <p:grpSpPr>
          <a:xfrm>
            <a:off x="1957382" y="0"/>
            <a:ext cx="8694916" cy="6858000"/>
            <a:chOff x="715920" y="-1"/>
            <a:chExt cx="8694916" cy="6858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0E40AA3-A272-4731-9A5F-86F11C29EE39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41">
              <a:extLst>
                <a:ext uri="{FF2B5EF4-FFF2-40B4-BE49-F238E27FC236}">
                  <a16:creationId xmlns:a16="http://schemas.microsoft.com/office/drawing/2014/main" id="{9AF48B6E-180E-4313-BA73-5EBFAC02176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67B6B7-BA30-4987-AF35-688C1CC7FA7E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FF68B8FD-86C8-4C0D-8868-866CFA651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EE246AA-EBFD-494E-8CF0-E318E24D22DC}"/>
              </a:ext>
            </a:extLst>
          </p:cNvPr>
          <p:cNvGrpSpPr/>
          <p:nvPr/>
        </p:nvGrpSpPr>
        <p:grpSpPr>
          <a:xfrm>
            <a:off x="176042" y="0"/>
            <a:ext cx="9927504" cy="6858000"/>
            <a:chOff x="-9337032" y="-1"/>
            <a:chExt cx="9927504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3FC41E1-0317-4209-B151-030D7E3FF7DC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46">
              <a:extLst>
                <a:ext uri="{FF2B5EF4-FFF2-40B4-BE49-F238E27FC236}">
                  <a16:creationId xmlns:a16="http://schemas.microsoft.com/office/drawing/2014/main" id="{D4B5FAF2-C761-48B8-BD6C-6D2221719C37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C3536C-2169-4993-8EA6-3D0B37A13495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FE9C1AB-23E0-464F-93BD-5983EACAD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08704A4-CABE-4989-8BF7-C10A6BB4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89193" y="3280129"/>
            <a:ext cx="530600" cy="530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95ECFC-9CF4-49CA-90F5-0929F3F5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8" y="1048665"/>
            <a:ext cx="3932237" cy="97181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A0A8"/>
                </a:solidFill>
                <a:latin typeface="Bernard MT Condensed" pitchFamily="18" charset="0"/>
              </a:rPr>
              <a:t>Hardware </a:t>
            </a:r>
            <a:br>
              <a:rPr lang="en-US" sz="4800" dirty="0">
                <a:solidFill>
                  <a:srgbClr val="00A0A8"/>
                </a:solidFill>
                <a:latin typeface="Bernard MT Condensed" pitchFamily="18" charset="0"/>
              </a:rPr>
            </a:br>
            <a:r>
              <a:rPr lang="en-US" sz="4800" dirty="0">
                <a:solidFill>
                  <a:srgbClr val="00A0A8"/>
                </a:solidFill>
                <a:latin typeface="Bernard MT Condensed" pitchFamily="18" charset="0"/>
              </a:rPr>
              <a:t>Workings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84158-CC47-4DD9-8374-46A876D7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399"/>
            <a:ext cx="4333107" cy="4763679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ESP32 is controlled through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 and a HTML code. The chip is programmed to output a 3.3V on the 26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pin. This pin is connected to a relay module that switches between the lamp and the Seven segment display. Using the web application, we get the following figure displayed on a laptop or a mobile screen. The first switch turns the lamp on or off. The seven-segment display starts at zero.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button increments it and the dec button decrements. The reset button resets back to display zero.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F76483-DEE1-40B6-9FE1-705C3DFFC34D}"/>
              </a:ext>
            </a:extLst>
          </p:cNvPr>
          <p:cNvGrpSpPr/>
          <p:nvPr/>
        </p:nvGrpSpPr>
        <p:grpSpPr>
          <a:xfrm>
            <a:off x="-9443272" y="0"/>
            <a:ext cx="10013786" cy="6858000"/>
            <a:chOff x="-9432495" y="83773"/>
            <a:chExt cx="10013786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32C725-91AC-41B3-BF3C-3D3EBC0D9947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46">
              <a:extLst>
                <a:ext uri="{FF2B5EF4-FFF2-40B4-BE49-F238E27FC236}">
                  <a16:creationId xmlns:a16="http://schemas.microsoft.com/office/drawing/2014/main" id="{10ABF8F5-9C27-479D-87DD-4710197741B6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162846-7ADD-4FAB-9055-5B2EF2180644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B9DB35-A3E8-43C1-BF8A-1724E6DCD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32AC8E-D079-473F-B9C6-1F7591B84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5" t="6777" r="31801" b="11068"/>
          <a:stretch/>
        </p:blipFill>
        <p:spPr>
          <a:xfrm>
            <a:off x="5442166" y="1373974"/>
            <a:ext cx="3070015" cy="4217158"/>
          </a:xfr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AE49EF2-4BF5-4B3C-A9C3-45DD011C94ED}"/>
              </a:ext>
            </a:extLst>
          </p:cNvPr>
          <p:cNvGrpSpPr/>
          <p:nvPr/>
        </p:nvGrpSpPr>
        <p:grpSpPr>
          <a:xfrm>
            <a:off x="-325584" y="0"/>
            <a:ext cx="12517584" cy="6858000"/>
            <a:chOff x="-290920" y="0"/>
            <a:chExt cx="12517584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5F8158-AD64-45C4-8DA9-D30109F4CB3E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0D1F2C2-A3D6-4C09-8B89-2B28987BA74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AC448D-0ECD-4A3F-90F1-902F69423273}"/>
                </a:ext>
              </a:extLst>
            </p:cNvPr>
            <p:cNvSpPr txBox="1"/>
            <p:nvPr/>
          </p:nvSpPr>
          <p:spPr>
            <a:xfrm rot="16200000">
              <a:off x="10815249" y="3204724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36B391A-7852-4AB4-9B01-CC29E23A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AC458A-63D1-46A8-AA91-FA9750864A14}"/>
              </a:ext>
            </a:extLst>
          </p:cNvPr>
          <p:cNvGrpSpPr/>
          <p:nvPr/>
        </p:nvGrpSpPr>
        <p:grpSpPr>
          <a:xfrm>
            <a:off x="172042" y="0"/>
            <a:ext cx="11450799" cy="6858000"/>
            <a:chOff x="213096" y="0"/>
            <a:chExt cx="11450799" cy="6858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8DD7A48-1BF2-4F00-9B14-07AC07D102E5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B49BA83-DDA6-4679-8189-B0F9ECD0DDFB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CEAFFA-1ADD-4393-AEB0-5A68AB9C7E17}"/>
                </a:ext>
              </a:extLst>
            </p:cNvPr>
            <p:cNvSpPr txBox="1"/>
            <p:nvPr/>
          </p:nvSpPr>
          <p:spPr>
            <a:xfrm rot="16200000">
              <a:off x="10110954" y="3222307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FD1B19E-7020-45BF-BF3E-EA17ABB04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CF08C9C-F7E3-4A77-ADE4-4F6549E88B5D}"/>
              </a:ext>
            </a:extLst>
          </p:cNvPr>
          <p:cNvGrpSpPr/>
          <p:nvPr/>
        </p:nvGrpSpPr>
        <p:grpSpPr>
          <a:xfrm>
            <a:off x="1163894" y="0"/>
            <a:ext cx="9966101" cy="6858000"/>
            <a:chOff x="491575" y="0"/>
            <a:chExt cx="9966101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D5C713-0F02-4A45-9833-4DC86E0D745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A0BB4C5-BB67-40C8-8C52-C39F62D95B20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ADE85B5-AEAA-41EA-9902-765BAAE3A345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CCFCAF1-CE84-443E-9C25-25E19ABC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62BF13-F8BA-4258-88C6-8A929F107F5A}"/>
              </a:ext>
            </a:extLst>
          </p:cNvPr>
          <p:cNvGrpSpPr/>
          <p:nvPr/>
        </p:nvGrpSpPr>
        <p:grpSpPr>
          <a:xfrm>
            <a:off x="1952189" y="0"/>
            <a:ext cx="8694916" cy="6858000"/>
            <a:chOff x="715920" y="-1"/>
            <a:chExt cx="8694916" cy="6858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32BA685-F2E4-47C3-A685-B9DE774F0AA9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41">
              <a:extLst>
                <a:ext uri="{FF2B5EF4-FFF2-40B4-BE49-F238E27FC236}">
                  <a16:creationId xmlns:a16="http://schemas.microsoft.com/office/drawing/2014/main" id="{CE227FF1-E220-4BCD-8BAC-BAEDF32BF06F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E6FAD-FF37-434D-B063-8045988572E0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759B0F13-21A6-4129-9CFD-1D4D10B9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315E76A-139D-4D08-8974-368F2CA26177}"/>
              </a:ext>
            </a:extLst>
          </p:cNvPr>
          <p:cNvGrpSpPr/>
          <p:nvPr/>
        </p:nvGrpSpPr>
        <p:grpSpPr>
          <a:xfrm>
            <a:off x="152456" y="0"/>
            <a:ext cx="9927504" cy="6858000"/>
            <a:chOff x="-9337032" y="-1"/>
            <a:chExt cx="9927504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B2CF05A-04D4-4E55-8E34-4D6AA392F322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46">
              <a:extLst>
                <a:ext uri="{FF2B5EF4-FFF2-40B4-BE49-F238E27FC236}">
                  <a16:creationId xmlns:a16="http://schemas.microsoft.com/office/drawing/2014/main" id="{1E6C20AD-DA77-4CCB-B4D9-B61B2D2709D6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031453-37A0-4F50-8AEB-CA33DD0477D5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B86D752-A887-453D-8A7A-BED863053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08704A4-CABE-4989-8BF7-C10A6BB4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89193" y="3280129"/>
            <a:ext cx="530600" cy="5306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3EA5300-8799-4CC1-A55A-B8D1E6F754BA}"/>
              </a:ext>
            </a:extLst>
          </p:cNvPr>
          <p:cNvGrpSpPr/>
          <p:nvPr/>
        </p:nvGrpSpPr>
        <p:grpSpPr>
          <a:xfrm>
            <a:off x="-9443272" y="0"/>
            <a:ext cx="10013786" cy="6858000"/>
            <a:chOff x="-9432495" y="83773"/>
            <a:chExt cx="10013786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AB6AC5D-35E6-4BEF-8059-4991025B507E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46">
              <a:extLst>
                <a:ext uri="{FF2B5EF4-FFF2-40B4-BE49-F238E27FC236}">
                  <a16:creationId xmlns:a16="http://schemas.microsoft.com/office/drawing/2014/main" id="{2CFA42B4-6EBA-4A5A-AF16-52FB91564EBB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05B6D4-105B-4DCC-AB41-39B6EA6D34E2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EF2FA17-0270-43B3-80BD-822F7A604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64EC03A-A886-49C7-8AAB-3DFFE70A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07" y="358253"/>
            <a:ext cx="6805010" cy="6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2615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FF8DE-3A78-476A-A662-AEFAEDDDE9BE}"/>
              </a:ext>
            </a:extLst>
          </p:cNvPr>
          <p:cNvSpPr txBox="1"/>
          <p:nvPr/>
        </p:nvSpPr>
        <p:spPr>
          <a:xfrm>
            <a:off x="1410356" y="-407582"/>
            <a:ext cx="96551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spc="-300" dirty="0">
                <a:solidFill>
                  <a:srgbClr val="FF5969"/>
                </a:solidFill>
                <a:latin typeface="Tw Cen MT" panose="020B0602020104020603" pitchFamily="34" charset="0"/>
              </a:rPr>
              <a:t>Thank You</a:t>
            </a:r>
            <a:endParaRPr lang="en-US" sz="9600" spc="-3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99A48-807F-45F2-9C6D-80B5069E234C}"/>
              </a:ext>
            </a:extLst>
          </p:cNvPr>
          <p:cNvGrpSpPr/>
          <p:nvPr/>
        </p:nvGrpSpPr>
        <p:grpSpPr>
          <a:xfrm>
            <a:off x="4025720" y="5490319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1678D5-234F-47AA-8850-4771689A0E3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ED87CE-252A-4083-9C80-3E909BD5DE1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C76FA1-DA13-4792-BD75-DE68CE9E979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932F58-AE1F-49A4-BC4F-B47404E6ED36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0BCA8D-CE40-402E-A7B0-C6A0BD7853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05866C-D98B-412B-B3A6-B11D5BDF322B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36DB1E-E555-441E-8A79-29FAA1EAAE7D}"/>
              </a:ext>
            </a:extLst>
          </p:cNvPr>
          <p:cNvSpPr txBox="1"/>
          <p:nvPr/>
        </p:nvSpPr>
        <p:spPr>
          <a:xfrm>
            <a:off x="3657601" y="3429000"/>
            <a:ext cx="45086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4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en-GB" sz="54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en-GB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0813F1-DB3F-4A0F-AE33-2A7877A3E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10049"/>
              </p:ext>
            </p:extLst>
          </p:nvPr>
        </p:nvGraphicFramePr>
        <p:xfrm>
          <a:off x="3197551" y="2027011"/>
          <a:ext cx="6080760" cy="271138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212080">
                  <a:extLst>
                    <a:ext uri="{9D8B030D-6E8A-4147-A177-3AD203B41FA5}">
                      <a16:colId xmlns:a16="http://schemas.microsoft.com/office/drawing/2014/main" val="23675180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92535763"/>
                    </a:ext>
                  </a:extLst>
                </a:gridCol>
              </a:tblGrid>
              <a:tr h="4802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3600" dirty="0">
                          <a:solidFill>
                            <a:srgbClr val="FF5969"/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rgbClr val="FF596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3600" kern="1200" dirty="0">
                          <a:solidFill>
                            <a:srgbClr val="FF596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664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600">
                          <a:solidFill>
                            <a:srgbClr val="52C9BD"/>
                          </a:solidFill>
                          <a:effectLst/>
                        </a:rPr>
                        <a:t>Alaa Mohammed Morsy</a:t>
                      </a:r>
                      <a:endParaRPr lang="en-US" sz="1100">
                        <a:solidFill>
                          <a:srgbClr val="52C9B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800" dirty="0">
                          <a:solidFill>
                            <a:srgbClr val="52C9BD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52C9B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262810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600">
                          <a:solidFill>
                            <a:srgbClr val="FEC630"/>
                          </a:solidFill>
                          <a:effectLst/>
                        </a:rPr>
                        <a:t>Alaa Hisham Mostafa     </a:t>
                      </a:r>
                      <a:endParaRPr lang="en-US" sz="1100">
                        <a:solidFill>
                          <a:srgbClr val="FEC63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800" dirty="0">
                          <a:solidFill>
                            <a:srgbClr val="FEC630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rgbClr val="FEC63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8204424"/>
                  </a:ext>
                </a:extLst>
              </a:tr>
              <a:tr h="171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600" dirty="0">
                          <a:solidFill>
                            <a:srgbClr val="002060"/>
                          </a:solidFill>
                          <a:effectLst/>
                        </a:rPr>
                        <a:t>Mariam Said Gaber Ibrahim     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214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817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600" dirty="0">
                          <a:solidFill>
                            <a:srgbClr val="92D050"/>
                          </a:solidFill>
                          <a:effectLst/>
                        </a:rPr>
                        <a:t>Mariam Sayed Abdelhakem</a:t>
                      </a:r>
                      <a:endParaRPr lang="en-US" sz="26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800" dirty="0">
                          <a:solidFill>
                            <a:srgbClr val="92D050"/>
                          </a:solidFill>
                          <a:effectLst/>
                        </a:rPr>
                        <a:t>215</a:t>
                      </a:r>
                      <a:endParaRPr lang="en-US" sz="11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27094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600" kern="1200">
                          <a:solidFill>
                            <a:srgbClr val="5D737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Mariam Amr Abdelhamied Bakr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228600" algn="l"/>
                          <a:tab pos="57150" algn="l"/>
                        </a:tabLst>
                      </a:pPr>
                      <a:r>
                        <a:rPr lang="en-US" sz="2600" kern="1200" dirty="0">
                          <a:solidFill>
                            <a:srgbClr val="5D737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905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09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329670" y="0"/>
            <a:ext cx="12521671" cy="6858000"/>
            <a:chOff x="-329670" y="0"/>
            <a:chExt cx="1252167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32967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746530" y="3232096"/>
              <a:ext cx="2244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283858" y="2470455"/>
            <a:ext cx="7519546" cy="599082"/>
            <a:chOff x="2437879" y="3003390"/>
            <a:chExt cx="7519546" cy="58302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2437879" y="3003390"/>
              <a:ext cx="3759200" cy="509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-101600">
                <a:spcBef>
                  <a:spcPts val="0"/>
                </a:spcBef>
                <a:buSzPts val="2000"/>
                <a:buNone/>
              </a:pPr>
              <a:endParaRPr lang="en-US" sz="2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6198225" y="3077218"/>
              <a:ext cx="3759200" cy="509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0" lvl="0">
                <a:spcBef>
                  <a:spcPts val="0"/>
                </a:spcBef>
                <a:buSzPct val="150000"/>
              </a:pPr>
              <a:endParaRPr lang="en-US" sz="2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B745925-07E1-469A-ADB0-666C1FD331F1}"/>
              </a:ext>
            </a:extLst>
          </p:cNvPr>
          <p:cNvSpPr txBox="1"/>
          <p:nvPr/>
        </p:nvSpPr>
        <p:spPr>
          <a:xfrm>
            <a:off x="507141" y="358784"/>
            <a:ext cx="931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5969"/>
                </a:solidFill>
                <a:latin typeface="Bernard MT Condensed" pitchFamily="18" charset="0"/>
              </a:rPr>
              <a:t>The Project Concept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13088" y="1182501"/>
            <a:ext cx="9416909" cy="424857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Using a relay Module to control AC household loads remotely. The relay itself will be controlled by an ESP32 Chip which will be controlled using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micropython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code. The relay will control a lightbulb.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 also use the esp-32 to control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seven-segment display. All by using a web server html will enable us to control this entire circuit remotely. Using a smart phone or a laptop with the application on it. We will be able to turn the light on and off. The seven-segment display will be decremented and incremented.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090C0A0-D82E-4A9A-BB9F-ED9D282E9823}"/>
              </a:ext>
            </a:extLst>
          </p:cNvPr>
          <p:cNvGrpSpPr/>
          <p:nvPr/>
        </p:nvGrpSpPr>
        <p:grpSpPr>
          <a:xfrm>
            <a:off x="-9715991" y="0"/>
            <a:ext cx="11447502" cy="6858000"/>
            <a:chOff x="213096" y="0"/>
            <a:chExt cx="11447502" cy="68580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D184184-19CA-4C9F-AA80-5C7E3A66751E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5E9299C-A3B7-4831-98A7-52B3C97FBFE4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A5F58F9-DE4C-453B-97F6-67C132D0D737}"/>
                </a:ext>
              </a:extLst>
            </p:cNvPr>
            <p:cNvSpPr txBox="1"/>
            <p:nvPr/>
          </p:nvSpPr>
          <p:spPr>
            <a:xfrm rot="16200000">
              <a:off x="10107657" y="3176622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04C6D83-9B17-416C-BFFE-C8EDB9A7E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0BC0491-EC43-4B1E-A9EF-D39D777E449B}"/>
              </a:ext>
            </a:extLst>
          </p:cNvPr>
          <p:cNvGrpSpPr/>
          <p:nvPr/>
        </p:nvGrpSpPr>
        <p:grpSpPr>
          <a:xfrm>
            <a:off x="-8659510" y="0"/>
            <a:ext cx="9966101" cy="6858000"/>
            <a:chOff x="491575" y="0"/>
            <a:chExt cx="9966101" cy="685800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E01600DF-5533-42DC-BF64-994BC2690C2F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9EEC003-B906-4070-8515-BE9E7A413C9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610A218-2973-4327-B834-EAD0D9084A3E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CC145518-E443-4282-B23B-9DE45BDB4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39693DD-A367-4632-BF0F-A69DFEE0A5D5}"/>
              </a:ext>
            </a:extLst>
          </p:cNvPr>
          <p:cNvGrpSpPr/>
          <p:nvPr/>
        </p:nvGrpSpPr>
        <p:grpSpPr>
          <a:xfrm>
            <a:off x="-7858961" y="0"/>
            <a:ext cx="8694916" cy="6858000"/>
            <a:chOff x="715920" y="-1"/>
            <a:chExt cx="8694916" cy="6858000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5A3E6B1-5E59-4E2C-A8E4-B7A432E5893E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41">
              <a:extLst>
                <a:ext uri="{FF2B5EF4-FFF2-40B4-BE49-F238E27FC236}">
                  <a16:creationId xmlns:a16="http://schemas.microsoft.com/office/drawing/2014/main" id="{70C90DB6-7261-4917-98DC-315B307073C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DB244B-BEDC-4A39-A694-F700E681524E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93FBF01C-01CC-43E2-9CC7-CEB81D47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752C2DA-9087-442E-AA6B-9EEF598235D2}"/>
              </a:ext>
            </a:extLst>
          </p:cNvPr>
          <p:cNvGrpSpPr/>
          <p:nvPr/>
        </p:nvGrpSpPr>
        <p:grpSpPr>
          <a:xfrm>
            <a:off x="-9579425" y="0"/>
            <a:ext cx="9927504" cy="6858000"/>
            <a:chOff x="-9337032" y="-1"/>
            <a:chExt cx="9927504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39B7D1F-8598-4399-9669-58FCA5BC6A8D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: Shape 46">
              <a:extLst>
                <a:ext uri="{FF2B5EF4-FFF2-40B4-BE49-F238E27FC236}">
                  <a16:creationId xmlns:a16="http://schemas.microsoft.com/office/drawing/2014/main" id="{13D7E19E-DD2B-4E13-9F9B-FDD33EA2245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4B18C9C-2D31-410C-8CE7-7807C44B2E15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31EE01A4-CEBA-4BBE-8C61-2C02DCF69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0CEC15E-48DE-4A9E-AA80-CE4430AC4641}"/>
              </a:ext>
            </a:extLst>
          </p:cNvPr>
          <p:cNvGrpSpPr/>
          <p:nvPr/>
        </p:nvGrpSpPr>
        <p:grpSpPr>
          <a:xfrm>
            <a:off x="-10034116" y="0"/>
            <a:ext cx="10013786" cy="6858000"/>
            <a:chOff x="-9432495" y="83773"/>
            <a:chExt cx="10013786" cy="6858000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FFD8C45-EED9-4CAE-967D-ACCC2E516207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Freeform: Shape 46">
              <a:extLst>
                <a:ext uri="{FF2B5EF4-FFF2-40B4-BE49-F238E27FC236}">
                  <a16:creationId xmlns:a16="http://schemas.microsoft.com/office/drawing/2014/main" id="{A32463BB-F2D4-41D2-8AE8-CA274E6FCDE3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DA3F2AA-6D07-4ACA-A700-0BBC9504FE98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549CA360-A036-4257-AD27-C33E7A89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1DF392-A31D-4C11-B85D-5E50FDB8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213" y="2654637"/>
            <a:ext cx="6786719" cy="42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2717E7-A995-46EE-BC62-17640B2F08A7}"/>
              </a:ext>
            </a:extLst>
          </p:cNvPr>
          <p:cNvGrpSpPr/>
          <p:nvPr/>
        </p:nvGrpSpPr>
        <p:grpSpPr>
          <a:xfrm>
            <a:off x="-290920" y="0"/>
            <a:ext cx="12515579" cy="6858000"/>
            <a:chOff x="-290920" y="0"/>
            <a:chExt cx="12515579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8DD9172-5233-4BB2-BB96-5BA4C6E36CF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9842105-7557-47E7-9053-8D80D59294B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3CD7B2-DD13-457D-B839-3F3AF9FBE49B}"/>
                </a:ext>
              </a:extLst>
            </p:cNvPr>
            <p:cNvSpPr txBox="1"/>
            <p:nvPr/>
          </p:nvSpPr>
          <p:spPr>
            <a:xfrm rot="16200000">
              <a:off x="10815210" y="3176114"/>
              <a:ext cx="2172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8290350-9E19-4CBF-B16D-4A8F111AC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0CB3789-508B-4810-A0BE-89CF3DE9536A}"/>
              </a:ext>
            </a:extLst>
          </p:cNvPr>
          <p:cNvGrpSpPr/>
          <p:nvPr/>
        </p:nvGrpSpPr>
        <p:grpSpPr>
          <a:xfrm>
            <a:off x="306235" y="0"/>
            <a:ext cx="11447501" cy="6858000"/>
            <a:chOff x="213096" y="0"/>
            <a:chExt cx="11447501" cy="685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BEB622B-D666-41E8-8D06-089D9867552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2B80841-6035-40CC-A92C-BD6DC68F6750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39F29BE-E82F-487E-B795-1D9E2B945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DB4A4BB-CD90-4C24-961B-9144E51D8FAC}"/>
              </a:ext>
            </a:extLst>
          </p:cNvPr>
          <p:cNvSpPr txBox="1"/>
          <p:nvPr/>
        </p:nvSpPr>
        <p:spPr>
          <a:xfrm rot="16200000">
            <a:off x="10133694" y="3254154"/>
            <a:ext cx="245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 </a:t>
            </a:r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Installation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6F0BFD-EA59-41F3-92A6-768A65EB8DE1}"/>
              </a:ext>
            </a:extLst>
          </p:cNvPr>
          <p:cNvGrpSpPr/>
          <p:nvPr/>
        </p:nvGrpSpPr>
        <p:grpSpPr>
          <a:xfrm>
            <a:off x="1862265" y="2980315"/>
            <a:ext cx="8670584" cy="1693860"/>
            <a:chOff x="-504747" y="3542703"/>
            <a:chExt cx="4991559" cy="15447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72C6A4-3496-43F8-B6AA-C60F6C24439E}"/>
                </a:ext>
              </a:extLst>
            </p:cNvPr>
            <p:cNvSpPr txBox="1"/>
            <p:nvPr/>
          </p:nvSpPr>
          <p:spPr>
            <a:xfrm>
              <a:off x="-504745" y="3542703"/>
              <a:ext cx="4991557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2569FF-C0BC-4772-B1CB-1EC3613303E3}"/>
                </a:ext>
              </a:extLst>
            </p:cNvPr>
            <p:cNvSpPr txBox="1"/>
            <p:nvPr/>
          </p:nvSpPr>
          <p:spPr>
            <a:xfrm>
              <a:off x="-504747" y="4666444"/>
              <a:ext cx="4975360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8954" y="505326"/>
            <a:ext cx="5561012" cy="75424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A0A8"/>
                </a:solidFill>
                <a:latin typeface="Bernard MT Condensed" pitchFamily="18" charset="0"/>
                <a:ea typeface="+mn-ea"/>
                <a:cs typeface="+mn-cs"/>
              </a:rPr>
              <a:t>Install </a:t>
            </a:r>
            <a:r>
              <a:rPr lang="en-US" sz="4800" dirty="0" err="1">
                <a:solidFill>
                  <a:srgbClr val="00A0A8"/>
                </a:solidFill>
                <a:latin typeface="Bernard MT Condensed" pitchFamily="18" charset="0"/>
                <a:ea typeface="+mn-ea"/>
                <a:cs typeface="+mn-cs"/>
              </a:rPr>
              <a:t>Thonny</a:t>
            </a:r>
            <a:endParaRPr lang="en-US" sz="4800" dirty="0">
              <a:solidFill>
                <a:srgbClr val="00A0A8"/>
              </a:solidFill>
              <a:latin typeface="Bernard MT Condensed" pitchFamily="18" charset="0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68A41E4-EF92-41C9-B613-23C05346A1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1"/>
          <a:stretch/>
        </p:blipFill>
        <p:spPr>
          <a:xfrm>
            <a:off x="2290862" y="1453532"/>
            <a:ext cx="8354190" cy="4656323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90E22727-7DDE-4A7A-B57D-5AA292496847}"/>
              </a:ext>
            </a:extLst>
          </p:cNvPr>
          <p:cNvGrpSpPr/>
          <p:nvPr/>
        </p:nvGrpSpPr>
        <p:grpSpPr>
          <a:xfrm>
            <a:off x="-7897645" y="0"/>
            <a:ext cx="9966101" cy="6858000"/>
            <a:chOff x="491575" y="0"/>
            <a:chExt cx="9966101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CE795F-4531-41E4-86B2-25582A55E0DB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36CD484-3F0E-41AA-9DC1-42E20CBDFAE2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860C78C-2490-4D37-B8B9-B22D07AE85DA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142F9BD-0A5C-4A0A-A076-71AC45FDE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8466D28-6CA1-441C-8E1E-4396C41D76ED}"/>
              </a:ext>
            </a:extLst>
          </p:cNvPr>
          <p:cNvGrpSpPr/>
          <p:nvPr/>
        </p:nvGrpSpPr>
        <p:grpSpPr>
          <a:xfrm>
            <a:off x="-7111765" y="0"/>
            <a:ext cx="8694916" cy="6858000"/>
            <a:chOff x="715920" y="-1"/>
            <a:chExt cx="8694916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D3F8387-5F80-4D99-9C70-6F2E02504F00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41">
              <a:extLst>
                <a:ext uri="{FF2B5EF4-FFF2-40B4-BE49-F238E27FC236}">
                  <a16:creationId xmlns:a16="http://schemas.microsoft.com/office/drawing/2014/main" id="{85A6879D-AD85-4469-8880-08E792369A8A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22260D-B473-4EF2-8DBB-7398FB68B5FF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4590CD0-1E70-4510-9060-C47471A60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5CEE8CF-90CB-4066-AB9A-13538BBB22EA}"/>
              </a:ext>
            </a:extLst>
          </p:cNvPr>
          <p:cNvGrpSpPr/>
          <p:nvPr/>
        </p:nvGrpSpPr>
        <p:grpSpPr>
          <a:xfrm>
            <a:off x="-8893105" y="0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C0A90A7-1859-473F-8EC9-CD3939EF01FD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46">
              <a:extLst>
                <a:ext uri="{FF2B5EF4-FFF2-40B4-BE49-F238E27FC236}">
                  <a16:creationId xmlns:a16="http://schemas.microsoft.com/office/drawing/2014/main" id="{05C1F5E7-3B59-4E4A-BA38-9852E0F86595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DDB55D2-FDD6-4658-B7DD-009398B4733C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4B76BF49-2216-42D6-8146-E1055B1B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3DAA1E8-3B00-4816-A5E2-B0289E41BA05}"/>
              </a:ext>
            </a:extLst>
          </p:cNvPr>
          <p:cNvGrpSpPr/>
          <p:nvPr/>
        </p:nvGrpSpPr>
        <p:grpSpPr>
          <a:xfrm>
            <a:off x="-9443272" y="0"/>
            <a:ext cx="10013786" cy="6858000"/>
            <a:chOff x="-9432495" y="83773"/>
            <a:chExt cx="10013786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F6E1605-587B-4563-8EA5-C09C8292CB0E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46">
              <a:extLst>
                <a:ext uri="{FF2B5EF4-FFF2-40B4-BE49-F238E27FC236}">
                  <a16:creationId xmlns:a16="http://schemas.microsoft.com/office/drawing/2014/main" id="{22FD7DBC-C143-4BA9-9458-F6C851D81F5B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2A757A9-16C4-409C-9D97-0B3AD82AB5B9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ED4FE0C-2FF3-48ED-BEA8-0DFE19EC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218E609-248A-48A9-8C61-3BC973CD0891}"/>
              </a:ext>
            </a:extLst>
          </p:cNvPr>
          <p:cNvGrpSpPr/>
          <p:nvPr/>
        </p:nvGrpSpPr>
        <p:grpSpPr>
          <a:xfrm>
            <a:off x="-290920" y="0"/>
            <a:ext cx="12515579" cy="6858000"/>
            <a:chOff x="-290920" y="0"/>
            <a:chExt cx="12515579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DCECF4-5BB6-48D7-B112-629DD098914D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367A1B0-10DE-4CD8-BA72-28415BCDB8A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6DD809-32EF-462C-AA1D-FCF69CCDED70}"/>
                </a:ext>
              </a:extLst>
            </p:cNvPr>
            <p:cNvSpPr txBox="1"/>
            <p:nvPr/>
          </p:nvSpPr>
          <p:spPr>
            <a:xfrm rot="16200000">
              <a:off x="10815210" y="3176114"/>
              <a:ext cx="2172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8647CA70-7FDA-46F9-8285-8250EE28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5C3D8B-E844-4067-A53C-BCAB1D448EC2}"/>
              </a:ext>
            </a:extLst>
          </p:cNvPr>
          <p:cNvGrpSpPr/>
          <p:nvPr/>
        </p:nvGrpSpPr>
        <p:grpSpPr>
          <a:xfrm>
            <a:off x="306235" y="0"/>
            <a:ext cx="11447501" cy="6858000"/>
            <a:chOff x="213096" y="0"/>
            <a:chExt cx="11447501" cy="685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03C4C86-27A6-4FE7-8611-513C1949523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2E93BC5-B3F6-4A74-97D4-BC4445BB5DAE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D2E44CF1-022A-4E4B-A90C-5D1178422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F082EC9-1ACD-4F83-829E-830CB89BEC58}"/>
              </a:ext>
            </a:extLst>
          </p:cNvPr>
          <p:cNvSpPr txBox="1"/>
          <p:nvPr/>
        </p:nvSpPr>
        <p:spPr>
          <a:xfrm rot="16200000">
            <a:off x="10133694" y="3254154"/>
            <a:ext cx="245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 </a:t>
            </a:r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Installation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6F0BFD-EA59-41F3-92A6-768A65EB8DE1}"/>
              </a:ext>
            </a:extLst>
          </p:cNvPr>
          <p:cNvGrpSpPr/>
          <p:nvPr/>
        </p:nvGrpSpPr>
        <p:grpSpPr>
          <a:xfrm>
            <a:off x="1862265" y="2980315"/>
            <a:ext cx="8670584" cy="1693860"/>
            <a:chOff x="-504747" y="3542703"/>
            <a:chExt cx="4991559" cy="15447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72C6A4-3496-43F8-B6AA-C60F6C24439E}"/>
                </a:ext>
              </a:extLst>
            </p:cNvPr>
            <p:cNvSpPr txBox="1"/>
            <p:nvPr/>
          </p:nvSpPr>
          <p:spPr>
            <a:xfrm>
              <a:off x="-504745" y="3542703"/>
              <a:ext cx="4991557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2569FF-C0BC-4772-B1CB-1EC3613303E3}"/>
                </a:ext>
              </a:extLst>
            </p:cNvPr>
            <p:cNvSpPr txBox="1"/>
            <p:nvPr/>
          </p:nvSpPr>
          <p:spPr>
            <a:xfrm>
              <a:off x="-504747" y="4666444"/>
              <a:ext cx="4975360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8954" y="505326"/>
            <a:ext cx="5561012" cy="75424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A0A8"/>
                </a:solidFill>
                <a:latin typeface="Bernard MT Condensed" pitchFamily="18" charset="0"/>
                <a:ea typeface="+mn-ea"/>
                <a:cs typeface="+mn-cs"/>
              </a:rPr>
              <a:t>Install </a:t>
            </a:r>
            <a:r>
              <a:rPr lang="en-US" sz="4800" dirty="0" err="1">
                <a:solidFill>
                  <a:srgbClr val="00A0A8"/>
                </a:solidFill>
                <a:latin typeface="Bernard MT Condensed" pitchFamily="18" charset="0"/>
                <a:ea typeface="+mn-ea"/>
                <a:cs typeface="+mn-cs"/>
              </a:rPr>
              <a:t>Thonny</a:t>
            </a:r>
            <a:endParaRPr lang="en-US" sz="4800" dirty="0">
              <a:solidFill>
                <a:srgbClr val="00A0A8"/>
              </a:solidFill>
              <a:latin typeface="Bernard MT Condensed" pitchFamily="18" charset="0"/>
              <a:ea typeface="+mn-ea"/>
              <a:cs typeface="+mn-cs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79595A-F18C-47EC-9A64-67C14A0F5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4" t="21267" r="31392" b="27599"/>
          <a:stretch/>
        </p:blipFill>
        <p:spPr>
          <a:xfrm>
            <a:off x="6366545" y="3200899"/>
            <a:ext cx="4368314" cy="34075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0BDF141-8371-4814-B54E-C141188A4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64" y="1466497"/>
            <a:ext cx="4167991" cy="3076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F345FFE-4934-4359-8231-D8D6FABE39F5}"/>
              </a:ext>
            </a:extLst>
          </p:cNvPr>
          <p:cNvGrpSpPr/>
          <p:nvPr/>
        </p:nvGrpSpPr>
        <p:grpSpPr>
          <a:xfrm>
            <a:off x="-7897645" y="0"/>
            <a:ext cx="9966101" cy="6858000"/>
            <a:chOff x="491575" y="0"/>
            <a:chExt cx="9966101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236B724-8DCE-4F17-967B-2A5998F2EE21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B88CCDB-E69A-4E91-AC5F-999074829152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5F654E-F6C1-48B5-9DD2-09F774C772FD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1D089CA-ED5A-4822-BF8D-C6138F31B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24BDB4-7F78-4D7C-B016-2793C5F5D27B}"/>
              </a:ext>
            </a:extLst>
          </p:cNvPr>
          <p:cNvGrpSpPr/>
          <p:nvPr/>
        </p:nvGrpSpPr>
        <p:grpSpPr>
          <a:xfrm>
            <a:off x="-7111765" y="0"/>
            <a:ext cx="8694916" cy="6858000"/>
            <a:chOff x="715920" y="-1"/>
            <a:chExt cx="8694916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E96B17E-014A-43D6-8219-84C36B26DF45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1">
              <a:extLst>
                <a:ext uri="{FF2B5EF4-FFF2-40B4-BE49-F238E27FC236}">
                  <a16:creationId xmlns:a16="http://schemas.microsoft.com/office/drawing/2014/main" id="{820944C9-BB17-405F-B7F8-BDB4EFAA6E1D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F4ACD5-D1F4-4BAA-82B4-52C7D7544E08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8D70F5C7-01CF-4AB0-9285-AE76F5AB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F192C1-87C5-46B3-89C4-9F798998FDCB}"/>
              </a:ext>
            </a:extLst>
          </p:cNvPr>
          <p:cNvGrpSpPr/>
          <p:nvPr/>
        </p:nvGrpSpPr>
        <p:grpSpPr>
          <a:xfrm>
            <a:off x="-8893105" y="0"/>
            <a:ext cx="9927504" cy="6858000"/>
            <a:chOff x="-9337032" y="-1"/>
            <a:chExt cx="9927504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76E169-214A-4644-A3B0-7BAC409B79B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46">
              <a:extLst>
                <a:ext uri="{FF2B5EF4-FFF2-40B4-BE49-F238E27FC236}">
                  <a16:creationId xmlns:a16="http://schemas.microsoft.com/office/drawing/2014/main" id="{B7157E04-5A64-472C-9913-17553F9E33A9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DECF73C-426C-4614-872C-DE2C2FEC565E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9FC14696-6237-4FBF-A04C-731945AB6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CE0F02C-E044-475A-8E2C-BEB3486FA5A1}"/>
              </a:ext>
            </a:extLst>
          </p:cNvPr>
          <p:cNvGrpSpPr/>
          <p:nvPr/>
        </p:nvGrpSpPr>
        <p:grpSpPr>
          <a:xfrm>
            <a:off x="-9443272" y="0"/>
            <a:ext cx="10013786" cy="6858000"/>
            <a:chOff x="-9432495" y="83773"/>
            <a:chExt cx="10013786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DFB880-5606-449D-B118-B7F7633B7DBF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46">
              <a:extLst>
                <a:ext uri="{FF2B5EF4-FFF2-40B4-BE49-F238E27FC236}">
                  <a16:creationId xmlns:a16="http://schemas.microsoft.com/office/drawing/2014/main" id="{5524E78A-0561-4EA2-82D6-1ECB4BA0F2F1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C00000-F687-400D-98F4-66FE66AA0048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0E1F9AA-3B5F-4083-9745-4CD599952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094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97645" y="0"/>
            <a:ext cx="9966101" cy="6858000"/>
            <a:chOff x="491575" y="0"/>
            <a:chExt cx="9966101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Code</a:t>
              </a:r>
              <a:endPara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6F0BFD-EA59-41F3-92A6-768A65EB8DE1}"/>
              </a:ext>
            </a:extLst>
          </p:cNvPr>
          <p:cNvGrpSpPr/>
          <p:nvPr/>
        </p:nvGrpSpPr>
        <p:grpSpPr>
          <a:xfrm>
            <a:off x="1862265" y="2980315"/>
            <a:ext cx="8670584" cy="1693860"/>
            <a:chOff x="-504747" y="3542703"/>
            <a:chExt cx="4991559" cy="15447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72C6A4-3496-43F8-B6AA-C60F6C24439E}"/>
                </a:ext>
              </a:extLst>
            </p:cNvPr>
            <p:cNvSpPr txBox="1"/>
            <p:nvPr/>
          </p:nvSpPr>
          <p:spPr>
            <a:xfrm>
              <a:off x="-504745" y="3542703"/>
              <a:ext cx="4991557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2569FF-C0BC-4772-B1CB-1EC3613303E3}"/>
                </a:ext>
              </a:extLst>
            </p:cNvPr>
            <p:cNvSpPr txBox="1"/>
            <p:nvPr/>
          </p:nvSpPr>
          <p:spPr>
            <a:xfrm>
              <a:off x="-504747" y="4666444"/>
              <a:ext cx="4975360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5993349-69EC-44B3-854A-8AA995D846D8}"/>
              </a:ext>
            </a:extLst>
          </p:cNvPr>
          <p:cNvSpPr txBox="1"/>
          <p:nvPr/>
        </p:nvSpPr>
        <p:spPr>
          <a:xfrm rot="16200000">
            <a:off x="10177918" y="3319604"/>
            <a:ext cx="245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Installation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0EEF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85E6C5-829A-4624-B6D5-402FDFAB458E}"/>
              </a:ext>
            </a:extLst>
          </p:cNvPr>
          <p:cNvGrpSpPr/>
          <p:nvPr/>
        </p:nvGrpSpPr>
        <p:grpSpPr>
          <a:xfrm>
            <a:off x="-290920" y="0"/>
            <a:ext cx="12515579" cy="6858000"/>
            <a:chOff x="-290920" y="0"/>
            <a:chExt cx="12515579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6B8BE83-6785-4D16-A70C-0595CC3B289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09F26AB-F425-43E5-9118-5C2A184A734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AB0D17E-43E5-41A0-9DCC-698BF8CB9AA2}"/>
                </a:ext>
              </a:extLst>
            </p:cNvPr>
            <p:cNvSpPr txBox="1"/>
            <p:nvPr/>
          </p:nvSpPr>
          <p:spPr>
            <a:xfrm rot="16200000">
              <a:off x="10815210" y="3176114"/>
              <a:ext cx="2172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Project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9A87F3C-FB55-45C3-BF91-0EE51BBF0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668D90D-A583-44E3-A132-617AB0D3FA84}"/>
              </a:ext>
            </a:extLst>
          </p:cNvPr>
          <p:cNvGrpSpPr/>
          <p:nvPr/>
        </p:nvGrpSpPr>
        <p:grpSpPr>
          <a:xfrm>
            <a:off x="306235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8058E01-1D98-467F-8113-F4214F16ECD5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63B9B3F-4703-4554-BCE6-F149D1108B15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353D6187-A8F4-4AE4-92B4-226105C9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138A894-F54D-4263-8AD3-4FE9B3832056}"/>
              </a:ext>
            </a:extLst>
          </p:cNvPr>
          <p:cNvSpPr txBox="1"/>
          <p:nvPr/>
        </p:nvSpPr>
        <p:spPr>
          <a:xfrm rot="16200000">
            <a:off x="10133694" y="3254154"/>
            <a:ext cx="245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Installation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0EEF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8954" y="505326"/>
            <a:ext cx="5561012" cy="75424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A0A8"/>
                </a:solidFill>
                <a:latin typeface="Bernard MT Condensed" pitchFamily="18" charset="0"/>
                <a:ea typeface="+mn-ea"/>
                <a:cs typeface="+mn-cs"/>
              </a:rPr>
              <a:t>Install </a:t>
            </a:r>
            <a:r>
              <a:rPr lang="en-US" sz="4800" dirty="0" err="1">
                <a:solidFill>
                  <a:srgbClr val="00A0A8"/>
                </a:solidFill>
                <a:latin typeface="Bernard MT Condensed" pitchFamily="18" charset="0"/>
                <a:ea typeface="+mn-ea"/>
                <a:cs typeface="+mn-cs"/>
              </a:rPr>
              <a:t>Thonny</a:t>
            </a:r>
            <a:endParaRPr lang="en-US" sz="4800" dirty="0">
              <a:solidFill>
                <a:srgbClr val="00A0A8"/>
              </a:solidFill>
              <a:latin typeface="Bernard MT Condensed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DC512-3B47-4207-A606-5215B2EBD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69" y="1466349"/>
            <a:ext cx="5619750" cy="488632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2D41854-289C-433E-8F2F-94480A3E44F2}"/>
              </a:ext>
            </a:extLst>
          </p:cNvPr>
          <p:cNvGrpSpPr/>
          <p:nvPr/>
        </p:nvGrpSpPr>
        <p:grpSpPr>
          <a:xfrm>
            <a:off x="-7111765" y="0"/>
            <a:ext cx="8694916" cy="6858000"/>
            <a:chOff x="715920" y="-1"/>
            <a:chExt cx="8694916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028C6D3-C018-4FBE-8AE0-DED493E91D6B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Freeform: Shape 41">
              <a:extLst>
                <a:ext uri="{FF2B5EF4-FFF2-40B4-BE49-F238E27FC236}">
                  <a16:creationId xmlns:a16="http://schemas.microsoft.com/office/drawing/2014/main" id="{74139850-6141-4235-9CB3-418F616A923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AC8AA19-87C5-4E3D-B535-9FEAF2A38B26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Components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28DD460C-0E8D-42FB-9C13-625265B7A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12EA581-6A24-44FB-B412-4A76524A97CA}"/>
              </a:ext>
            </a:extLst>
          </p:cNvPr>
          <p:cNvGrpSpPr/>
          <p:nvPr/>
        </p:nvGrpSpPr>
        <p:grpSpPr>
          <a:xfrm>
            <a:off x="-8893105" y="0"/>
            <a:ext cx="9927504" cy="6858000"/>
            <a:chOff x="-9337032" y="-1"/>
            <a:chExt cx="9927504" cy="6858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A93D5C-1FC4-4915-9592-1FA0C73E1A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: Shape 46">
              <a:extLst>
                <a:ext uri="{FF2B5EF4-FFF2-40B4-BE49-F238E27FC236}">
                  <a16:creationId xmlns:a16="http://schemas.microsoft.com/office/drawing/2014/main" id="{26FCDF1F-D148-445B-943A-21D4C714B5C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5BCDA46-2FA0-440C-9F7B-531E6B6B961E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Hardware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9E83099-6614-412B-A8FE-783E275B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5435CB3-D8EB-4E28-8E68-5485DE4368A1}"/>
              </a:ext>
            </a:extLst>
          </p:cNvPr>
          <p:cNvGrpSpPr/>
          <p:nvPr/>
        </p:nvGrpSpPr>
        <p:grpSpPr>
          <a:xfrm>
            <a:off x="-9443272" y="0"/>
            <a:ext cx="10013786" cy="6858000"/>
            <a:chOff x="-9432495" y="83773"/>
            <a:chExt cx="10013786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70F987-EE57-4987-B892-44FBFFDBD596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Freeform: Shape 46">
              <a:extLst>
                <a:ext uri="{FF2B5EF4-FFF2-40B4-BE49-F238E27FC236}">
                  <a16:creationId xmlns:a16="http://schemas.microsoft.com/office/drawing/2014/main" id="{BD8CB997-CF81-4FD2-8A97-EFD1776EBBAD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E364DC-4814-4854-B2B8-174D506046A4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Video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565B720-6DE5-405A-BA58-CB12F09FE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619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4819916-6AF2-4931-8FAC-F792802BAF58}"/>
              </a:ext>
            </a:extLst>
          </p:cNvPr>
          <p:cNvGrpSpPr/>
          <p:nvPr/>
        </p:nvGrpSpPr>
        <p:grpSpPr>
          <a:xfrm>
            <a:off x="-333550" y="0"/>
            <a:ext cx="12517584" cy="6858000"/>
            <a:chOff x="-290920" y="0"/>
            <a:chExt cx="12517584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70A4C9-9220-4D47-9D01-CD9489C07F23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07D4060-A33E-4272-97F6-069B9A20800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B86429-2863-43C2-986D-CFC436BB2061}"/>
                </a:ext>
              </a:extLst>
            </p:cNvPr>
            <p:cNvSpPr txBox="1"/>
            <p:nvPr/>
          </p:nvSpPr>
          <p:spPr>
            <a:xfrm rot="16200000">
              <a:off x="10815249" y="3204724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116B212-01A2-40BE-90F3-BE1FDE62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531F14-338D-42D2-BF02-E6F4E38A75E3}"/>
              </a:ext>
            </a:extLst>
          </p:cNvPr>
          <p:cNvGrpSpPr/>
          <p:nvPr/>
        </p:nvGrpSpPr>
        <p:grpSpPr>
          <a:xfrm>
            <a:off x="277230" y="0"/>
            <a:ext cx="11450799" cy="6858000"/>
            <a:chOff x="213096" y="0"/>
            <a:chExt cx="11450799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7DD92A-6FC9-4FFA-B682-C1E486D764C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C7F9EF8-FF53-430A-924E-442F10E2543E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E0436F1-A200-48F8-A65F-ACF393277E53}"/>
                </a:ext>
              </a:extLst>
            </p:cNvPr>
            <p:cNvSpPr txBox="1"/>
            <p:nvPr/>
          </p:nvSpPr>
          <p:spPr>
            <a:xfrm rot="16200000">
              <a:off x="10110954" y="3222307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021493B-3BA7-4F47-BB2A-7D2AE1EE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74470D9-00A3-49D9-BC4B-E4A4C7717437}"/>
              </a:ext>
            </a:extLst>
          </p:cNvPr>
          <p:cNvGrpSpPr/>
          <p:nvPr/>
        </p:nvGrpSpPr>
        <p:grpSpPr>
          <a:xfrm>
            <a:off x="969865" y="45553"/>
            <a:ext cx="10349007" cy="6858000"/>
            <a:chOff x="491574" y="0"/>
            <a:chExt cx="10349007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4ACF215-A351-49A1-A01E-41606AD22072}"/>
                </a:ext>
              </a:extLst>
            </p:cNvPr>
            <p:cNvSpPr/>
            <p:nvPr/>
          </p:nvSpPr>
          <p:spPr>
            <a:xfrm>
              <a:off x="491574" y="0"/>
              <a:ext cx="10311533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6C71E1B-2D9C-4E48-9F84-E65C6C7B55AC}"/>
                </a:ext>
              </a:extLst>
            </p:cNvPr>
            <p:cNvSpPr/>
            <p:nvPr/>
          </p:nvSpPr>
          <p:spPr>
            <a:xfrm>
              <a:off x="9640378" y="23462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D78D6E-5466-469B-9367-0BB25F1F3640}"/>
                </a:ext>
              </a:extLst>
            </p:cNvPr>
            <p:cNvSpPr txBox="1"/>
            <p:nvPr/>
          </p:nvSpPr>
          <p:spPr>
            <a:xfrm rot="16200000">
              <a:off x="9394032" y="319652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789DF0D-6642-4E9D-AFCA-EF3C572A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740488" y="3302479"/>
              <a:ext cx="530600" cy="5306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6F0BFD-EA59-41F3-92A6-768A65EB8DE1}"/>
              </a:ext>
            </a:extLst>
          </p:cNvPr>
          <p:cNvGrpSpPr/>
          <p:nvPr/>
        </p:nvGrpSpPr>
        <p:grpSpPr>
          <a:xfrm>
            <a:off x="2634817" y="2961153"/>
            <a:ext cx="8670584" cy="1693860"/>
            <a:chOff x="-504747" y="3542703"/>
            <a:chExt cx="4991559" cy="15447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72C6A4-3496-43F8-B6AA-C60F6C24439E}"/>
                </a:ext>
              </a:extLst>
            </p:cNvPr>
            <p:cNvSpPr txBox="1"/>
            <p:nvPr/>
          </p:nvSpPr>
          <p:spPr>
            <a:xfrm>
              <a:off x="-504745" y="3542703"/>
              <a:ext cx="4991557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2569FF-C0BC-4772-B1CB-1EC3613303E3}"/>
                </a:ext>
              </a:extLst>
            </p:cNvPr>
            <p:cNvSpPr txBox="1"/>
            <p:nvPr/>
          </p:nvSpPr>
          <p:spPr>
            <a:xfrm>
              <a:off x="-504747" y="4666444"/>
              <a:ext cx="4975360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4711" y="325515"/>
            <a:ext cx="5561012" cy="75424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accent4"/>
                </a:solidFill>
                <a:latin typeface="Bernard MT Condensed" pitchFamily="18" charset="0"/>
                <a:ea typeface="+mn-ea"/>
                <a:cs typeface="+mn-cs"/>
              </a:rPr>
              <a:t>Micropython</a:t>
            </a:r>
            <a:r>
              <a:rPr lang="en-US" sz="4800" dirty="0">
                <a:solidFill>
                  <a:schemeClr val="accent4"/>
                </a:solidFill>
                <a:latin typeface="Bernard MT Condensed" pitchFamily="18" charset="0"/>
                <a:ea typeface="+mn-ea"/>
                <a:cs typeface="+mn-cs"/>
              </a:rPr>
              <a:t> code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454769" y="12980"/>
            <a:ext cx="8694916" cy="6858000"/>
            <a:chOff x="715920" y="-1"/>
            <a:chExt cx="8694916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166042" y="45553"/>
            <a:ext cx="9927504" cy="6858000"/>
            <a:chOff x="-9337032" y="-1"/>
            <a:chExt cx="9927504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F79F66-EEBD-4C29-976C-C199E45A0F20}"/>
              </a:ext>
            </a:extLst>
          </p:cNvPr>
          <p:cNvGrpSpPr/>
          <p:nvPr/>
        </p:nvGrpSpPr>
        <p:grpSpPr>
          <a:xfrm>
            <a:off x="-9593137" y="45553"/>
            <a:ext cx="10013786" cy="6858000"/>
            <a:chOff x="-9432495" y="83773"/>
            <a:chExt cx="10013786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B18128F-FD03-4321-BD90-F57A344CDFF5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46">
              <a:extLst>
                <a:ext uri="{FF2B5EF4-FFF2-40B4-BE49-F238E27FC236}">
                  <a16:creationId xmlns:a16="http://schemas.microsoft.com/office/drawing/2014/main" id="{3E35935F-3729-4734-A4FA-B4DE001825A1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26BB89-EB16-4173-9F79-E857559227E5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61EEE6E-53B6-4F78-8C76-479DE3F7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F47C53B-D491-43EE-B2D7-6CEC829A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14144" r="62494" b="11554"/>
          <a:stretch/>
        </p:blipFill>
        <p:spPr>
          <a:xfrm>
            <a:off x="1284705" y="1066782"/>
            <a:ext cx="4011980" cy="5093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A8A55A-CD1F-411B-BBB6-C3AF0C1FB2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15071" r="42505" b="10628"/>
          <a:stretch/>
        </p:blipFill>
        <p:spPr>
          <a:xfrm>
            <a:off x="4416828" y="1073272"/>
            <a:ext cx="5995483" cy="50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14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EBC40D8-CF45-4860-ABA7-E57029F65359}"/>
              </a:ext>
            </a:extLst>
          </p:cNvPr>
          <p:cNvGrpSpPr/>
          <p:nvPr/>
        </p:nvGrpSpPr>
        <p:grpSpPr>
          <a:xfrm>
            <a:off x="-325584" y="0"/>
            <a:ext cx="12517584" cy="6858000"/>
            <a:chOff x="-290920" y="0"/>
            <a:chExt cx="12517584" cy="6858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0C1EB46-C8F8-4D2B-A2A4-004CF2E99266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67CEE67-488F-4BD4-9BDF-5318139D4B6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D0EB6B-311B-4E7F-8926-2DBA4975123A}"/>
                </a:ext>
              </a:extLst>
            </p:cNvPr>
            <p:cNvSpPr txBox="1"/>
            <p:nvPr/>
          </p:nvSpPr>
          <p:spPr>
            <a:xfrm rot="16200000">
              <a:off x="10815249" y="3204724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5314B752-678F-470B-A9C9-2B75BF14D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D3BFADA-D25B-45B2-B561-ACB011C32274}"/>
              </a:ext>
            </a:extLst>
          </p:cNvPr>
          <p:cNvGrpSpPr/>
          <p:nvPr/>
        </p:nvGrpSpPr>
        <p:grpSpPr>
          <a:xfrm>
            <a:off x="256989" y="0"/>
            <a:ext cx="11450799" cy="6858000"/>
            <a:chOff x="213096" y="0"/>
            <a:chExt cx="11450799" cy="685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9377E30-5E4F-4084-822F-AFE72AEC826D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28E794C-DCDD-45A9-89AE-A60B279D6B35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FFA3A89-670D-4C78-A511-F34B7F9D0392}"/>
                </a:ext>
              </a:extLst>
            </p:cNvPr>
            <p:cNvSpPr txBox="1"/>
            <p:nvPr/>
          </p:nvSpPr>
          <p:spPr>
            <a:xfrm rot="16200000">
              <a:off x="10110954" y="3222307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B33BEFF1-E072-4865-AD95-880A631DD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E8C8C53-968A-4BC5-A1E4-EB8D71850B23}"/>
              </a:ext>
            </a:extLst>
          </p:cNvPr>
          <p:cNvGrpSpPr/>
          <p:nvPr/>
        </p:nvGrpSpPr>
        <p:grpSpPr>
          <a:xfrm>
            <a:off x="85703" y="53838"/>
            <a:ext cx="11178156" cy="6858000"/>
            <a:chOff x="491575" y="0"/>
            <a:chExt cx="9966101" cy="6858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C54EFF7-90EC-4DD5-A5A3-B8D81EC43835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3C00401-04EE-4219-86CB-74E21B03B6FD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F4CDFF0-0217-4EB3-9614-88FFA79698A7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601DEDBC-FEEC-4058-892D-E4B4C807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6F0BFD-EA59-41F3-92A6-768A65EB8DE1}"/>
              </a:ext>
            </a:extLst>
          </p:cNvPr>
          <p:cNvGrpSpPr/>
          <p:nvPr/>
        </p:nvGrpSpPr>
        <p:grpSpPr>
          <a:xfrm>
            <a:off x="1862265" y="2582070"/>
            <a:ext cx="8670584" cy="1693860"/>
            <a:chOff x="-504747" y="3542703"/>
            <a:chExt cx="4991559" cy="15447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72C6A4-3496-43F8-B6AA-C60F6C24439E}"/>
                </a:ext>
              </a:extLst>
            </p:cNvPr>
            <p:cNvSpPr txBox="1"/>
            <p:nvPr/>
          </p:nvSpPr>
          <p:spPr>
            <a:xfrm>
              <a:off x="-504745" y="3542703"/>
              <a:ext cx="4991557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2569FF-C0BC-4772-B1CB-1EC3613303E3}"/>
                </a:ext>
              </a:extLst>
            </p:cNvPr>
            <p:cNvSpPr txBox="1"/>
            <p:nvPr/>
          </p:nvSpPr>
          <p:spPr>
            <a:xfrm>
              <a:off x="-504747" y="4666444"/>
              <a:ext cx="4975360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8954" y="505326"/>
            <a:ext cx="5561012" cy="75424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accent4"/>
                </a:solidFill>
                <a:latin typeface="Bernard MT Condensed" pitchFamily="18" charset="0"/>
                <a:ea typeface="+mn-ea"/>
                <a:cs typeface="+mn-cs"/>
              </a:rPr>
              <a:t>Micropython</a:t>
            </a:r>
            <a:r>
              <a:rPr lang="en-US" sz="4800" dirty="0">
                <a:solidFill>
                  <a:schemeClr val="accent4"/>
                </a:solidFill>
                <a:latin typeface="Bernard MT Condensed" pitchFamily="18" charset="0"/>
                <a:ea typeface="+mn-ea"/>
                <a:cs typeface="+mn-cs"/>
              </a:rPr>
              <a:t> code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ACC0EFD-BE98-48F6-9E3D-140EA68FC0E5}"/>
              </a:ext>
            </a:extLst>
          </p:cNvPr>
          <p:cNvGrpSpPr/>
          <p:nvPr/>
        </p:nvGrpSpPr>
        <p:grpSpPr>
          <a:xfrm>
            <a:off x="-7447016" y="68408"/>
            <a:ext cx="8694916" cy="6858000"/>
            <a:chOff x="715920" y="-1"/>
            <a:chExt cx="8694916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1D6038-70EB-4AE4-AF2C-05E7ABC42B3D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41">
              <a:extLst>
                <a:ext uri="{FF2B5EF4-FFF2-40B4-BE49-F238E27FC236}">
                  <a16:creationId xmlns:a16="http://schemas.microsoft.com/office/drawing/2014/main" id="{9841705D-066F-4ADC-BACE-64E3CE844E97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7B2FE9-6861-4162-8F7B-FE448273D677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D318856-B10D-4EFA-83CD-46B9A396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5742166-53A0-46A2-B3A3-2DDB1669322A}"/>
              </a:ext>
            </a:extLst>
          </p:cNvPr>
          <p:cNvGrpSpPr/>
          <p:nvPr/>
        </p:nvGrpSpPr>
        <p:grpSpPr>
          <a:xfrm>
            <a:off x="-9146486" y="53838"/>
            <a:ext cx="9927504" cy="6858000"/>
            <a:chOff x="-9337032" y="-1"/>
            <a:chExt cx="9927504" cy="685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F44D94-C3DC-4D7F-916F-4E1D45A54EA7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: Shape 46">
              <a:extLst>
                <a:ext uri="{FF2B5EF4-FFF2-40B4-BE49-F238E27FC236}">
                  <a16:creationId xmlns:a16="http://schemas.microsoft.com/office/drawing/2014/main" id="{2DB19822-058E-49C8-AABE-4DF34476185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D18A753-FE4C-4D12-A376-743CB8E1E79C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7EE6C1A-22C6-4917-945E-7F832C17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278D6D7-3295-4196-8FA4-5BCB26F7A7DA}"/>
              </a:ext>
            </a:extLst>
          </p:cNvPr>
          <p:cNvGrpSpPr/>
          <p:nvPr/>
        </p:nvGrpSpPr>
        <p:grpSpPr>
          <a:xfrm>
            <a:off x="-9637278" y="75693"/>
            <a:ext cx="10013786" cy="6858000"/>
            <a:chOff x="-9432495" y="83773"/>
            <a:chExt cx="10013786" cy="68580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DA59ADF-5D34-4F6F-9EDE-20D7E1858A2D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: Shape 46">
              <a:extLst>
                <a:ext uri="{FF2B5EF4-FFF2-40B4-BE49-F238E27FC236}">
                  <a16:creationId xmlns:a16="http://schemas.microsoft.com/office/drawing/2014/main" id="{115FFB03-EDAB-4972-B122-A92CE8B73BD5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63F64AD-0349-49A7-B0DA-D24421F79C4B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BDCCA8E7-0F7C-4E15-8E4A-027B5206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0D86DE-4463-46C1-831F-A441C7986F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t="12916" r="11007" b="9434"/>
          <a:stretch/>
        </p:blipFill>
        <p:spPr>
          <a:xfrm>
            <a:off x="1580455" y="1152951"/>
            <a:ext cx="8642278" cy="53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88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303438AC-F1D5-4187-BD91-64DC0B1A3A44}"/>
              </a:ext>
            </a:extLst>
          </p:cNvPr>
          <p:cNvGrpSpPr/>
          <p:nvPr/>
        </p:nvGrpSpPr>
        <p:grpSpPr>
          <a:xfrm>
            <a:off x="-325584" y="0"/>
            <a:ext cx="12517584" cy="6858000"/>
            <a:chOff x="-290920" y="0"/>
            <a:chExt cx="1251758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9CF9E99-2F07-42CF-B13E-7AC7E2C1E1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4D032A9-CF19-4312-A772-CBFDFBF6253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9B79209-D298-4D52-86A2-11E62D18F5D1}"/>
                </a:ext>
              </a:extLst>
            </p:cNvPr>
            <p:cNvSpPr txBox="1"/>
            <p:nvPr/>
          </p:nvSpPr>
          <p:spPr>
            <a:xfrm rot="16200000">
              <a:off x="10815249" y="3204724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4CE6087-08A8-46E7-A8F6-4F5DD656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C3999A8-AD58-4380-8940-F1BE2F82AF88}"/>
              </a:ext>
            </a:extLst>
          </p:cNvPr>
          <p:cNvGrpSpPr/>
          <p:nvPr/>
        </p:nvGrpSpPr>
        <p:grpSpPr>
          <a:xfrm>
            <a:off x="191489" y="0"/>
            <a:ext cx="11450799" cy="6858000"/>
            <a:chOff x="213096" y="0"/>
            <a:chExt cx="11450799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DE0C3F5-DD96-4136-B003-09E2D6D025BF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613C2B1-6F49-4A61-AFDF-D08B6629D6A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6844E9-2340-46C1-BD07-8FFE7238B9D5}"/>
                </a:ext>
              </a:extLst>
            </p:cNvPr>
            <p:cNvSpPr txBox="1"/>
            <p:nvPr/>
          </p:nvSpPr>
          <p:spPr>
            <a:xfrm rot="16200000">
              <a:off x="10110954" y="3222307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66426446-2C52-44B3-9FB3-231016CD5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5FC7080-96C8-494C-A0A7-9CB7E7C70AB4}"/>
              </a:ext>
            </a:extLst>
          </p:cNvPr>
          <p:cNvGrpSpPr/>
          <p:nvPr/>
        </p:nvGrpSpPr>
        <p:grpSpPr>
          <a:xfrm>
            <a:off x="1171502" y="0"/>
            <a:ext cx="9966101" cy="6858000"/>
            <a:chOff x="491575" y="0"/>
            <a:chExt cx="9966101" cy="685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9312C8-7B02-4534-BF4F-F08D8CC94D9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AC3547-72B4-4694-9C24-A7A7CA1726D6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90A0AE-A7D8-491D-82AA-777B7F9264D7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AA5BB942-67EC-4C09-844C-43CE0C37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6F0BFD-EA59-41F3-92A6-768A65EB8DE1}"/>
              </a:ext>
            </a:extLst>
          </p:cNvPr>
          <p:cNvGrpSpPr/>
          <p:nvPr/>
        </p:nvGrpSpPr>
        <p:grpSpPr>
          <a:xfrm>
            <a:off x="1862265" y="2582070"/>
            <a:ext cx="8670584" cy="1693860"/>
            <a:chOff x="-504747" y="3542703"/>
            <a:chExt cx="4991559" cy="15447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72C6A4-3496-43F8-B6AA-C60F6C24439E}"/>
                </a:ext>
              </a:extLst>
            </p:cNvPr>
            <p:cNvSpPr txBox="1"/>
            <p:nvPr/>
          </p:nvSpPr>
          <p:spPr>
            <a:xfrm>
              <a:off x="-504745" y="3542703"/>
              <a:ext cx="4991557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2569FF-C0BC-4772-B1CB-1EC3613303E3}"/>
                </a:ext>
              </a:extLst>
            </p:cNvPr>
            <p:cNvSpPr txBox="1"/>
            <p:nvPr/>
          </p:nvSpPr>
          <p:spPr>
            <a:xfrm>
              <a:off x="-504747" y="4666444"/>
              <a:ext cx="4975360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8954" y="505326"/>
            <a:ext cx="5561012" cy="75424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accent4"/>
                </a:solidFill>
                <a:latin typeface="Bernard MT Condensed" pitchFamily="18" charset="0"/>
                <a:ea typeface="+mn-ea"/>
                <a:cs typeface="+mn-cs"/>
              </a:rPr>
              <a:t>Micropython</a:t>
            </a:r>
            <a:r>
              <a:rPr lang="en-US" sz="4800" dirty="0">
                <a:solidFill>
                  <a:schemeClr val="accent4"/>
                </a:solidFill>
                <a:latin typeface="Bernard MT Condensed" pitchFamily="18" charset="0"/>
                <a:ea typeface="+mn-ea"/>
                <a:cs typeface="+mn-cs"/>
              </a:rPr>
              <a:t> code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B04004-7BDC-41EC-8FB8-10E6FC89AE06}"/>
              </a:ext>
            </a:extLst>
          </p:cNvPr>
          <p:cNvGrpSpPr/>
          <p:nvPr/>
        </p:nvGrpSpPr>
        <p:grpSpPr>
          <a:xfrm>
            <a:off x="-7111765" y="0"/>
            <a:ext cx="8694916" cy="6858000"/>
            <a:chOff x="715920" y="-1"/>
            <a:chExt cx="8694916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C358AE-C3F4-4F72-B19C-9F3686511C70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id="{E6C556D7-420F-477B-BE83-40D18506A95A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86BD31-9167-4BB4-B8F9-6F9BB52344BC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2296A4A-3BD9-449B-AE21-20C3A4048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E56357A-1045-4FE8-BAD9-21FFB5F394E7}"/>
              </a:ext>
            </a:extLst>
          </p:cNvPr>
          <p:cNvGrpSpPr/>
          <p:nvPr/>
        </p:nvGrpSpPr>
        <p:grpSpPr>
          <a:xfrm>
            <a:off x="-8893105" y="0"/>
            <a:ext cx="9927504" cy="6858000"/>
            <a:chOff x="-9337032" y="-1"/>
            <a:chExt cx="9927504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3167BAD-F41D-4DAE-8DCB-ADC5AFC7E94C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46">
              <a:extLst>
                <a:ext uri="{FF2B5EF4-FFF2-40B4-BE49-F238E27FC236}">
                  <a16:creationId xmlns:a16="http://schemas.microsoft.com/office/drawing/2014/main" id="{E633D2EC-91D9-43F5-9374-7DB08D403D79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293CD6E-DCF3-46E2-9F0A-1FA2B081180D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F5CB4C2-1AFF-4D33-80C5-C495C3049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F2DD9B-21C2-4649-8DF1-37BF9804E142}"/>
              </a:ext>
            </a:extLst>
          </p:cNvPr>
          <p:cNvGrpSpPr/>
          <p:nvPr/>
        </p:nvGrpSpPr>
        <p:grpSpPr>
          <a:xfrm>
            <a:off x="-9443272" y="0"/>
            <a:ext cx="10013786" cy="6858000"/>
            <a:chOff x="-9432495" y="83773"/>
            <a:chExt cx="10013786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1CC4ED-8423-4190-A09B-E4CB4A41D6A5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46">
              <a:extLst>
                <a:ext uri="{FF2B5EF4-FFF2-40B4-BE49-F238E27FC236}">
                  <a16:creationId xmlns:a16="http://schemas.microsoft.com/office/drawing/2014/main" id="{824E95AE-2236-4651-9919-A44995CDFD90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3C4A6B-7230-438A-A23C-2643D067EB29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4EB63B9-5E35-4E8B-8564-10F3AFC7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880D17-CF50-4959-96DB-4A5C95BF3B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t="15706" r="32500" b="42881"/>
          <a:stretch/>
        </p:blipFill>
        <p:spPr>
          <a:xfrm>
            <a:off x="1655656" y="2009633"/>
            <a:ext cx="8102311" cy="28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42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B94571E0-A4AF-4A94-9E3E-A98AC18260CB}"/>
              </a:ext>
            </a:extLst>
          </p:cNvPr>
          <p:cNvGrpSpPr/>
          <p:nvPr/>
        </p:nvGrpSpPr>
        <p:grpSpPr>
          <a:xfrm>
            <a:off x="-325584" y="0"/>
            <a:ext cx="12517584" cy="6858000"/>
            <a:chOff x="-290920" y="0"/>
            <a:chExt cx="1251758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3213F50-1873-47CC-BC4E-84B282E3C1C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B86B77A-B39D-4EE2-8672-FE4E66D9B9A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4FBA99C-90CC-4DBA-B52C-C29224B589ED}"/>
                </a:ext>
              </a:extLst>
            </p:cNvPr>
            <p:cNvSpPr txBox="1"/>
            <p:nvPr/>
          </p:nvSpPr>
          <p:spPr>
            <a:xfrm rot="16200000">
              <a:off x="10815249" y="3204724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0F8B963E-022B-49E5-A4E1-3389C47FE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F1BB904-FE73-43C5-AA7D-41155AEF11FC}"/>
              </a:ext>
            </a:extLst>
          </p:cNvPr>
          <p:cNvGrpSpPr/>
          <p:nvPr/>
        </p:nvGrpSpPr>
        <p:grpSpPr>
          <a:xfrm>
            <a:off x="191489" y="0"/>
            <a:ext cx="11450799" cy="6858000"/>
            <a:chOff x="213096" y="0"/>
            <a:chExt cx="11450799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6DFB2C-1DFB-42A5-B0BD-0AA55104E32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D537E12-5F2A-442F-A3D8-93CA5B6A95A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84E4707-DDEC-4EBA-A4C3-56F04BC94955}"/>
                </a:ext>
              </a:extLst>
            </p:cNvPr>
            <p:cNvSpPr txBox="1"/>
            <p:nvPr/>
          </p:nvSpPr>
          <p:spPr>
            <a:xfrm rot="16200000">
              <a:off x="10110954" y="3222307"/>
              <a:ext cx="245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/>
                <a:t> </a:t>
              </a:r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628A8D14-9C4B-45E3-B5A9-6A291A82D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D9317DF-A0CA-47E4-9429-3579C4E03F18}"/>
              </a:ext>
            </a:extLst>
          </p:cNvPr>
          <p:cNvGrpSpPr/>
          <p:nvPr/>
        </p:nvGrpSpPr>
        <p:grpSpPr>
          <a:xfrm>
            <a:off x="1171502" y="0"/>
            <a:ext cx="9966101" cy="6858000"/>
            <a:chOff x="491575" y="0"/>
            <a:chExt cx="9966101" cy="685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B519A98-90A5-4119-8043-EDE3F760A581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4F91377-9484-442A-ADB5-87482D709ED2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93BFBD-0D63-4907-81FE-FACBF2B9F7F8}"/>
                </a:ext>
              </a:extLst>
            </p:cNvPr>
            <p:cNvSpPr txBox="1"/>
            <p:nvPr/>
          </p:nvSpPr>
          <p:spPr>
            <a:xfrm rot="16200000">
              <a:off x="9011127" y="3170695"/>
              <a:ext cx="2308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EB72250-8CCB-43DC-880A-EAC85710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6F0BFD-EA59-41F3-92A6-768A65EB8DE1}"/>
              </a:ext>
            </a:extLst>
          </p:cNvPr>
          <p:cNvGrpSpPr/>
          <p:nvPr/>
        </p:nvGrpSpPr>
        <p:grpSpPr>
          <a:xfrm>
            <a:off x="1862265" y="2582070"/>
            <a:ext cx="8670584" cy="1693860"/>
            <a:chOff x="-504747" y="3542703"/>
            <a:chExt cx="4991559" cy="15447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72C6A4-3496-43F8-B6AA-C60F6C24439E}"/>
                </a:ext>
              </a:extLst>
            </p:cNvPr>
            <p:cNvSpPr txBox="1"/>
            <p:nvPr/>
          </p:nvSpPr>
          <p:spPr>
            <a:xfrm>
              <a:off x="-504745" y="3542703"/>
              <a:ext cx="4991557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2569FF-C0BC-4772-B1CB-1EC3613303E3}"/>
                </a:ext>
              </a:extLst>
            </p:cNvPr>
            <p:cNvSpPr txBox="1"/>
            <p:nvPr/>
          </p:nvSpPr>
          <p:spPr>
            <a:xfrm>
              <a:off x="-504747" y="4666444"/>
              <a:ext cx="4975360" cy="42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8954" y="505326"/>
            <a:ext cx="5561012" cy="75424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accent4"/>
                </a:solidFill>
                <a:latin typeface="Bernard MT Condensed" pitchFamily="18" charset="0"/>
                <a:ea typeface="+mn-ea"/>
                <a:cs typeface="+mn-cs"/>
              </a:rPr>
              <a:t>Micropython</a:t>
            </a:r>
            <a:r>
              <a:rPr lang="en-US" sz="4800" dirty="0">
                <a:solidFill>
                  <a:schemeClr val="accent4"/>
                </a:solidFill>
                <a:latin typeface="Bernard MT Condensed" pitchFamily="18" charset="0"/>
                <a:ea typeface="+mn-ea"/>
                <a:cs typeface="+mn-cs"/>
              </a:rPr>
              <a:t> code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770BDB-B39A-4B2B-9CB6-A1BA5CC5B0C7}"/>
              </a:ext>
            </a:extLst>
          </p:cNvPr>
          <p:cNvGrpSpPr/>
          <p:nvPr/>
        </p:nvGrpSpPr>
        <p:grpSpPr>
          <a:xfrm>
            <a:off x="-7111765" y="0"/>
            <a:ext cx="8694916" cy="6858000"/>
            <a:chOff x="715920" y="-1"/>
            <a:chExt cx="8694916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098102-9C30-4BF6-AA67-00DC0D1A8789}"/>
                </a:ext>
              </a:extLst>
            </p:cNvPr>
            <p:cNvSpPr/>
            <p:nvPr/>
          </p:nvSpPr>
          <p:spPr>
            <a:xfrm>
              <a:off x="71592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id="{B41E86C6-9C31-4133-A355-5C4B4E20E4DC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F263D9-D3FC-4A47-8C83-82F80EA0A682}"/>
                </a:ext>
              </a:extLst>
            </p:cNvPr>
            <p:cNvSpPr txBox="1"/>
            <p:nvPr/>
          </p:nvSpPr>
          <p:spPr>
            <a:xfrm rot="16200000">
              <a:off x="7906529" y="3199962"/>
              <a:ext cx="2360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Components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05F4582-28BA-4D06-8C08-FEA802405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299494-4A36-45CD-A1E5-87E346E394BB}"/>
              </a:ext>
            </a:extLst>
          </p:cNvPr>
          <p:cNvGrpSpPr/>
          <p:nvPr/>
        </p:nvGrpSpPr>
        <p:grpSpPr>
          <a:xfrm>
            <a:off x="-8893105" y="0"/>
            <a:ext cx="9927504" cy="6858000"/>
            <a:chOff x="-9337032" y="-1"/>
            <a:chExt cx="9927504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99D66EB-BCD2-4E17-9CEE-9F25EDF125B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46">
              <a:extLst>
                <a:ext uri="{FF2B5EF4-FFF2-40B4-BE49-F238E27FC236}">
                  <a16:creationId xmlns:a16="http://schemas.microsoft.com/office/drawing/2014/main" id="{11664E54-A6CA-403B-BC15-21DFDA7E231F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A2CAB11-979D-4D7C-8BBA-5DD6DCFA78AD}"/>
                </a:ext>
              </a:extLst>
            </p:cNvPr>
            <p:cNvSpPr txBox="1"/>
            <p:nvPr/>
          </p:nvSpPr>
          <p:spPr>
            <a:xfrm rot="16200000">
              <a:off x="-831143" y="3190165"/>
              <a:ext cx="2227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C1A9A107-51DB-40DF-9C22-E0702974B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55BA53A-79D8-4D9C-8180-D053818618B1}"/>
              </a:ext>
            </a:extLst>
          </p:cNvPr>
          <p:cNvGrpSpPr/>
          <p:nvPr/>
        </p:nvGrpSpPr>
        <p:grpSpPr>
          <a:xfrm>
            <a:off x="-9443272" y="0"/>
            <a:ext cx="10013786" cy="6858000"/>
            <a:chOff x="-9432495" y="83773"/>
            <a:chExt cx="10013786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788AECD-3C69-4C8F-B110-1E6E054E57EF}"/>
                </a:ext>
              </a:extLst>
            </p:cNvPr>
            <p:cNvSpPr/>
            <p:nvPr/>
          </p:nvSpPr>
          <p:spPr>
            <a:xfrm>
              <a:off x="-9432495" y="83773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46">
              <a:extLst>
                <a:ext uri="{FF2B5EF4-FFF2-40B4-BE49-F238E27FC236}">
                  <a16:creationId xmlns:a16="http://schemas.microsoft.com/office/drawing/2014/main" id="{E1CDC864-1A11-4E9B-A0D5-D91AF73EACEC}"/>
                </a:ext>
              </a:extLst>
            </p:cNvPr>
            <p:cNvSpPr/>
            <p:nvPr/>
          </p:nvSpPr>
          <p:spPr>
            <a:xfrm>
              <a:off x="-677391" y="237886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506BC9C-9FE0-4602-9BF8-EA18A2D0E601}"/>
                </a:ext>
              </a:extLst>
            </p:cNvPr>
            <p:cNvSpPr txBox="1"/>
            <p:nvPr/>
          </p:nvSpPr>
          <p:spPr>
            <a:xfrm rot="16200000">
              <a:off x="-737917" y="328736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3CB9567E-E4AF-4103-9037-2AA9D2BDD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C2DC73-9A2B-4D6A-A53D-4080804F2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13715" r="60373" b="8835"/>
          <a:stretch/>
        </p:blipFill>
        <p:spPr>
          <a:xfrm>
            <a:off x="1638750" y="1259573"/>
            <a:ext cx="4745213" cy="5308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6E06F-09A8-46CA-B2DC-BD27269D27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21127" r="66302" b="9785"/>
          <a:stretch/>
        </p:blipFill>
        <p:spPr>
          <a:xfrm>
            <a:off x="6082273" y="1832778"/>
            <a:ext cx="4060463" cy="47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383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Bernard MT Condensed</vt:lpstr>
      <vt:lpstr>Calibri</vt:lpstr>
      <vt:lpstr>Calibri Light</vt:lpstr>
      <vt:lpstr>Times New Roman</vt:lpstr>
      <vt:lpstr>Tw Cen MT</vt:lpstr>
      <vt:lpstr>Office</vt:lpstr>
      <vt:lpstr>PowerPoint Presentation</vt:lpstr>
      <vt:lpstr>PowerPoint Presentation</vt:lpstr>
      <vt:lpstr>Install Thonny</vt:lpstr>
      <vt:lpstr>Install Thonny</vt:lpstr>
      <vt:lpstr>Install Thonny</vt:lpstr>
      <vt:lpstr>Micropython code</vt:lpstr>
      <vt:lpstr>Micropython code</vt:lpstr>
      <vt:lpstr>Micropython code</vt:lpstr>
      <vt:lpstr>Micropython code</vt:lpstr>
      <vt:lpstr>Components </vt:lpstr>
      <vt:lpstr>Hardware  Workings of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loli mohamed</cp:lastModifiedBy>
  <cp:revision>130</cp:revision>
  <dcterms:created xsi:type="dcterms:W3CDTF">2017-01-05T13:17:27Z</dcterms:created>
  <dcterms:modified xsi:type="dcterms:W3CDTF">2021-01-23T16:08:28Z</dcterms:modified>
</cp:coreProperties>
</file>