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9442113" cy="37804725"/>
  <p:notesSz cx="6858000" cy="9144000"/>
  <p:defaultTextStyle>
    <a:defPPr>
      <a:defRPr lang="ar-SA"/>
    </a:defPPr>
    <a:lvl1pPr marL="0" algn="r" defTabSz="3271193" rtl="1" eaLnBrk="1" latinLnBrk="0" hangingPunct="1">
      <a:defRPr sz="6400" kern="1200">
        <a:solidFill>
          <a:schemeClr val="tx1"/>
        </a:solidFill>
        <a:latin typeface="+mn-lt"/>
        <a:ea typeface="+mn-ea"/>
        <a:cs typeface="+mn-cs"/>
      </a:defRPr>
    </a:lvl1pPr>
    <a:lvl2pPr marL="1635596" algn="r" defTabSz="3271193" rtl="1" eaLnBrk="1" latinLnBrk="0" hangingPunct="1">
      <a:defRPr sz="6400" kern="1200">
        <a:solidFill>
          <a:schemeClr val="tx1"/>
        </a:solidFill>
        <a:latin typeface="+mn-lt"/>
        <a:ea typeface="+mn-ea"/>
        <a:cs typeface="+mn-cs"/>
      </a:defRPr>
    </a:lvl2pPr>
    <a:lvl3pPr marL="3271193" algn="r" defTabSz="3271193" rtl="1" eaLnBrk="1" latinLnBrk="0" hangingPunct="1">
      <a:defRPr sz="6400" kern="1200">
        <a:solidFill>
          <a:schemeClr val="tx1"/>
        </a:solidFill>
        <a:latin typeface="+mn-lt"/>
        <a:ea typeface="+mn-ea"/>
        <a:cs typeface="+mn-cs"/>
      </a:defRPr>
    </a:lvl3pPr>
    <a:lvl4pPr marL="4906789" algn="r" defTabSz="3271193" rtl="1" eaLnBrk="1" latinLnBrk="0" hangingPunct="1">
      <a:defRPr sz="6400" kern="1200">
        <a:solidFill>
          <a:schemeClr val="tx1"/>
        </a:solidFill>
        <a:latin typeface="+mn-lt"/>
        <a:ea typeface="+mn-ea"/>
        <a:cs typeface="+mn-cs"/>
      </a:defRPr>
    </a:lvl4pPr>
    <a:lvl5pPr marL="6542386" algn="r" defTabSz="3271193" rtl="1" eaLnBrk="1" latinLnBrk="0" hangingPunct="1">
      <a:defRPr sz="6400" kern="1200">
        <a:solidFill>
          <a:schemeClr val="tx1"/>
        </a:solidFill>
        <a:latin typeface="+mn-lt"/>
        <a:ea typeface="+mn-ea"/>
        <a:cs typeface="+mn-cs"/>
      </a:defRPr>
    </a:lvl5pPr>
    <a:lvl6pPr marL="8177982" algn="r" defTabSz="3271193" rtl="1" eaLnBrk="1" latinLnBrk="0" hangingPunct="1">
      <a:defRPr sz="6400" kern="1200">
        <a:solidFill>
          <a:schemeClr val="tx1"/>
        </a:solidFill>
        <a:latin typeface="+mn-lt"/>
        <a:ea typeface="+mn-ea"/>
        <a:cs typeface="+mn-cs"/>
      </a:defRPr>
    </a:lvl6pPr>
    <a:lvl7pPr marL="9813579" algn="r" defTabSz="3271193" rtl="1" eaLnBrk="1" latinLnBrk="0" hangingPunct="1">
      <a:defRPr sz="6400" kern="1200">
        <a:solidFill>
          <a:schemeClr val="tx1"/>
        </a:solidFill>
        <a:latin typeface="+mn-lt"/>
        <a:ea typeface="+mn-ea"/>
        <a:cs typeface="+mn-cs"/>
      </a:defRPr>
    </a:lvl7pPr>
    <a:lvl8pPr marL="11449175" algn="r" defTabSz="3271193" rtl="1" eaLnBrk="1" latinLnBrk="0" hangingPunct="1">
      <a:defRPr sz="6400" kern="1200">
        <a:solidFill>
          <a:schemeClr val="tx1"/>
        </a:solidFill>
        <a:latin typeface="+mn-lt"/>
        <a:ea typeface="+mn-ea"/>
        <a:cs typeface="+mn-cs"/>
      </a:defRPr>
    </a:lvl8pPr>
    <a:lvl9pPr marL="13084771" algn="r" defTabSz="3271193" rtl="1" eaLnBrk="1" latinLnBrk="0" hangingPunct="1">
      <a:defRPr sz="6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5193" autoAdjust="0"/>
    <p:restoredTop sz="94660"/>
  </p:normalViewPr>
  <p:slideViewPr>
    <p:cSldViewPr>
      <p:cViewPr varScale="1">
        <p:scale>
          <a:sx n="16" d="100"/>
          <a:sy n="16" d="100"/>
        </p:scale>
        <p:origin x="-3355" y="-106"/>
      </p:cViewPr>
      <p:guideLst>
        <p:guide orient="horz" pos="11907"/>
        <p:guide pos="61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شريحة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ctrTitle"/>
          </p:nvPr>
        </p:nvSpPr>
        <p:spPr>
          <a:xfrm>
            <a:off x="1458159" y="11743971"/>
            <a:ext cx="16525796" cy="8103514"/>
          </a:xfrm>
        </p:spPr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وان فرعي 2"/>
          <p:cNvSpPr>
            <a:spLocks noGrp="1"/>
          </p:cNvSpPr>
          <p:nvPr>
            <p:ph type="subTitle" idx="1"/>
          </p:nvPr>
        </p:nvSpPr>
        <p:spPr>
          <a:xfrm>
            <a:off x="2916317" y="21422677"/>
            <a:ext cx="13609479" cy="966120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6355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2711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9067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65423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817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9813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14491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30847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ar-SA" smtClean="0"/>
              <a:t>انقر لتحرير نمط العنوان الثانوي الرئيسي</a:t>
            </a:r>
            <a:endParaRPr lang="ar-SA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t>18/02/1444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عنوان العمودي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t>18/02/1444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عمودي 1"/>
          <p:cNvSpPr>
            <a:spLocks noGrp="1"/>
          </p:cNvSpPr>
          <p:nvPr>
            <p:ph type="title" orient="vert"/>
          </p:nvPr>
        </p:nvSpPr>
        <p:spPr>
          <a:xfrm>
            <a:off x="14095532" y="1513944"/>
            <a:ext cx="4374475" cy="32256533"/>
          </a:xfrm>
        </p:spPr>
        <p:txBody>
          <a:bodyPr vert="eaVert"/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عنوان العمودي 2"/>
          <p:cNvSpPr>
            <a:spLocks noGrp="1"/>
          </p:cNvSpPr>
          <p:nvPr>
            <p:ph type="body" orient="vert" idx="1"/>
          </p:nvPr>
        </p:nvSpPr>
        <p:spPr>
          <a:xfrm>
            <a:off x="972106" y="1513944"/>
            <a:ext cx="12799391" cy="32256533"/>
          </a:xfrm>
        </p:spPr>
        <p:txBody>
          <a:bodyPr vert="eaVert"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t>18/02/1444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t>18/02/1444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عنوان المقط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1535794" y="24293038"/>
            <a:ext cx="16525796" cy="7508438"/>
          </a:xfrm>
        </p:spPr>
        <p:txBody>
          <a:bodyPr anchor="t"/>
          <a:lstStyle>
            <a:lvl1pPr algn="r">
              <a:defRPr sz="14300" b="1" cap="all"/>
            </a:lvl1pPr>
          </a:lstStyle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1535794" y="16023259"/>
            <a:ext cx="16525796" cy="8269781"/>
          </a:xfrm>
        </p:spPr>
        <p:txBody>
          <a:bodyPr anchor="b"/>
          <a:lstStyle>
            <a:lvl1pPr marL="0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1pPr>
            <a:lvl2pPr marL="1635596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2pPr>
            <a:lvl3pPr marL="3271193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3pPr>
            <a:lvl4pPr marL="4906789" indent="0">
              <a:buNone/>
              <a:defRPr sz="5100">
                <a:solidFill>
                  <a:schemeClr val="tx1">
                    <a:tint val="75000"/>
                  </a:schemeClr>
                </a:solidFill>
              </a:defRPr>
            </a:lvl4pPr>
            <a:lvl5pPr marL="6542386" indent="0">
              <a:buNone/>
              <a:defRPr sz="5100">
                <a:solidFill>
                  <a:schemeClr val="tx1">
                    <a:tint val="75000"/>
                  </a:schemeClr>
                </a:solidFill>
              </a:defRPr>
            </a:lvl5pPr>
            <a:lvl6pPr marL="8177982" indent="0">
              <a:buNone/>
              <a:defRPr sz="5100">
                <a:solidFill>
                  <a:schemeClr val="tx1">
                    <a:tint val="75000"/>
                  </a:schemeClr>
                </a:solidFill>
              </a:defRPr>
            </a:lvl6pPr>
            <a:lvl7pPr marL="9813579" indent="0">
              <a:buNone/>
              <a:defRPr sz="5100">
                <a:solidFill>
                  <a:schemeClr val="tx1">
                    <a:tint val="75000"/>
                  </a:schemeClr>
                </a:solidFill>
              </a:defRPr>
            </a:lvl7pPr>
            <a:lvl8pPr marL="11449175" indent="0">
              <a:buNone/>
              <a:defRPr sz="5100">
                <a:solidFill>
                  <a:schemeClr val="tx1">
                    <a:tint val="75000"/>
                  </a:schemeClr>
                </a:solidFill>
              </a:defRPr>
            </a:lvl8pPr>
            <a:lvl9pPr marL="13084771" indent="0">
              <a:buNone/>
              <a:defRPr sz="5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t>18/02/1444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ي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محتوى 2"/>
          <p:cNvSpPr>
            <a:spLocks noGrp="1"/>
          </p:cNvSpPr>
          <p:nvPr>
            <p:ph sz="half" idx="1"/>
          </p:nvPr>
        </p:nvSpPr>
        <p:spPr>
          <a:xfrm>
            <a:off x="972106" y="8821106"/>
            <a:ext cx="8586933" cy="24949370"/>
          </a:xfrm>
        </p:spPr>
        <p:txBody>
          <a:bodyPr/>
          <a:lstStyle>
            <a:lvl1pPr>
              <a:defRPr sz="10000"/>
            </a:lvl1pPr>
            <a:lvl2pPr>
              <a:defRPr sz="8700"/>
            </a:lvl2pPr>
            <a:lvl3pPr>
              <a:defRPr sz="7200"/>
            </a:lvl3pPr>
            <a:lvl4pPr>
              <a:defRPr sz="6400"/>
            </a:lvl4pPr>
            <a:lvl5pPr>
              <a:defRPr sz="6400"/>
            </a:lvl5pPr>
            <a:lvl6pPr>
              <a:defRPr sz="6400"/>
            </a:lvl6pPr>
            <a:lvl7pPr>
              <a:defRPr sz="6400"/>
            </a:lvl7pPr>
            <a:lvl8pPr>
              <a:defRPr sz="6400"/>
            </a:lvl8pPr>
            <a:lvl9pPr>
              <a:defRPr sz="64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4" name="عنصر نائب للمحتوى 3"/>
          <p:cNvSpPr>
            <a:spLocks noGrp="1"/>
          </p:cNvSpPr>
          <p:nvPr>
            <p:ph sz="half" idx="2"/>
          </p:nvPr>
        </p:nvSpPr>
        <p:spPr>
          <a:xfrm>
            <a:off x="9883074" y="8821106"/>
            <a:ext cx="8586933" cy="24949370"/>
          </a:xfrm>
        </p:spPr>
        <p:txBody>
          <a:bodyPr/>
          <a:lstStyle>
            <a:lvl1pPr>
              <a:defRPr sz="10000"/>
            </a:lvl1pPr>
            <a:lvl2pPr>
              <a:defRPr sz="8700"/>
            </a:lvl2pPr>
            <a:lvl3pPr>
              <a:defRPr sz="7200"/>
            </a:lvl3pPr>
            <a:lvl4pPr>
              <a:defRPr sz="6400"/>
            </a:lvl4pPr>
            <a:lvl5pPr>
              <a:defRPr sz="6400"/>
            </a:lvl5pPr>
            <a:lvl6pPr>
              <a:defRPr sz="6400"/>
            </a:lvl6pPr>
            <a:lvl7pPr>
              <a:defRPr sz="6400"/>
            </a:lvl7pPr>
            <a:lvl8pPr>
              <a:defRPr sz="6400"/>
            </a:lvl8pPr>
            <a:lvl9pPr>
              <a:defRPr sz="64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t>18/02/1444</a:t>
            </a:fld>
            <a:endParaRPr lang="ar-SA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972107" y="8462310"/>
            <a:ext cx="8590309" cy="3526687"/>
          </a:xfrm>
        </p:spPr>
        <p:txBody>
          <a:bodyPr anchor="b"/>
          <a:lstStyle>
            <a:lvl1pPr marL="0" indent="0">
              <a:buNone/>
              <a:defRPr sz="8700" b="1"/>
            </a:lvl1pPr>
            <a:lvl2pPr marL="1635596" indent="0">
              <a:buNone/>
              <a:defRPr sz="7200" b="1"/>
            </a:lvl2pPr>
            <a:lvl3pPr marL="3271193" indent="0">
              <a:buNone/>
              <a:defRPr sz="6400" b="1"/>
            </a:lvl3pPr>
            <a:lvl4pPr marL="4906789" indent="0">
              <a:buNone/>
              <a:defRPr sz="5600" b="1"/>
            </a:lvl4pPr>
            <a:lvl5pPr marL="6542386" indent="0">
              <a:buNone/>
              <a:defRPr sz="5600" b="1"/>
            </a:lvl5pPr>
            <a:lvl6pPr marL="8177982" indent="0">
              <a:buNone/>
              <a:defRPr sz="5600" b="1"/>
            </a:lvl6pPr>
            <a:lvl7pPr marL="9813579" indent="0">
              <a:buNone/>
              <a:defRPr sz="5600" b="1"/>
            </a:lvl7pPr>
            <a:lvl8pPr marL="11449175" indent="0">
              <a:buNone/>
              <a:defRPr sz="5600" b="1"/>
            </a:lvl8pPr>
            <a:lvl9pPr marL="13084771" indent="0">
              <a:buNone/>
              <a:defRPr sz="5600" b="1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4" name="عنصر نائب للمحتوى 3"/>
          <p:cNvSpPr>
            <a:spLocks noGrp="1"/>
          </p:cNvSpPr>
          <p:nvPr>
            <p:ph sz="half" idx="2"/>
          </p:nvPr>
        </p:nvSpPr>
        <p:spPr>
          <a:xfrm>
            <a:off x="972107" y="11988997"/>
            <a:ext cx="8590309" cy="21781476"/>
          </a:xfrm>
        </p:spPr>
        <p:txBody>
          <a:bodyPr/>
          <a:lstStyle>
            <a:lvl1pPr>
              <a:defRPr sz="8700"/>
            </a:lvl1pPr>
            <a:lvl2pPr>
              <a:defRPr sz="7200"/>
            </a:lvl2pPr>
            <a:lvl3pPr>
              <a:defRPr sz="6400"/>
            </a:lvl3pPr>
            <a:lvl4pPr>
              <a:defRPr sz="5600"/>
            </a:lvl4pPr>
            <a:lvl5pPr>
              <a:defRPr sz="5600"/>
            </a:lvl5pPr>
            <a:lvl6pPr>
              <a:defRPr sz="5600"/>
            </a:lvl6pPr>
            <a:lvl7pPr>
              <a:defRPr sz="5600"/>
            </a:lvl7pPr>
            <a:lvl8pPr>
              <a:defRPr sz="5600"/>
            </a:lvl8pPr>
            <a:lvl9pPr>
              <a:defRPr sz="56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5" name="عنصر نائب للنص 4"/>
          <p:cNvSpPr>
            <a:spLocks noGrp="1"/>
          </p:cNvSpPr>
          <p:nvPr>
            <p:ph type="body" sz="quarter" idx="3"/>
          </p:nvPr>
        </p:nvSpPr>
        <p:spPr>
          <a:xfrm>
            <a:off x="9876325" y="8462310"/>
            <a:ext cx="8593684" cy="3526687"/>
          </a:xfrm>
        </p:spPr>
        <p:txBody>
          <a:bodyPr anchor="b"/>
          <a:lstStyle>
            <a:lvl1pPr marL="0" indent="0">
              <a:buNone/>
              <a:defRPr sz="8700" b="1"/>
            </a:lvl1pPr>
            <a:lvl2pPr marL="1635596" indent="0">
              <a:buNone/>
              <a:defRPr sz="7200" b="1"/>
            </a:lvl2pPr>
            <a:lvl3pPr marL="3271193" indent="0">
              <a:buNone/>
              <a:defRPr sz="6400" b="1"/>
            </a:lvl3pPr>
            <a:lvl4pPr marL="4906789" indent="0">
              <a:buNone/>
              <a:defRPr sz="5600" b="1"/>
            </a:lvl4pPr>
            <a:lvl5pPr marL="6542386" indent="0">
              <a:buNone/>
              <a:defRPr sz="5600" b="1"/>
            </a:lvl5pPr>
            <a:lvl6pPr marL="8177982" indent="0">
              <a:buNone/>
              <a:defRPr sz="5600" b="1"/>
            </a:lvl6pPr>
            <a:lvl7pPr marL="9813579" indent="0">
              <a:buNone/>
              <a:defRPr sz="5600" b="1"/>
            </a:lvl7pPr>
            <a:lvl8pPr marL="11449175" indent="0">
              <a:buNone/>
              <a:defRPr sz="5600" b="1"/>
            </a:lvl8pPr>
            <a:lvl9pPr marL="13084771" indent="0">
              <a:buNone/>
              <a:defRPr sz="5600" b="1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6" name="عنصر نائب للمحتوى 5"/>
          <p:cNvSpPr>
            <a:spLocks noGrp="1"/>
          </p:cNvSpPr>
          <p:nvPr>
            <p:ph sz="quarter" idx="4"/>
          </p:nvPr>
        </p:nvSpPr>
        <p:spPr>
          <a:xfrm>
            <a:off x="9876325" y="11988997"/>
            <a:ext cx="8593684" cy="21781476"/>
          </a:xfrm>
        </p:spPr>
        <p:txBody>
          <a:bodyPr/>
          <a:lstStyle>
            <a:lvl1pPr>
              <a:defRPr sz="8700"/>
            </a:lvl1pPr>
            <a:lvl2pPr>
              <a:defRPr sz="7200"/>
            </a:lvl2pPr>
            <a:lvl3pPr>
              <a:defRPr sz="6400"/>
            </a:lvl3pPr>
            <a:lvl4pPr>
              <a:defRPr sz="5600"/>
            </a:lvl4pPr>
            <a:lvl5pPr>
              <a:defRPr sz="5600"/>
            </a:lvl5pPr>
            <a:lvl6pPr>
              <a:defRPr sz="5600"/>
            </a:lvl6pPr>
            <a:lvl7pPr>
              <a:defRPr sz="5600"/>
            </a:lvl7pPr>
            <a:lvl8pPr>
              <a:defRPr sz="5600"/>
            </a:lvl8pPr>
            <a:lvl9pPr>
              <a:defRPr sz="56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7" name="عنصر نائب للتاريخ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t>18/02/1444</a:t>
            </a:fld>
            <a:endParaRPr lang="ar-SA"/>
          </a:p>
        </p:txBody>
      </p:sp>
      <p:sp>
        <p:nvSpPr>
          <p:cNvPr id="8" name="عنصر نائب للتذييل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9" name="عنصر نائب لرقم الشريحة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تاريخ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t>18/02/1444</a:t>
            </a:fld>
            <a:endParaRPr lang="ar-SA"/>
          </a:p>
        </p:txBody>
      </p:sp>
      <p:sp>
        <p:nvSpPr>
          <p:cNvPr id="4" name="عنصر نائب للتذييل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5" name="عنصر نائب لرقم الشريحة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تاريخ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t>18/02/1444</a:t>
            </a:fld>
            <a:endParaRPr lang="ar-SA"/>
          </a:p>
        </p:txBody>
      </p:sp>
      <p:sp>
        <p:nvSpPr>
          <p:cNvPr id="3" name="عنصر نائب للتذييل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محتوى ذو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972107" y="1505187"/>
            <a:ext cx="6396322" cy="6405801"/>
          </a:xfrm>
        </p:spPr>
        <p:txBody>
          <a:bodyPr anchor="b"/>
          <a:lstStyle>
            <a:lvl1pPr algn="r">
              <a:defRPr sz="7200" b="1"/>
            </a:lvl1pPr>
          </a:lstStyle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7601325" y="1505191"/>
            <a:ext cx="10868682" cy="32265286"/>
          </a:xfrm>
        </p:spPr>
        <p:txBody>
          <a:bodyPr/>
          <a:lstStyle>
            <a:lvl1pPr>
              <a:defRPr sz="11500"/>
            </a:lvl1pPr>
            <a:lvl2pPr>
              <a:defRPr sz="10000"/>
            </a:lvl2pPr>
            <a:lvl3pPr>
              <a:defRPr sz="8700"/>
            </a:lvl3pPr>
            <a:lvl4pPr>
              <a:defRPr sz="7200"/>
            </a:lvl4pPr>
            <a:lvl5pPr>
              <a:defRPr sz="7200"/>
            </a:lvl5pPr>
            <a:lvl6pPr>
              <a:defRPr sz="7200"/>
            </a:lvl6pPr>
            <a:lvl7pPr>
              <a:defRPr sz="7200"/>
            </a:lvl7pPr>
            <a:lvl8pPr>
              <a:defRPr sz="7200"/>
            </a:lvl8pPr>
            <a:lvl9pPr>
              <a:defRPr sz="72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4" name="عنصر نائب للنص 3"/>
          <p:cNvSpPr>
            <a:spLocks noGrp="1"/>
          </p:cNvSpPr>
          <p:nvPr>
            <p:ph type="body" sz="half" idx="2"/>
          </p:nvPr>
        </p:nvSpPr>
        <p:spPr>
          <a:xfrm>
            <a:off x="972107" y="7910992"/>
            <a:ext cx="6396322" cy="25859485"/>
          </a:xfrm>
        </p:spPr>
        <p:txBody>
          <a:bodyPr/>
          <a:lstStyle>
            <a:lvl1pPr marL="0" indent="0">
              <a:buNone/>
              <a:defRPr sz="5100"/>
            </a:lvl1pPr>
            <a:lvl2pPr marL="1635596" indent="0">
              <a:buNone/>
              <a:defRPr sz="4300"/>
            </a:lvl2pPr>
            <a:lvl3pPr marL="3271193" indent="0">
              <a:buNone/>
              <a:defRPr sz="3600"/>
            </a:lvl3pPr>
            <a:lvl4pPr marL="4906789" indent="0">
              <a:buNone/>
              <a:defRPr sz="3300"/>
            </a:lvl4pPr>
            <a:lvl5pPr marL="6542386" indent="0">
              <a:buNone/>
              <a:defRPr sz="3300"/>
            </a:lvl5pPr>
            <a:lvl6pPr marL="8177982" indent="0">
              <a:buNone/>
              <a:defRPr sz="3300"/>
            </a:lvl6pPr>
            <a:lvl7pPr marL="9813579" indent="0">
              <a:buNone/>
              <a:defRPr sz="3300"/>
            </a:lvl7pPr>
            <a:lvl8pPr marL="11449175" indent="0">
              <a:buNone/>
              <a:defRPr sz="3300"/>
            </a:lvl8pPr>
            <a:lvl9pPr marL="13084771" indent="0">
              <a:buNone/>
              <a:defRPr sz="33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t>18/02/1444</a:t>
            </a:fld>
            <a:endParaRPr lang="ar-SA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صورة ذو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3810789" y="26463309"/>
            <a:ext cx="11665268" cy="3124143"/>
          </a:xfrm>
        </p:spPr>
        <p:txBody>
          <a:bodyPr anchor="b"/>
          <a:lstStyle>
            <a:lvl1pPr algn="r">
              <a:defRPr sz="7200" b="1"/>
            </a:lvl1pPr>
          </a:lstStyle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صورة 2"/>
          <p:cNvSpPr>
            <a:spLocks noGrp="1"/>
          </p:cNvSpPr>
          <p:nvPr>
            <p:ph type="pic" idx="1"/>
          </p:nvPr>
        </p:nvSpPr>
        <p:spPr>
          <a:xfrm>
            <a:off x="3810789" y="3377923"/>
            <a:ext cx="11665268" cy="22682835"/>
          </a:xfrm>
        </p:spPr>
        <p:txBody>
          <a:bodyPr/>
          <a:lstStyle>
            <a:lvl1pPr marL="0" indent="0">
              <a:buNone/>
              <a:defRPr sz="11500"/>
            </a:lvl1pPr>
            <a:lvl2pPr marL="1635596" indent="0">
              <a:buNone/>
              <a:defRPr sz="10000"/>
            </a:lvl2pPr>
            <a:lvl3pPr marL="3271193" indent="0">
              <a:buNone/>
              <a:defRPr sz="8700"/>
            </a:lvl3pPr>
            <a:lvl4pPr marL="4906789" indent="0">
              <a:buNone/>
              <a:defRPr sz="7200"/>
            </a:lvl4pPr>
            <a:lvl5pPr marL="6542386" indent="0">
              <a:buNone/>
              <a:defRPr sz="7200"/>
            </a:lvl5pPr>
            <a:lvl6pPr marL="8177982" indent="0">
              <a:buNone/>
              <a:defRPr sz="7200"/>
            </a:lvl6pPr>
            <a:lvl7pPr marL="9813579" indent="0">
              <a:buNone/>
              <a:defRPr sz="7200"/>
            </a:lvl7pPr>
            <a:lvl8pPr marL="11449175" indent="0">
              <a:buNone/>
              <a:defRPr sz="7200"/>
            </a:lvl8pPr>
            <a:lvl9pPr marL="13084771" indent="0">
              <a:buNone/>
              <a:defRPr sz="7200"/>
            </a:lvl9pPr>
          </a:lstStyle>
          <a:p>
            <a:endParaRPr lang="ar-SA"/>
          </a:p>
        </p:txBody>
      </p:sp>
      <p:sp>
        <p:nvSpPr>
          <p:cNvPr id="4" name="عنصر نائب للنص 3"/>
          <p:cNvSpPr>
            <a:spLocks noGrp="1"/>
          </p:cNvSpPr>
          <p:nvPr>
            <p:ph type="body" sz="half" idx="2"/>
          </p:nvPr>
        </p:nvSpPr>
        <p:spPr>
          <a:xfrm>
            <a:off x="3810789" y="29587452"/>
            <a:ext cx="11665268" cy="4436802"/>
          </a:xfrm>
        </p:spPr>
        <p:txBody>
          <a:bodyPr/>
          <a:lstStyle>
            <a:lvl1pPr marL="0" indent="0">
              <a:buNone/>
              <a:defRPr sz="5100"/>
            </a:lvl1pPr>
            <a:lvl2pPr marL="1635596" indent="0">
              <a:buNone/>
              <a:defRPr sz="4300"/>
            </a:lvl2pPr>
            <a:lvl3pPr marL="3271193" indent="0">
              <a:buNone/>
              <a:defRPr sz="3600"/>
            </a:lvl3pPr>
            <a:lvl4pPr marL="4906789" indent="0">
              <a:buNone/>
              <a:defRPr sz="3300"/>
            </a:lvl4pPr>
            <a:lvl5pPr marL="6542386" indent="0">
              <a:buNone/>
              <a:defRPr sz="3300"/>
            </a:lvl5pPr>
            <a:lvl6pPr marL="8177982" indent="0">
              <a:buNone/>
              <a:defRPr sz="3300"/>
            </a:lvl6pPr>
            <a:lvl7pPr marL="9813579" indent="0">
              <a:buNone/>
              <a:defRPr sz="3300"/>
            </a:lvl7pPr>
            <a:lvl8pPr marL="11449175" indent="0">
              <a:buNone/>
              <a:defRPr sz="3300"/>
            </a:lvl8pPr>
            <a:lvl9pPr marL="13084771" indent="0">
              <a:buNone/>
              <a:defRPr sz="33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t>18/02/1444</a:t>
            </a:fld>
            <a:endParaRPr lang="ar-SA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عنوان 1"/>
          <p:cNvSpPr>
            <a:spLocks noGrp="1"/>
          </p:cNvSpPr>
          <p:nvPr>
            <p:ph type="title"/>
          </p:nvPr>
        </p:nvSpPr>
        <p:spPr>
          <a:xfrm>
            <a:off x="972106" y="1513943"/>
            <a:ext cx="17497902" cy="6300788"/>
          </a:xfrm>
          <a:prstGeom prst="rect">
            <a:avLst/>
          </a:prstGeom>
        </p:spPr>
        <p:txBody>
          <a:bodyPr vert="horz" lIns="327119" tIns="163560" rIns="327119" bIns="163560" rtlCol="1" anchor="ctr">
            <a:normAutofit/>
          </a:bodyPr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972106" y="8821106"/>
            <a:ext cx="17497902" cy="24949370"/>
          </a:xfrm>
          <a:prstGeom prst="rect">
            <a:avLst/>
          </a:prstGeom>
        </p:spPr>
        <p:txBody>
          <a:bodyPr vert="horz" lIns="327119" tIns="163560" rIns="327119" bIns="163560" rtlCol="1">
            <a:normAutofit/>
          </a:bodyPr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2"/>
          </p:nvPr>
        </p:nvSpPr>
        <p:spPr>
          <a:xfrm>
            <a:off x="13933514" y="35039382"/>
            <a:ext cx="4536493" cy="2012753"/>
          </a:xfrm>
          <a:prstGeom prst="rect">
            <a:avLst/>
          </a:prstGeom>
        </p:spPr>
        <p:txBody>
          <a:bodyPr vert="horz" lIns="327119" tIns="163560" rIns="327119" bIns="163560" rtlCol="1" anchor="ctr"/>
          <a:lstStyle>
            <a:lvl1pPr algn="r">
              <a:defRPr sz="4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8ABB09-4A1D-463E-8065-109CC2B7EFAA}" type="datetimeFigureOut">
              <a:rPr lang="ar-SA" smtClean="0"/>
              <a:t>18/02/1444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3"/>
          </p:nvPr>
        </p:nvSpPr>
        <p:spPr>
          <a:xfrm>
            <a:off x="6642722" y="35039382"/>
            <a:ext cx="6156669" cy="2012753"/>
          </a:xfrm>
          <a:prstGeom prst="rect">
            <a:avLst/>
          </a:prstGeom>
        </p:spPr>
        <p:txBody>
          <a:bodyPr vert="horz" lIns="327119" tIns="163560" rIns="327119" bIns="163560" rtlCol="1" anchor="ctr"/>
          <a:lstStyle>
            <a:lvl1pPr algn="ctr">
              <a:defRPr sz="4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4"/>
          </p:nvPr>
        </p:nvSpPr>
        <p:spPr>
          <a:xfrm>
            <a:off x="972106" y="35039382"/>
            <a:ext cx="4536493" cy="2012753"/>
          </a:xfrm>
          <a:prstGeom prst="rect">
            <a:avLst/>
          </a:prstGeom>
        </p:spPr>
        <p:txBody>
          <a:bodyPr vert="horz" lIns="327119" tIns="163560" rIns="327119" bIns="163560" rtlCol="1" anchor="ctr"/>
          <a:lstStyle>
            <a:lvl1pPr algn="l">
              <a:defRPr sz="4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34F065-1154-456A-91E3-76DE8E75E17B}" type="slidenum">
              <a:rPr lang="ar-SA" smtClean="0"/>
              <a:t>‹#›</a:t>
            </a:fld>
            <a:endParaRPr lang="ar-S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271193" rtl="1" eaLnBrk="1" latinLnBrk="0" hangingPunct="1">
        <a:spcBef>
          <a:spcPct val="0"/>
        </a:spcBef>
        <a:buNone/>
        <a:defRPr sz="15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26697" indent="-1226697" algn="r" defTabSz="3271193" rtl="1" eaLnBrk="1" latinLnBrk="0" hangingPunct="1">
        <a:spcBef>
          <a:spcPct val="20000"/>
        </a:spcBef>
        <a:buFont typeface="Arial" pitchFamily="34" charset="0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1pPr>
      <a:lvl2pPr marL="2657844" indent="-1022248" algn="r" defTabSz="3271193" rtl="1" eaLnBrk="1" latinLnBrk="0" hangingPunct="1">
        <a:spcBef>
          <a:spcPct val="20000"/>
        </a:spcBef>
        <a:buFont typeface="Arial" pitchFamily="34" charset="0"/>
        <a:buChar char="–"/>
        <a:defRPr sz="10000" kern="1200">
          <a:solidFill>
            <a:schemeClr val="tx1"/>
          </a:solidFill>
          <a:latin typeface="+mn-lt"/>
          <a:ea typeface="+mn-ea"/>
          <a:cs typeface="+mn-cs"/>
        </a:defRPr>
      </a:lvl2pPr>
      <a:lvl3pPr marL="4088991" indent="-817798" algn="r" defTabSz="3271193" rtl="1" eaLnBrk="1" latinLnBrk="0" hangingPunct="1">
        <a:spcBef>
          <a:spcPct val="20000"/>
        </a:spcBef>
        <a:buFont typeface="Arial" pitchFamily="34" charset="0"/>
        <a:buChar char="•"/>
        <a:defRPr sz="8700" kern="1200">
          <a:solidFill>
            <a:schemeClr val="tx1"/>
          </a:solidFill>
          <a:latin typeface="+mn-lt"/>
          <a:ea typeface="+mn-ea"/>
          <a:cs typeface="+mn-cs"/>
        </a:defRPr>
      </a:lvl3pPr>
      <a:lvl4pPr marL="5724587" indent="-817798" algn="r" defTabSz="3271193" rtl="1" eaLnBrk="1" latinLnBrk="0" hangingPunct="1">
        <a:spcBef>
          <a:spcPct val="20000"/>
        </a:spcBef>
        <a:buFont typeface="Arial" pitchFamily="34" charset="0"/>
        <a:buChar char="–"/>
        <a:defRPr sz="7200" kern="1200">
          <a:solidFill>
            <a:schemeClr val="tx1"/>
          </a:solidFill>
          <a:latin typeface="+mn-lt"/>
          <a:ea typeface="+mn-ea"/>
          <a:cs typeface="+mn-cs"/>
        </a:defRPr>
      </a:lvl4pPr>
      <a:lvl5pPr marL="7360184" indent="-817798" algn="r" defTabSz="3271193" rtl="1" eaLnBrk="1" latinLnBrk="0" hangingPunct="1">
        <a:spcBef>
          <a:spcPct val="20000"/>
        </a:spcBef>
        <a:buFont typeface="Arial" pitchFamily="34" charset="0"/>
        <a:buChar char="»"/>
        <a:defRPr sz="7200" kern="1200">
          <a:solidFill>
            <a:schemeClr val="tx1"/>
          </a:solidFill>
          <a:latin typeface="+mn-lt"/>
          <a:ea typeface="+mn-ea"/>
          <a:cs typeface="+mn-cs"/>
        </a:defRPr>
      </a:lvl5pPr>
      <a:lvl6pPr marL="8995780" indent="-817798" algn="r" defTabSz="3271193" rtl="1" eaLnBrk="1" latinLnBrk="0" hangingPunct="1">
        <a:spcBef>
          <a:spcPct val="20000"/>
        </a:spcBef>
        <a:buFont typeface="Arial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31377" indent="-817798" algn="r" defTabSz="3271193" rtl="1" eaLnBrk="1" latinLnBrk="0" hangingPunct="1">
        <a:spcBef>
          <a:spcPct val="20000"/>
        </a:spcBef>
        <a:buFont typeface="Arial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7pPr>
      <a:lvl8pPr marL="12266973" indent="-817798" algn="r" defTabSz="3271193" rtl="1" eaLnBrk="1" latinLnBrk="0" hangingPunct="1">
        <a:spcBef>
          <a:spcPct val="20000"/>
        </a:spcBef>
        <a:buFont typeface="Arial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8pPr>
      <a:lvl9pPr marL="13902570" indent="-817798" algn="r" defTabSz="3271193" rtl="1" eaLnBrk="1" latinLnBrk="0" hangingPunct="1">
        <a:spcBef>
          <a:spcPct val="20000"/>
        </a:spcBef>
        <a:buFont typeface="Arial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r-SA"/>
      </a:defPPr>
      <a:lvl1pPr marL="0" algn="r" defTabSz="3271193" rtl="1" eaLnBrk="1" latinLnBrk="0" hangingPunct="1">
        <a:defRPr sz="6400" kern="1200">
          <a:solidFill>
            <a:schemeClr val="tx1"/>
          </a:solidFill>
          <a:latin typeface="+mn-lt"/>
          <a:ea typeface="+mn-ea"/>
          <a:cs typeface="+mn-cs"/>
        </a:defRPr>
      </a:lvl1pPr>
      <a:lvl2pPr marL="1635596" algn="r" defTabSz="3271193" rtl="1" eaLnBrk="1" latinLnBrk="0" hangingPunct="1">
        <a:defRPr sz="6400" kern="1200">
          <a:solidFill>
            <a:schemeClr val="tx1"/>
          </a:solidFill>
          <a:latin typeface="+mn-lt"/>
          <a:ea typeface="+mn-ea"/>
          <a:cs typeface="+mn-cs"/>
        </a:defRPr>
      </a:lvl2pPr>
      <a:lvl3pPr marL="3271193" algn="r" defTabSz="3271193" rtl="1" eaLnBrk="1" latinLnBrk="0" hangingPunct="1">
        <a:defRPr sz="6400" kern="1200">
          <a:solidFill>
            <a:schemeClr val="tx1"/>
          </a:solidFill>
          <a:latin typeface="+mn-lt"/>
          <a:ea typeface="+mn-ea"/>
          <a:cs typeface="+mn-cs"/>
        </a:defRPr>
      </a:lvl3pPr>
      <a:lvl4pPr marL="4906789" algn="r" defTabSz="3271193" rtl="1" eaLnBrk="1" latinLnBrk="0" hangingPunct="1">
        <a:defRPr sz="6400" kern="1200">
          <a:solidFill>
            <a:schemeClr val="tx1"/>
          </a:solidFill>
          <a:latin typeface="+mn-lt"/>
          <a:ea typeface="+mn-ea"/>
          <a:cs typeface="+mn-cs"/>
        </a:defRPr>
      </a:lvl4pPr>
      <a:lvl5pPr marL="6542386" algn="r" defTabSz="3271193" rtl="1" eaLnBrk="1" latinLnBrk="0" hangingPunct="1">
        <a:defRPr sz="6400" kern="1200">
          <a:solidFill>
            <a:schemeClr val="tx1"/>
          </a:solidFill>
          <a:latin typeface="+mn-lt"/>
          <a:ea typeface="+mn-ea"/>
          <a:cs typeface="+mn-cs"/>
        </a:defRPr>
      </a:lvl5pPr>
      <a:lvl6pPr marL="8177982" algn="r" defTabSz="3271193" rtl="1" eaLnBrk="1" latinLnBrk="0" hangingPunct="1">
        <a:defRPr sz="6400" kern="1200">
          <a:solidFill>
            <a:schemeClr val="tx1"/>
          </a:solidFill>
          <a:latin typeface="+mn-lt"/>
          <a:ea typeface="+mn-ea"/>
          <a:cs typeface="+mn-cs"/>
        </a:defRPr>
      </a:lvl6pPr>
      <a:lvl7pPr marL="9813579" algn="r" defTabSz="3271193" rtl="1" eaLnBrk="1" latinLnBrk="0" hangingPunct="1">
        <a:defRPr sz="6400" kern="1200">
          <a:solidFill>
            <a:schemeClr val="tx1"/>
          </a:solidFill>
          <a:latin typeface="+mn-lt"/>
          <a:ea typeface="+mn-ea"/>
          <a:cs typeface="+mn-cs"/>
        </a:defRPr>
      </a:lvl7pPr>
      <a:lvl8pPr marL="11449175" algn="r" defTabSz="3271193" rtl="1" eaLnBrk="1" latinLnBrk="0" hangingPunct="1">
        <a:defRPr sz="6400" kern="1200">
          <a:solidFill>
            <a:schemeClr val="tx1"/>
          </a:solidFill>
          <a:latin typeface="+mn-lt"/>
          <a:ea typeface="+mn-ea"/>
          <a:cs typeface="+mn-cs"/>
        </a:defRPr>
      </a:lvl8pPr>
      <a:lvl9pPr marL="13084771" algn="r" defTabSz="3271193" rtl="1" eaLnBrk="1" latinLnBrk="0" hangingPunct="1">
        <a:defRPr sz="6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xampp\htdocs\mySchool\screens\mobile\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179" y="-1"/>
            <a:ext cx="19619944" cy="37804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6430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C:\xampp\htdocs\mySchool\screens\mobile\1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9442113" cy="37804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113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C:\xampp\htdocs\mySchool\screens\mobile\1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584"/>
            <a:ext cx="19442113" cy="37804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0132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C:\xampp\htdocs\mySchool\screens\mobile\1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9442112" cy="37871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7127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C:\xampp\htdocs\mySchool\screens\mobile\1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18" y="417"/>
            <a:ext cx="19442531" cy="37804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1133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C:\xampp\htdocs\mySchool\screens\mobile\1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51" y="-1"/>
            <a:ext cx="19537363" cy="37804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0529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xampp\htdocs\mySchool\screens\mobile\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135"/>
            <a:ext cx="19572392" cy="37785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3108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xampp\htdocs\mySchool\screens\mobile\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27904"/>
            <a:ext cx="19442113" cy="37855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9296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xampp\htdocs\mySchool\screens\mobile\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9591700" cy="37804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6519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xampp\htdocs\mySchool\screens\mobile\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550" y="-8667"/>
            <a:ext cx="19605599" cy="37813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3849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xampp\htdocs\mySchool\screens\mobile\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9442112" cy="37804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5364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xampp\htdocs\mySchool\screens\mobile\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4068" y="1"/>
            <a:ext cx="19476181" cy="37804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8807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:\xampp\htdocs\mySchool\screens\mobile\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9442113" cy="37857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8862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C:\xampp\htdocs\mySchool\screens\mobile\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3600"/>
            <a:ext cx="19442113" cy="37871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8894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سمة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Office PowerPoint</Application>
  <PresentationFormat>مخصص</PresentationFormat>
  <Paragraphs>0</Paragraphs>
  <Slides>14</Slides>
  <Notes>0</Notes>
  <HiddenSlides>0</HiddenSlides>
  <MMClips>0</MMClips>
  <ScaleCrop>false</ScaleCrop>
  <HeadingPairs>
    <vt:vector size="4" baseType="variant">
      <vt:variant>
        <vt:lpstr>نسق</vt:lpstr>
      </vt:variant>
      <vt:variant>
        <vt:i4>1</vt:i4>
      </vt:variant>
      <vt:variant>
        <vt:lpstr>عناوين الشرائح</vt:lpstr>
      </vt:variant>
      <vt:variant>
        <vt:i4>14</vt:i4>
      </vt:variant>
    </vt:vector>
  </HeadingPairs>
  <TitlesOfParts>
    <vt:vector size="15" baseType="lpstr">
      <vt:lpstr>سمة Office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عرض تقديمي في PowerPoint</dc:title>
  <dc:creator>محمد علاء العلبي</dc:creator>
  <cp:lastModifiedBy>alaa alolabi</cp:lastModifiedBy>
  <cp:revision>7</cp:revision>
  <dcterms:created xsi:type="dcterms:W3CDTF">2022-09-14T13:54:39Z</dcterms:created>
  <dcterms:modified xsi:type="dcterms:W3CDTF">2022-09-14T14:01:56Z</dcterms:modified>
</cp:coreProperties>
</file>