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34564638" cy="19442113"/>
  <p:notesSz cx="6858000" cy="9144000"/>
  <p:defaultTextStyle>
    <a:defPPr>
      <a:defRPr lang="ar-SY"/>
    </a:defPPr>
    <a:lvl1pPr marL="0" algn="r" defTabSz="3086100" rtl="1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3050" algn="r" defTabSz="3086100" rtl="1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86100" algn="r" defTabSz="3086100" rtl="1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29150" algn="r" defTabSz="3086100" rtl="1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72200" algn="r" defTabSz="3086100" rtl="1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15250" algn="r" defTabSz="3086100" rtl="1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58300" algn="r" defTabSz="3086100" rtl="1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01350" algn="r" defTabSz="3086100" rtl="1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44400" algn="r" defTabSz="3086100" rtl="1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31" d="100"/>
          <a:sy n="31" d="100"/>
        </p:scale>
        <p:origin x="-470" y="-106"/>
      </p:cViewPr>
      <p:guideLst>
        <p:guide orient="horz" pos="6124"/>
        <p:guide pos="10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2592348" y="6039658"/>
            <a:ext cx="29379942" cy="416745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Y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5184696" y="11017197"/>
            <a:ext cx="24195247" cy="49685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5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8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B825-A67D-4744-BC74-599C7559CEB8}" type="datetimeFigureOut">
              <a:rPr lang="ar-SY" smtClean="0"/>
              <a:t>18/02/1444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76A-8F2B-4CCD-891C-7B957C5DE7B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63295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B825-A67D-4744-BC74-599C7559CEB8}" type="datetimeFigureOut">
              <a:rPr lang="ar-SY" smtClean="0"/>
              <a:t>18/02/1444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76A-8F2B-4CCD-891C-7B957C5DE7B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23658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25059362" y="778587"/>
            <a:ext cx="7777044" cy="16588803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1728232" y="778587"/>
            <a:ext cx="22755053" cy="16588803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B825-A67D-4744-BC74-599C7559CEB8}" type="datetimeFigureOut">
              <a:rPr lang="ar-SY" smtClean="0"/>
              <a:t>18/02/1444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76A-8F2B-4CCD-891C-7B957C5DE7B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98352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B825-A67D-4744-BC74-599C7559CEB8}" type="datetimeFigureOut">
              <a:rPr lang="ar-SY" smtClean="0"/>
              <a:t>18/02/1444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76A-8F2B-4CCD-891C-7B957C5DE7B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20045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730368" y="12493359"/>
            <a:ext cx="29379942" cy="3861420"/>
          </a:xfrm>
        </p:spPr>
        <p:txBody>
          <a:bodyPr anchor="t"/>
          <a:lstStyle>
            <a:lvl1pPr algn="r">
              <a:defRPr sz="135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2730368" y="8240398"/>
            <a:ext cx="29379942" cy="4252961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305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61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91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22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52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83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B825-A67D-4744-BC74-599C7559CEB8}" type="datetimeFigureOut">
              <a:rPr lang="ar-SY" smtClean="0"/>
              <a:t>18/02/1444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76A-8F2B-4CCD-891C-7B957C5DE7B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99169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1728232" y="4536494"/>
            <a:ext cx="15266048" cy="12830896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17570358" y="4536494"/>
            <a:ext cx="15266048" cy="12830896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B825-A67D-4744-BC74-599C7559CEB8}" type="datetimeFigureOut">
              <a:rPr lang="ar-SY" smtClean="0"/>
              <a:t>18/02/1444</a:t>
            </a:fld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76A-8F2B-4CCD-891C-7B957C5DE7B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19884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728232" y="4351974"/>
            <a:ext cx="15272051" cy="1813696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1728232" y="6165670"/>
            <a:ext cx="15272051" cy="11201719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17558358" y="4351974"/>
            <a:ext cx="15278050" cy="1813696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17558358" y="6165670"/>
            <a:ext cx="15278050" cy="11201719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B825-A67D-4744-BC74-599C7559CEB8}" type="datetimeFigureOut">
              <a:rPr lang="ar-SY" smtClean="0"/>
              <a:t>18/02/1444</a:t>
            </a:fld>
            <a:endParaRPr lang="ar-SY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76A-8F2B-4CCD-891C-7B957C5DE7B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55457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B825-A67D-4744-BC74-599C7559CEB8}" type="datetimeFigureOut">
              <a:rPr lang="ar-SY" smtClean="0"/>
              <a:t>18/02/1444</a:t>
            </a:fld>
            <a:endParaRPr lang="ar-SY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76A-8F2B-4CCD-891C-7B957C5DE7B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79227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B825-A67D-4744-BC74-599C7559CEB8}" type="datetimeFigureOut">
              <a:rPr lang="ar-SY" smtClean="0"/>
              <a:t>18/02/1444</a:t>
            </a:fld>
            <a:endParaRPr lang="ar-SY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76A-8F2B-4CCD-891C-7B957C5DE7B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90322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28234" y="774084"/>
            <a:ext cx="11371528" cy="3294358"/>
          </a:xfrm>
        </p:spPr>
        <p:txBody>
          <a:bodyPr anchor="b"/>
          <a:lstStyle>
            <a:lvl1pPr algn="r">
              <a:defRPr sz="68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3513813" y="774085"/>
            <a:ext cx="19322593" cy="16593305"/>
          </a:xfrm>
        </p:spPr>
        <p:txBody>
          <a:bodyPr/>
          <a:lstStyle>
            <a:lvl1pPr>
              <a:defRPr sz="10800"/>
            </a:lvl1pPr>
            <a:lvl2pPr>
              <a:defRPr sz="95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28234" y="4068443"/>
            <a:ext cx="11371528" cy="13298947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B825-A67D-4744-BC74-599C7559CEB8}" type="datetimeFigureOut">
              <a:rPr lang="ar-SY" smtClean="0"/>
              <a:t>18/02/1444</a:t>
            </a:fld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76A-8F2B-4CCD-891C-7B957C5DE7B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67417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774911" y="13609479"/>
            <a:ext cx="20738783" cy="1606676"/>
          </a:xfrm>
        </p:spPr>
        <p:txBody>
          <a:bodyPr anchor="b"/>
          <a:lstStyle>
            <a:lvl1pPr algn="r">
              <a:defRPr sz="68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6774911" y="1737189"/>
            <a:ext cx="20738783" cy="11665268"/>
          </a:xfrm>
        </p:spPr>
        <p:txBody>
          <a:bodyPr/>
          <a:lstStyle>
            <a:lvl1pPr marL="0" indent="0">
              <a:buNone/>
              <a:defRPr sz="10800"/>
            </a:lvl1pPr>
            <a:lvl2pPr marL="1543050" indent="0">
              <a:buNone/>
              <a:defRPr sz="9500"/>
            </a:lvl2pPr>
            <a:lvl3pPr marL="3086100" indent="0">
              <a:buNone/>
              <a:defRPr sz="8100"/>
            </a:lvl3pPr>
            <a:lvl4pPr marL="4629150" indent="0">
              <a:buNone/>
              <a:defRPr sz="6800"/>
            </a:lvl4pPr>
            <a:lvl5pPr marL="6172200" indent="0">
              <a:buNone/>
              <a:defRPr sz="6800"/>
            </a:lvl5pPr>
            <a:lvl6pPr marL="7715250" indent="0">
              <a:buNone/>
              <a:defRPr sz="6800"/>
            </a:lvl6pPr>
            <a:lvl7pPr marL="9258300" indent="0">
              <a:buNone/>
              <a:defRPr sz="6800"/>
            </a:lvl7pPr>
            <a:lvl8pPr marL="10801350" indent="0">
              <a:buNone/>
              <a:defRPr sz="6800"/>
            </a:lvl8pPr>
            <a:lvl9pPr marL="12344400" indent="0">
              <a:buNone/>
              <a:defRPr sz="6800"/>
            </a:lvl9pPr>
          </a:lstStyle>
          <a:p>
            <a:endParaRPr lang="ar-SY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6774911" y="15216155"/>
            <a:ext cx="20738783" cy="2281747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B825-A67D-4744-BC74-599C7559CEB8}" type="datetimeFigureOut">
              <a:rPr lang="ar-SY" smtClean="0"/>
              <a:t>18/02/1444</a:t>
            </a:fld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76A-8F2B-4CCD-891C-7B957C5DE7B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34812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1728232" y="778586"/>
            <a:ext cx="31108174" cy="3240352"/>
          </a:xfrm>
          <a:prstGeom prst="rect">
            <a:avLst/>
          </a:prstGeom>
        </p:spPr>
        <p:txBody>
          <a:bodyPr vert="horz" lIns="308610" tIns="154305" rIns="308610" bIns="154305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728232" y="4536494"/>
            <a:ext cx="31108174" cy="12830896"/>
          </a:xfrm>
          <a:prstGeom prst="rect">
            <a:avLst/>
          </a:prstGeom>
        </p:spPr>
        <p:txBody>
          <a:bodyPr vert="horz" lIns="308610" tIns="154305" rIns="308610" bIns="154305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24771324" y="18019960"/>
            <a:ext cx="8065082" cy="1035112"/>
          </a:xfrm>
          <a:prstGeom prst="rect">
            <a:avLst/>
          </a:prstGeom>
        </p:spPr>
        <p:txBody>
          <a:bodyPr vert="horz" lIns="308610" tIns="154305" rIns="308610" bIns="154305" rtlCol="1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0B825-A67D-4744-BC74-599C7559CEB8}" type="datetimeFigureOut">
              <a:rPr lang="ar-SY" smtClean="0"/>
              <a:t>18/02/1444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11809585" y="18019960"/>
            <a:ext cx="10945469" cy="1035112"/>
          </a:xfrm>
          <a:prstGeom prst="rect">
            <a:avLst/>
          </a:prstGeom>
        </p:spPr>
        <p:txBody>
          <a:bodyPr vert="horz" lIns="308610" tIns="154305" rIns="308610" bIns="154305" rtlCol="1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1728232" y="18019960"/>
            <a:ext cx="8065082" cy="1035112"/>
          </a:xfrm>
          <a:prstGeom prst="rect">
            <a:avLst/>
          </a:prstGeom>
        </p:spPr>
        <p:txBody>
          <a:bodyPr vert="horz" lIns="308610" tIns="154305" rIns="308610" bIns="154305" rtlCol="1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076A-8F2B-4CCD-891C-7B957C5DE7B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82998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6100" rtl="1" eaLnBrk="1" latinLnBrk="0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288" indent="-1157288" algn="r" defTabSz="3086100" rtl="1" eaLnBrk="1" latinLnBrk="0" hangingPunct="1">
        <a:spcBef>
          <a:spcPct val="200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456" indent="-964406" algn="r" defTabSz="3086100" rtl="1" eaLnBrk="1" latinLnBrk="0" hangingPunct="1">
        <a:spcBef>
          <a:spcPct val="20000"/>
        </a:spcBef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25" indent="-771525" algn="r" defTabSz="3086100" rtl="1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675" indent="-771525" algn="r" defTabSz="3086100" rtl="1" eaLnBrk="1" latinLnBrk="0" hangingPunct="1">
        <a:spcBef>
          <a:spcPct val="20000"/>
        </a:spcBef>
        <a:buFont typeface="Arial" panose="020B0604020202020204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3725" indent="-771525" algn="r" defTabSz="3086100" rtl="1" eaLnBrk="1" latinLnBrk="0" hangingPunct="1">
        <a:spcBef>
          <a:spcPct val="20000"/>
        </a:spcBef>
        <a:buFont typeface="Arial" panose="020B0604020202020204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6775" indent="-771525" algn="r" defTabSz="3086100" rtl="1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9825" indent="-771525" algn="r" defTabSz="3086100" rtl="1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75" indent="-771525" algn="r" defTabSz="3086100" rtl="1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5925" indent="-771525" algn="r" defTabSz="3086100" rtl="1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Y"/>
      </a:defPPr>
      <a:lvl1pPr marL="0" algn="r" defTabSz="3086100" rtl="1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algn="r" defTabSz="3086100" rtl="1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algn="r" defTabSz="3086100" rtl="1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9150" algn="r" defTabSz="3086100" rtl="1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algn="r" defTabSz="3086100" rtl="1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5250" algn="r" defTabSz="3086100" rtl="1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8300" algn="r" defTabSz="3086100" rtl="1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algn="r" defTabSz="3086100" rtl="1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algn="r" defTabSz="3086100" rtl="1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xampp\htdocs\mySchool\screens\web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34564638" cy="1944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xampp\htdocs\mySchool\screens\web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564638" cy="1944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6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xampp\htdocs\mySchool\screens\web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" y="0"/>
            <a:ext cx="34563716" cy="1943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2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xampp\htdocs\mySchool\screens\web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34564638" cy="1944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3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xampp\htdocs\mySchool\screens\web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1"/>
            <a:ext cx="34590038" cy="1945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3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xampp\htdocs\mySchool\screens\web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64" y="-1"/>
            <a:ext cx="34589202" cy="1945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75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xampp\htdocs\mySchool\screens\web\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34564638" cy="1944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4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xampp\htdocs\mySchool\screens\web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567509" cy="1944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5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xampp\htdocs\mySchool\screens\web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" y="-1"/>
            <a:ext cx="34564273" cy="1944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97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xampp\htdocs\mySchool\screens\web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564638" cy="1944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5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xampp\htdocs\mySchool\screens\web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564638" cy="1944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1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xampp\htdocs\mySchool\screens\web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34564638" cy="1944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8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xampp\htdocs\mySchool\screens\web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" y="-1"/>
            <a:ext cx="34564479" cy="1944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6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xampp\htdocs\mySchool\screens\web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34564638" cy="1944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35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xampp\htdocs\mySchool\screens\web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34564638" cy="1944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5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مخصص</PresentationFormat>
  <Paragraphs>0</Paragraphs>
  <Slides>15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15</vt:i4>
      </vt:variant>
    </vt:vector>
  </HeadingPairs>
  <TitlesOfParts>
    <vt:vector size="16" baseType="lpstr"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Ahmed-Under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alaa alolabi</dc:creator>
  <cp:lastModifiedBy>alaa alolabi</cp:lastModifiedBy>
  <cp:revision>6</cp:revision>
  <dcterms:created xsi:type="dcterms:W3CDTF">2022-09-14T13:47:54Z</dcterms:created>
  <dcterms:modified xsi:type="dcterms:W3CDTF">2022-09-14T13:53:33Z</dcterms:modified>
</cp:coreProperties>
</file>