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DDF6-8DDE-4F17-810A-93C2EFE4F81F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935FFD-55A7-4F52-8010-FB4F839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2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DDF6-8DDE-4F17-810A-93C2EFE4F81F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935FFD-55A7-4F52-8010-FB4F839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DDF6-8DDE-4F17-810A-93C2EFE4F81F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935FFD-55A7-4F52-8010-FB4F8391F9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3097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DDF6-8DDE-4F17-810A-93C2EFE4F81F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935FFD-55A7-4F52-8010-FB4F839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09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DDF6-8DDE-4F17-810A-93C2EFE4F81F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935FFD-55A7-4F52-8010-FB4F8391F99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571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DDF6-8DDE-4F17-810A-93C2EFE4F81F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935FFD-55A7-4F52-8010-FB4F839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16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DDF6-8DDE-4F17-810A-93C2EFE4F81F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FFD-55A7-4F52-8010-FB4F839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56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DDF6-8DDE-4F17-810A-93C2EFE4F81F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FFD-55A7-4F52-8010-FB4F839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DDF6-8DDE-4F17-810A-93C2EFE4F81F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FFD-55A7-4F52-8010-FB4F839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DDF6-8DDE-4F17-810A-93C2EFE4F81F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935FFD-55A7-4F52-8010-FB4F839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4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DDF6-8DDE-4F17-810A-93C2EFE4F81F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935FFD-55A7-4F52-8010-FB4F839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DDF6-8DDE-4F17-810A-93C2EFE4F81F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935FFD-55A7-4F52-8010-FB4F839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DDF6-8DDE-4F17-810A-93C2EFE4F81F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FFD-55A7-4F52-8010-FB4F839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3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DDF6-8DDE-4F17-810A-93C2EFE4F81F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FFD-55A7-4F52-8010-FB4F839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DDF6-8DDE-4F17-810A-93C2EFE4F81F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FFD-55A7-4F52-8010-FB4F839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DDF6-8DDE-4F17-810A-93C2EFE4F81F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935FFD-55A7-4F52-8010-FB4F839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DDF6-8DDE-4F17-810A-93C2EFE4F81F}" type="datetimeFigureOut">
              <a:rPr lang="en-US" smtClean="0"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935FFD-55A7-4F52-8010-FB4F8391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7174-5551-C8E2-34BC-F05444EB3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98695-4D2D-7826-576A-BDA7DAE14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Mohammad </a:t>
            </a:r>
            <a:r>
              <a:rPr lang="en-US" dirty="0" err="1"/>
              <a:t>Fayad</a:t>
            </a:r>
            <a:r>
              <a:rPr lang="en-US" dirty="0"/>
              <a:t>, Raghead Bahmad, and Alaa Zenji</a:t>
            </a:r>
          </a:p>
        </p:txBody>
      </p:sp>
    </p:spTree>
    <p:extLst>
      <p:ext uri="{BB962C8B-B14F-4D97-AF65-F5344CB8AC3E}">
        <p14:creationId xmlns:p14="http://schemas.microsoft.com/office/powerpoint/2010/main" val="1010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0BBC-47C3-3949-074A-C0FB79DF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3024-50CD-F943-5358-E0B0FD42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were tasked to recreate a game called “Connect 4”, in which to use what we have learned this semester so far to achieve such goal.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353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24B7-8816-C828-27AE-287AA136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773E-579B-2A3D-8A8D-8BEC68675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Creating a bot within the game to challenge the player in a single player round of Connect4.</a:t>
            </a:r>
          </a:p>
          <a:p>
            <a:r>
              <a:rPr lang="en-US" sz="3200" dirty="0"/>
              <a:t>Using the minimax function to calculate the best move for the bot to use against the player</a:t>
            </a:r>
          </a:p>
        </p:txBody>
      </p:sp>
    </p:spTree>
    <p:extLst>
      <p:ext uri="{BB962C8B-B14F-4D97-AF65-F5344CB8AC3E}">
        <p14:creationId xmlns:p14="http://schemas.microsoft.com/office/powerpoint/2010/main" val="1323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E839-F627-BBBC-40E7-6BC648CF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Validation/Verification: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FE25-8106-9A4A-AB60-B7A85CFE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-The Functionality and the Regression Testing were used to indicate whether the final game works as intended.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Some bugs were encountered during developing and testing, like infinite messages if a non-number was picked for a column, or picking a number larger than the number of column results in a skip.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442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114A-D7D8-09CB-6858-6E0F2A4B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AB18-5DFA-0E8B-3897-13F0F5FA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have been taught how to code in unison and have made a well written game and bot from scratch.</a:t>
            </a:r>
          </a:p>
          <a:p>
            <a:r>
              <a:rPr lang="en-US" sz="3200" dirty="0"/>
              <a:t>However, we would designate every developers’ work more clearly as to avoid confusion and make the process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194448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1E6C-F46E-2F77-D61E-AD6138CE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340D2-44C9-BFF3-A119-8B204729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used our gathered knowledge till now to recreate a game from scratch. After days of work and debugging our code, we have produced a difficult bot to beat in a fun game of Connect4.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72487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227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Connect 4</vt:lpstr>
      <vt:lpstr>Main Idea</vt:lpstr>
      <vt:lpstr>Objective and Methodology</vt:lpstr>
      <vt:lpstr>Validation/Verification:</vt:lpstr>
      <vt:lpstr>Evaluation </vt:lpstr>
      <vt:lpstr>Summary/Conclusion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4</dc:title>
  <dc:creator>Raghead Bahmad</dc:creator>
  <cp:lastModifiedBy>Raghead Bahmad</cp:lastModifiedBy>
  <cp:revision>1</cp:revision>
  <dcterms:created xsi:type="dcterms:W3CDTF">2022-11-18T21:26:40Z</dcterms:created>
  <dcterms:modified xsi:type="dcterms:W3CDTF">2022-11-18T21:36:54Z</dcterms:modified>
</cp:coreProperties>
</file>