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6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83CA4-2811-0741-BC82-3310D0D8B640}" v="6" dt="2024-12-04T11:46:1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3"/>
    <p:restoredTop sz="94719"/>
  </p:normalViewPr>
  <p:slideViewPr>
    <p:cSldViewPr snapToGrid="0">
      <p:cViewPr varScale="1">
        <p:scale>
          <a:sx n="147" d="100"/>
          <a:sy n="147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ghwiri, Alaa" userId="3d6f81cf-7d01-4ece-ade9-4290205c268f" providerId="ADAL" clId="{FAF83CA4-2811-0741-BC82-3310D0D8B640}"/>
    <pc:docChg chg="undo custSel addSld modSld">
      <pc:chgData name="Alghwiri, Alaa" userId="3d6f81cf-7d01-4ece-ade9-4290205c268f" providerId="ADAL" clId="{FAF83CA4-2811-0741-BC82-3310D0D8B640}" dt="2024-12-04T11:58:10.369" v="527" actId="20577"/>
      <pc:docMkLst>
        <pc:docMk/>
      </pc:docMkLst>
      <pc:sldChg chg="modSp mod">
        <pc:chgData name="Alghwiri, Alaa" userId="3d6f81cf-7d01-4ece-ade9-4290205c268f" providerId="ADAL" clId="{FAF83CA4-2811-0741-BC82-3310D0D8B640}" dt="2024-12-04T11:58:10.369" v="527" actId="20577"/>
        <pc:sldMkLst>
          <pc:docMk/>
          <pc:sldMk cId="3827588782" sldId="259"/>
        </pc:sldMkLst>
        <pc:spChg chg="mod">
          <ac:chgData name="Alghwiri, Alaa" userId="3d6f81cf-7d01-4ece-ade9-4290205c268f" providerId="ADAL" clId="{FAF83CA4-2811-0741-BC82-3310D0D8B640}" dt="2024-12-04T11:58:10.369" v="527" actId="20577"/>
          <ac:spMkLst>
            <pc:docMk/>
            <pc:sldMk cId="3827588782" sldId="259"/>
            <ac:spMk id="2" creationId="{BB6AFBBD-8FA8-B6F7-6FA6-618EED8DB698}"/>
          </ac:spMkLst>
        </pc:spChg>
        <pc:picChg chg="mod">
          <ac:chgData name="Alghwiri, Alaa" userId="3d6f81cf-7d01-4ece-ade9-4290205c268f" providerId="ADAL" clId="{FAF83CA4-2811-0741-BC82-3310D0D8B640}" dt="2024-12-04T11:57:07.497" v="498" actId="14100"/>
          <ac:picMkLst>
            <pc:docMk/>
            <pc:sldMk cId="3827588782" sldId="259"/>
            <ac:picMk id="4" creationId="{A8B09357-474B-A92C-9908-58D7AD89E83B}"/>
          </ac:picMkLst>
        </pc:picChg>
      </pc:sldChg>
      <pc:sldChg chg="addSp delSp modSp new mod">
        <pc:chgData name="Alghwiri, Alaa" userId="3d6f81cf-7d01-4ece-ade9-4290205c268f" providerId="ADAL" clId="{FAF83CA4-2811-0741-BC82-3310D0D8B640}" dt="2024-12-04T11:56:32.703" v="496" actId="20577"/>
        <pc:sldMkLst>
          <pc:docMk/>
          <pc:sldMk cId="4229819415" sldId="270"/>
        </pc:sldMkLst>
        <pc:spChg chg="mod">
          <ac:chgData name="Alghwiri, Alaa" userId="3d6f81cf-7d01-4ece-ade9-4290205c268f" providerId="ADAL" clId="{FAF83CA4-2811-0741-BC82-3310D0D8B640}" dt="2024-12-04T11:46:10.417" v="62" actId="14100"/>
          <ac:spMkLst>
            <pc:docMk/>
            <pc:sldMk cId="4229819415" sldId="270"/>
            <ac:spMk id="2" creationId="{FFD56607-90CA-5EA2-105F-7576AC90879C}"/>
          </ac:spMkLst>
        </pc:spChg>
        <pc:spChg chg="mod">
          <ac:chgData name="Alghwiri, Alaa" userId="3d6f81cf-7d01-4ece-ade9-4290205c268f" providerId="ADAL" clId="{FAF83CA4-2811-0741-BC82-3310D0D8B640}" dt="2024-12-04T11:56:32.703" v="496" actId="20577"/>
          <ac:spMkLst>
            <pc:docMk/>
            <pc:sldMk cId="4229819415" sldId="270"/>
            <ac:spMk id="3" creationId="{BB679AE4-FBBF-0389-450E-F047CEBD42A1}"/>
          </ac:spMkLst>
        </pc:spChg>
        <pc:spChg chg="add del mod">
          <ac:chgData name="Alghwiri, Alaa" userId="3d6f81cf-7d01-4ece-ade9-4290205c268f" providerId="ADAL" clId="{FAF83CA4-2811-0741-BC82-3310D0D8B640}" dt="2024-12-04T11:46:22.641" v="74"/>
          <ac:spMkLst>
            <pc:docMk/>
            <pc:sldMk cId="4229819415" sldId="270"/>
            <ac:spMk id="4" creationId="{61E37737-E7C6-4AB0-ABEF-F18C5921E7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428-957C-34C5-DDC4-4A5E8FCA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4CFC5-88A6-BC33-00B6-B3C88C37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0EBD-C8C6-F53B-A499-24934CFB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F8A6-A452-06C7-E72E-CB44A43A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0768-3E60-5734-A605-A63B6C9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ACDE-E9DA-A3BB-39B0-37EA8ED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63F-C539-AEE7-8565-07426EDE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F4A8-EB17-902C-8C9B-13E4845B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04A3-C9C8-1F15-0D7C-4C9B963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7796-D1BB-5564-9486-105C6B2F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33AE1-A803-142C-7CC3-D064735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BF1BF-21D8-8E57-EF67-2CF7F1CF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194C-9761-835E-5D63-8C506D0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D7FF-C26F-8594-C658-B7748901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25F3-F646-BA8E-71FF-E9A3ECF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B880-6EFE-AE31-0C68-A224F700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0467-8924-3FE7-A62C-32A3716B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ADA2-4448-CEA3-E19F-FED8077B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AE30-4944-7EF5-46DC-8FD48EDD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4100-C199-7BDF-CCD6-5B686322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AA6-8936-8DE4-CC62-274738EA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6C37-E326-77D4-5346-9D0023C7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5F4C-8CE3-001E-CC4A-328FE4B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BDAE-9189-DDF0-8D45-74BAF8B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B505-BA5D-6936-7404-68447177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E044-1B5C-813B-82D5-526ACB3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E665-0769-E6B6-4296-42D9B7814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44C7-CBFB-604D-E7AA-AF10DBFA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AF5F6-B73D-2E46-66E1-50E778BE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13F9-ACF1-DB7C-C727-8090A8B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FF13-507E-452C-5975-F488CE85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167-1AE6-0C9B-6DB1-F52D0FB6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13D9-3ADE-E0DC-6B6C-399BB10A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42E00-94FD-3BC0-441C-2DD4E0DF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368F8-4BE0-9153-5FE5-960A029E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3CD3-E79A-CEB2-7722-5214B0E6D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5246E-4778-3C96-D580-1301B9B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CE25-3C7D-1E50-8D5D-EE21FD7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3EA67-95C6-2C2D-EB08-EAB418C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DA54-CDFF-4632-AAB5-C7CE94D0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F16D0-5723-57FE-3957-AB4CB93C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B3653-4766-84F8-6316-375E57FF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F9D5F-72F4-86DB-198F-3364582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86E31-3099-5843-2569-72DF1A29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4CC3-7065-279D-B626-FFC32C5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2A6CC-59E8-86C4-B4C0-EADCA954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45AC-9F5A-91F3-A91C-848907A8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440-B643-1710-87C7-4F732D90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3852-001B-1A86-DF05-F2B1BDA6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4575-B739-F801-C5F3-5E2D92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2903-4686-FF07-8623-0B8E08FC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589A4-FEA7-F4B2-3D91-1246AD4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C7A5-8B48-2E5C-DC27-9C8C0AB5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787FC-285E-63E4-89AE-3522ABFF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2B87-3079-6881-3BB0-D2FD8357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61DC-7891-2661-7C45-C3C13CA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F36F-6B9D-7BB3-CCAA-4882D3BD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F1544-92C6-9763-F786-DB0A931A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C07B0-B353-4877-27F0-C06E8BB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82FB-9F98-55FC-5688-6B2F35F8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40E-0927-E0BD-09C1-6A12E5C34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DDDBF-5A02-AD4F-A64E-6D90968F954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2D2A-524C-70EF-408B-A51B67C9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85DE-DC02-ACAD-4017-B9F67527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90DA-2ACF-B300-0463-11F31E7C6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FC327-31D1-CBD8-D15A-0CF26AD51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6512-3780-C9DD-6A53-05CFA6B1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AE2F4-BCAE-B306-252F-C9DA15AF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862" y="1405054"/>
            <a:ext cx="7700842" cy="49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22FF-EA62-2906-6FB3-7DBA86E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A61D5-5883-5D0C-FC8A-A61B54213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653" y="1261483"/>
            <a:ext cx="7462025" cy="55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AE0-B2E3-FF77-2B38-466B5FF7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C3D1A-1DF0-6785-3EF8-80ECD980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9" y="1877193"/>
            <a:ext cx="5356459" cy="49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D25-4225-2DB8-10C8-8EACC32B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4086-F741-B429-FAB1-450480A5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7" y="1304693"/>
            <a:ext cx="5427858" cy="50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9EF-6EFF-E44D-BE74-4D37B1E9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B9CC6-C01D-465D-DA9A-03A99258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75" y="1788376"/>
            <a:ext cx="7996664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4A8-277D-1AEE-BF44-7A05098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8010B4-F5D0-EC9E-C08F-FA3D56F7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7" r="56430" b="49990"/>
          <a:stretch/>
        </p:blipFill>
        <p:spPr bwMode="auto">
          <a:xfrm>
            <a:off x="2440172" y="1825625"/>
            <a:ext cx="7311656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9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1680-A883-A466-F5BB-E3498755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Diabetes Health Indicators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18ED-1D59-67C8-97C6-0232DA6E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data set and its covariates (predictors). Use the following link for more </a:t>
            </a:r>
            <a:r>
              <a:rPr lang="en-US" dirty="0" err="1"/>
              <a:t>info:https</a:t>
            </a:r>
            <a:r>
              <a:rPr lang="en-US" dirty="0"/>
              <a:t>://</a:t>
            </a:r>
            <a:r>
              <a:rPr lang="en-US" dirty="0" err="1"/>
              <a:t>archive.ics.uci.edu</a:t>
            </a:r>
            <a:r>
              <a:rPr lang="en-US" dirty="0"/>
              <a:t>/dataset/891/</a:t>
            </a:r>
            <a:r>
              <a:rPr lang="en-US" dirty="0" err="1"/>
              <a:t>cdc+diabetes+health+indicators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607-90CA-5EA2-105F-7576AC90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277" y="237331"/>
            <a:ext cx="7539445" cy="1417298"/>
          </a:xfrm>
        </p:spPr>
        <p:txBody>
          <a:bodyPr/>
          <a:lstStyle/>
          <a:p>
            <a:r>
              <a:rPr lang="en-US" dirty="0"/>
              <a:t>Exploratory Data Analyses (EDA)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9AE4-FBBF-0389-450E-F047CEBD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3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21 covariates and </a:t>
            </a:r>
            <a:r>
              <a:rPr lang="en-US" b="0" i="0" u="none" strike="noStrike" dirty="0">
                <a:solidFill>
                  <a:srgbClr val="303030"/>
                </a:solidFill>
                <a:effectLst/>
                <a:latin typeface="ui-sans-serif"/>
              </a:rPr>
              <a:t>253680</a:t>
            </a:r>
            <a:r>
              <a:rPr lang="en-US" dirty="0"/>
              <a:t> cases</a:t>
            </a:r>
          </a:p>
          <a:p>
            <a:pPr lvl="1"/>
            <a:r>
              <a:rPr lang="en-US" dirty="0"/>
              <a:t>3 numeric covariates</a:t>
            </a:r>
          </a:p>
          <a:p>
            <a:pPr lvl="1"/>
            <a:r>
              <a:rPr lang="en-US" dirty="0"/>
              <a:t>18 categorical covariates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There is no missing, duplicated, or extreme values</a:t>
            </a:r>
          </a:p>
          <a:p>
            <a:endParaRPr lang="en-US" dirty="0"/>
          </a:p>
          <a:p>
            <a:r>
              <a:rPr lang="en-US" dirty="0"/>
              <a:t> Binary outcome (Diabetes/No diabetes), </a:t>
            </a:r>
            <a:r>
              <a:rPr lang="en-US" b="1" dirty="0"/>
              <a:t>Classification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Number of those with diabetes = 35,346 , Proportion (Diabetes) = 14 %</a:t>
            </a:r>
          </a:p>
          <a:p>
            <a:pPr lvl="1"/>
            <a:r>
              <a:rPr lang="en-US" dirty="0"/>
              <a:t>Imbalanced class -&gt; Down sampling was applied and now (35,346 each)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FBBD-8FA8-B6F7-6FA6-618EED8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 </a:t>
            </a:r>
            <a:r>
              <a:rPr lang="en-US"/>
              <a:t>and Variable Selection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09357-474B-A92C-9908-58D7AD89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1427356"/>
            <a:ext cx="7333222" cy="45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2748-D18B-5E97-65B8-8E9FAC2E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9380C-F1BC-1DD2-2B45-0B1B7045E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92D-3869-A3C2-DA6C-D4790FEA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7FC67-B6F4-E557-D091-A033F3A5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D470-9D30-A009-0470-442F5C20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B406-8356-0321-64E4-7596A894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D298-204A-2F09-76B1-179D2853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599D8-356D-ADAB-72FC-FB03CE41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4CAD8D-244F-B109-905A-7EC0A19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4" y="1416205"/>
            <a:ext cx="7801208" cy="5200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B8A27D-D3AE-8FAD-E73D-87AF16779A16}"/>
              </a:ext>
            </a:extLst>
          </p:cNvPr>
          <p:cNvSpPr txBox="1"/>
          <p:nvPr/>
        </p:nvSpPr>
        <p:spPr>
          <a:xfrm>
            <a:off x="2230244" y="334537"/>
            <a:ext cx="81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numerical covariates</a:t>
            </a:r>
          </a:p>
        </p:txBody>
      </p:sp>
    </p:spTree>
    <p:extLst>
      <p:ext uri="{BB962C8B-B14F-4D97-AF65-F5344CB8AC3E}">
        <p14:creationId xmlns:p14="http://schemas.microsoft.com/office/powerpoint/2010/main" val="1586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ui-sans-serif</vt:lpstr>
      <vt:lpstr>Office Theme</vt:lpstr>
      <vt:lpstr>PowerPoint Presentation</vt:lpstr>
      <vt:lpstr>CDC Diabetes Health Indicators Data</vt:lpstr>
      <vt:lpstr>Exploratory Data Analyses (EDA) </vt:lpstr>
      <vt:lpstr>Summary Table and Variable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Cross-validation results</vt:lpstr>
      <vt:lpstr>PowerPoint Presentation</vt:lpstr>
      <vt:lpstr>AUROC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Alghwiri, Alaa</dc:creator>
  <cp:lastModifiedBy>Alghwiri, Alaa</cp:lastModifiedBy>
  <cp:revision>1</cp:revision>
  <dcterms:created xsi:type="dcterms:W3CDTF">2024-12-03T22:08:51Z</dcterms:created>
  <dcterms:modified xsi:type="dcterms:W3CDTF">2024-12-04T11:58:14Z</dcterms:modified>
</cp:coreProperties>
</file>