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58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F83CA4-2811-0741-BC82-3310D0D8B640}" v="5" dt="2024-12-03T22:52:18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 varScale="1">
        <p:scale>
          <a:sx n="115" d="100"/>
          <a:sy n="115" d="100"/>
        </p:scale>
        <p:origin x="22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A428-957C-34C5-DDC4-4A5E8FCA3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4CFC5-88A6-BC33-00B6-B3C88C376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0EBD-C8C6-F53B-A499-24934CFB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F8A6-A452-06C7-E72E-CB44A43A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0768-3E60-5734-A605-A63B6C96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ACDE-E9DA-A3BB-39B0-37EA8ED9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9363F-C539-AEE7-8565-07426EDE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EF4A8-EB17-902C-8C9B-13E4845B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04A3-C9C8-1F15-0D7C-4C9B9630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7796-D1BB-5564-9486-105C6B2F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0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33AE1-A803-142C-7CC3-D0647359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BF1BF-21D8-8E57-EF67-2CF7F1CF8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1194C-9761-835E-5D63-8C506D04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D7FF-C26F-8594-C658-B7748901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25F3-F646-BA8E-71FF-E9A3ECF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B880-6EFE-AE31-0C68-A224F700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0467-8924-3FE7-A62C-32A3716B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ADA2-4448-CEA3-E19F-FED8077B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AE30-4944-7EF5-46DC-8FD48EDD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4100-C199-7BDF-CCD6-5B686322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AA6-8936-8DE4-CC62-274738EA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66C37-E326-77D4-5346-9D0023C7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35F4C-8CE3-001E-CC4A-328FE4B3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6BDAE-9189-DDF0-8D45-74BAF8B8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8B505-BA5D-6936-7404-68447177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E044-1B5C-813B-82D5-526ACB37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E665-0769-E6B6-4296-42D9B7814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944C7-CBFB-604D-E7AA-AF10DBFA7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AF5F6-B73D-2E46-66E1-50E778BE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113F9-ACF1-DB7C-C727-8090A8BB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EFF13-507E-452C-5975-F488CE85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167-1AE6-0C9B-6DB1-F52D0FB6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113D9-3ADE-E0DC-6B6C-399BB10A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42E00-94FD-3BC0-441C-2DD4E0DFB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368F8-4BE0-9153-5FE5-960A029E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3CD3-E79A-CEB2-7722-5214B0E6D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5246E-4778-3C96-D580-1301B9B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5CE25-3C7D-1E50-8D5D-EE21FD7B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3EA67-95C6-2C2D-EB08-EAB418CA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DA54-CDFF-4632-AAB5-C7CE94D0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F16D0-5723-57FE-3957-AB4CB93C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B3653-4766-84F8-6316-375E57FF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F9D5F-72F4-86DB-198F-3364582A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86E31-3099-5843-2569-72DF1A29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34CC3-7065-279D-B626-FFC32C50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2A6CC-59E8-86C4-B4C0-EADCA954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9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45AC-9F5A-91F3-A91C-848907A8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B440-B643-1710-87C7-4F732D90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F3852-001B-1A86-DF05-F2B1BDA6C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D4575-B739-F801-C5F3-5E2D92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32903-4686-FF07-8623-0B8E08FC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589A4-FEA7-F4B2-3D91-1246AD4A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8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C7A5-8B48-2E5C-DC27-9C8C0AB5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787FC-285E-63E4-89AE-3522ABFF5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22B87-3079-6881-3BB0-D2FD83572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D61DC-7891-2661-7C45-C3C13CA0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DDBF-5A02-AD4F-A64E-6D90968F954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CF36F-6B9D-7BB3-CCAA-4882D3BD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F1544-92C6-9763-F786-DB0A931A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9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C07B0-B353-4877-27F0-C06E8BB7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F82FB-9F98-55FC-5688-6B2F35F8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240E-0927-E0BD-09C1-6A12E5C34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DDDBF-5A02-AD4F-A64E-6D90968F954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E2D2A-524C-70EF-408B-A51B67C97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85DE-DC02-ACAD-4017-B9F675272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6A08E-F448-D040-B97F-FCA74B63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4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90DA-2ACF-B300-0463-11F31E7C6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FC327-31D1-CBD8-D15A-0CF26AD51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22FF-EA62-2906-6FB3-7DBA86ED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EA61D5-5883-5D0C-FC8A-A61B54213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653" y="1261483"/>
            <a:ext cx="7462025" cy="559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4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0AE0-B2E3-FF77-2B38-466B5FF7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AUROC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C3D1A-1DF0-6785-3EF8-80ECD9800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29" y="1877193"/>
            <a:ext cx="5356459" cy="497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2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DD25-4225-2DB8-10C8-8EACC32B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24086-F741-B429-FAB1-450480A5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37" y="1304693"/>
            <a:ext cx="5427858" cy="50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3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59EF-6EFF-E44D-BE74-4D37B1E9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B9CC6-C01D-465D-DA9A-03A99258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75" y="1788376"/>
            <a:ext cx="7996664" cy="44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4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C4A8-277D-1AEE-BF44-7A050984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18010B4-F5D0-EC9E-C08F-FA3D56F7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97" r="56430" b="49990"/>
          <a:stretch/>
        </p:blipFill>
        <p:spPr bwMode="auto">
          <a:xfrm>
            <a:off x="2440172" y="1825625"/>
            <a:ext cx="7311656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90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1680-A883-A466-F5BB-E3498755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Diabetes Health Indicators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18ED-1D59-67C8-97C6-0232DA6E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data set and its covariates (predictors). Use the following link for more </a:t>
            </a:r>
            <a:r>
              <a:rPr lang="en-US" dirty="0" err="1"/>
              <a:t>info:https</a:t>
            </a:r>
            <a:r>
              <a:rPr lang="en-US" dirty="0"/>
              <a:t>://</a:t>
            </a:r>
            <a:r>
              <a:rPr lang="en-US" dirty="0" err="1"/>
              <a:t>archive.ics.uci.edu</a:t>
            </a:r>
            <a:r>
              <a:rPr lang="en-US" dirty="0"/>
              <a:t>/dataset/891/</a:t>
            </a:r>
            <a:r>
              <a:rPr lang="en-US" dirty="0" err="1"/>
              <a:t>cdc+diabetes+health+indicators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0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FBBD-8FA8-B6F7-6FA6-618EED8D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09357-474B-A92C-9908-58D7AD89E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250" y="1427356"/>
            <a:ext cx="7333222" cy="457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8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2748-D18B-5E97-65B8-8E9FAC2E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E9380C-F1BC-1DD2-2B45-0B1B7045E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250" y="2001044"/>
            <a:ext cx="6413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1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292D-3869-A3C2-DA6C-D4790FEA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C7FC67-B6F4-E557-D091-A033F3A5A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250" y="2001044"/>
            <a:ext cx="6413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6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D470-9D30-A009-0470-442F5C20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2B406-8356-0321-64E4-7596A8942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250" y="2001044"/>
            <a:ext cx="6413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8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D298-204A-2F09-76B1-179D2853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6599D8-356D-ADAB-72FC-FB03CE417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250" y="2001044"/>
            <a:ext cx="6413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4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4CAD8D-244F-B109-905A-7EC0A19C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14" y="1416205"/>
            <a:ext cx="7801208" cy="52008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B8A27D-D3AE-8FAD-E73D-87AF16779A16}"/>
              </a:ext>
            </a:extLst>
          </p:cNvPr>
          <p:cNvSpPr txBox="1"/>
          <p:nvPr/>
        </p:nvSpPr>
        <p:spPr>
          <a:xfrm>
            <a:off x="2230244" y="334537"/>
            <a:ext cx="818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between numerical covariates</a:t>
            </a:r>
          </a:p>
        </p:txBody>
      </p:sp>
    </p:spTree>
    <p:extLst>
      <p:ext uri="{BB962C8B-B14F-4D97-AF65-F5344CB8AC3E}">
        <p14:creationId xmlns:p14="http://schemas.microsoft.com/office/powerpoint/2010/main" val="158614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6512-3780-C9DD-6A53-05CFA6B1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6AE2F4-BCAE-B306-252F-C9DA15AF4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862" y="1405054"/>
            <a:ext cx="7700842" cy="49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53</Words>
  <Application>Microsoft Macintosh PowerPoint</Application>
  <PresentationFormat>Widescreen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CDC Diabetes Health Indicators Data</vt:lpstr>
      <vt:lpstr>Summary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Cross-validation results</vt:lpstr>
      <vt:lpstr>PowerPoint Presentation</vt:lpstr>
      <vt:lpstr>AUROC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Alghwiri, Alaa</dc:creator>
  <cp:lastModifiedBy>Alghwiri, Alaa</cp:lastModifiedBy>
  <cp:revision>1</cp:revision>
  <dcterms:created xsi:type="dcterms:W3CDTF">2024-12-03T22:08:51Z</dcterms:created>
  <dcterms:modified xsi:type="dcterms:W3CDTF">2024-12-03T22:52:26Z</dcterms:modified>
</cp:coreProperties>
</file>