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6858000" cy="6858000"/>
            <a:chOff x="457200" y="914400"/>
            <a:chExt cx="6858000" cy="685800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6858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023761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616318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8875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801432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93990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86547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579104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71661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64218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356775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49332" y="1244276"/>
              <a:ext cx="0" cy="6086980"/>
            </a:xfrm>
            <a:custGeom>
              <a:avLst/>
              <a:pathLst>
                <a:path w="0" h="6086980">
                  <a:moveTo>
                    <a:pt x="0" y="6086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951508" y="4215513"/>
              <a:ext cx="144506" cy="144506"/>
            </a:xfrm>
            <a:prstGeom prst="ellipse">
              <a:avLst/>
            </a:prstGeom>
            <a:solidFill>
              <a:srgbClr val="00008B">
                <a:alpha val="100000"/>
              </a:srgbClr>
            </a:solidFill>
            <a:ln w="9000" cap="rnd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99408" y="4215513"/>
              <a:ext cx="144506" cy="144506"/>
            </a:xfrm>
            <a:prstGeom prst="ellipse">
              <a:avLst/>
            </a:prstGeom>
            <a:solidFill>
              <a:srgbClr val="00008B">
                <a:alpha val="100000"/>
              </a:srgbClr>
            </a:solidFill>
            <a:ln w="9000" cap="rnd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877079" y="4215513"/>
              <a:ext cx="144506" cy="144506"/>
            </a:xfrm>
            <a:prstGeom prst="ellipse">
              <a:avLst/>
            </a:prstGeom>
            <a:solidFill>
              <a:srgbClr val="00008B">
                <a:alpha val="100000"/>
              </a:srgbClr>
            </a:solidFill>
            <a:ln w="9000" cap="rnd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761" y="4287766"/>
              <a:ext cx="5925570" cy="0"/>
            </a:xfrm>
            <a:custGeom>
              <a:avLst/>
              <a:pathLst>
                <a:path w="5925570" h="0">
                  <a:moveTo>
                    <a:pt x="0" y="0"/>
                  </a:moveTo>
                  <a:lnTo>
                    <a:pt x="4147899" y="0"/>
                  </a:lnTo>
                  <a:lnTo>
                    <a:pt x="5925570" y="0"/>
                  </a:lnTo>
                </a:path>
              </a:pathLst>
            </a:custGeom>
            <a:ln w="27101" cap="flat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745771" y="3597045"/>
              <a:ext cx="2829328" cy="1089831"/>
            </a:xfrm>
            <a:custGeom>
              <a:avLst/>
              <a:pathLst>
                <a:path w="2829328" h="1089831">
                  <a:moveTo>
                    <a:pt x="27431" y="1089831"/>
                  </a:moveTo>
                  <a:lnTo>
                    <a:pt x="2801896" y="1089831"/>
                  </a:lnTo>
                  <a:lnTo>
                    <a:pt x="2800791" y="1089808"/>
                  </a:lnTo>
                  <a:lnTo>
                    <a:pt x="2805202" y="1089631"/>
                  </a:lnTo>
                  <a:lnTo>
                    <a:pt x="2809528" y="1088748"/>
                  </a:lnTo>
                  <a:lnTo>
                    <a:pt x="2813655" y="1087182"/>
                  </a:lnTo>
                  <a:lnTo>
                    <a:pt x="2817479" y="1084975"/>
                  </a:lnTo>
                  <a:lnTo>
                    <a:pt x="2820898" y="1082183"/>
                  </a:lnTo>
                  <a:lnTo>
                    <a:pt x="2823826" y="1078878"/>
                  </a:lnTo>
                  <a:lnTo>
                    <a:pt x="2826185" y="1075147"/>
                  </a:lnTo>
                  <a:lnTo>
                    <a:pt x="2827916" y="1071085"/>
                  </a:lnTo>
                  <a:lnTo>
                    <a:pt x="2828972" y="1066799"/>
                  </a:lnTo>
                  <a:lnTo>
                    <a:pt x="2829328" y="1062399"/>
                  </a:lnTo>
                  <a:lnTo>
                    <a:pt x="2829328" y="27431"/>
                  </a:lnTo>
                  <a:lnTo>
                    <a:pt x="2828972" y="23031"/>
                  </a:lnTo>
                  <a:lnTo>
                    <a:pt x="2827916" y="18745"/>
                  </a:lnTo>
                  <a:lnTo>
                    <a:pt x="2826185" y="14683"/>
                  </a:lnTo>
                  <a:lnTo>
                    <a:pt x="2823826" y="10952"/>
                  </a:lnTo>
                  <a:lnTo>
                    <a:pt x="2820898" y="7647"/>
                  </a:lnTo>
                  <a:lnTo>
                    <a:pt x="2817479" y="4855"/>
                  </a:lnTo>
                  <a:lnTo>
                    <a:pt x="2813655" y="2648"/>
                  </a:lnTo>
                  <a:lnTo>
                    <a:pt x="2809528" y="1083"/>
                  </a:lnTo>
                  <a:lnTo>
                    <a:pt x="2805202" y="200"/>
                  </a:lnTo>
                  <a:lnTo>
                    <a:pt x="280189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062399"/>
                  </a:lnTo>
                  <a:lnTo>
                    <a:pt x="88" y="1060191"/>
                  </a:lnTo>
                  <a:lnTo>
                    <a:pt x="88" y="1064606"/>
                  </a:lnTo>
                  <a:lnTo>
                    <a:pt x="797" y="1068964"/>
                  </a:lnTo>
                  <a:lnTo>
                    <a:pt x="2195" y="1073151"/>
                  </a:lnTo>
                  <a:lnTo>
                    <a:pt x="4246" y="1077060"/>
                  </a:lnTo>
                  <a:lnTo>
                    <a:pt x="6898" y="1080589"/>
                  </a:lnTo>
                  <a:lnTo>
                    <a:pt x="10082" y="1083648"/>
                  </a:lnTo>
                  <a:lnTo>
                    <a:pt x="13715" y="1086155"/>
                  </a:lnTo>
                  <a:lnTo>
                    <a:pt x="17704" y="1088048"/>
                  </a:lnTo>
                  <a:lnTo>
                    <a:pt x="21944" y="1089276"/>
                  </a:lnTo>
                  <a:lnTo>
                    <a:pt x="26327" y="1089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48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839547" y="3611840"/>
              <a:ext cx="641775" cy="1201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Bachelor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925416" y="3814394"/>
              <a:ext cx="470037" cy="15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(2007)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30124" y="4045611"/>
              <a:ext cx="2060621" cy="1546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Jordan University of 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64059" y="4281433"/>
              <a:ext cx="2792752" cy="153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Major: Electro-Mechanical Engineering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744666" y="4545680"/>
              <a:ext cx="831537" cy="12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GPA: Good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2342862" y="4240527"/>
              <a:ext cx="3091500" cy="1089831"/>
            </a:xfrm>
            <a:custGeom>
              <a:avLst/>
              <a:pathLst>
                <a:path w="3091500" h="1089831">
                  <a:moveTo>
                    <a:pt x="27431" y="1089831"/>
                  </a:moveTo>
                  <a:lnTo>
                    <a:pt x="3064068" y="1089831"/>
                  </a:lnTo>
                  <a:lnTo>
                    <a:pt x="3062964" y="1089808"/>
                  </a:lnTo>
                  <a:lnTo>
                    <a:pt x="3067375" y="1089631"/>
                  </a:lnTo>
                  <a:lnTo>
                    <a:pt x="3071700" y="1088748"/>
                  </a:lnTo>
                  <a:lnTo>
                    <a:pt x="3075828" y="1087182"/>
                  </a:lnTo>
                  <a:lnTo>
                    <a:pt x="3079652" y="1084975"/>
                  </a:lnTo>
                  <a:lnTo>
                    <a:pt x="3083071" y="1082183"/>
                  </a:lnTo>
                  <a:lnTo>
                    <a:pt x="3085999" y="1078878"/>
                  </a:lnTo>
                  <a:lnTo>
                    <a:pt x="3088358" y="1075147"/>
                  </a:lnTo>
                  <a:lnTo>
                    <a:pt x="3090089" y="1071085"/>
                  </a:lnTo>
                  <a:lnTo>
                    <a:pt x="3091145" y="1066799"/>
                  </a:lnTo>
                  <a:lnTo>
                    <a:pt x="3091500" y="1062399"/>
                  </a:lnTo>
                  <a:lnTo>
                    <a:pt x="3091500" y="27432"/>
                  </a:lnTo>
                  <a:lnTo>
                    <a:pt x="3091145" y="23031"/>
                  </a:lnTo>
                  <a:lnTo>
                    <a:pt x="3090089" y="18745"/>
                  </a:lnTo>
                  <a:lnTo>
                    <a:pt x="3088358" y="14683"/>
                  </a:lnTo>
                  <a:lnTo>
                    <a:pt x="3085999" y="10952"/>
                  </a:lnTo>
                  <a:lnTo>
                    <a:pt x="3083071" y="7647"/>
                  </a:lnTo>
                  <a:lnTo>
                    <a:pt x="3079652" y="4855"/>
                  </a:lnTo>
                  <a:lnTo>
                    <a:pt x="3075828" y="2648"/>
                  </a:lnTo>
                  <a:lnTo>
                    <a:pt x="3071700" y="1083"/>
                  </a:lnTo>
                  <a:lnTo>
                    <a:pt x="3067375" y="200"/>
                  </a:lnTo>
                  <a:lnTo>
                    <a:pt x="30640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062399"/>
                  </a:lnTo>
                  <a:lnTo>
                    <a:pt x="88" y="1060191"/>
                  </a:lnTo>
                  <a:lnTo>
                    <a:pt x="88" y="1064606"/>
                  </a:lnTo>
                  <a:lnTo>
                    <a:pt x="797" y="1068964"/>
                  </a:lnTo>
                  <a:lnTo>
                    <a:pt x="2195" y="1073151"/>
                  </a:lnTo>
                  <a:lnTo>
                    <a:pt x="4246" y="1077060"/>
                  </a:lnTo>
                  <a:lnTo>
                    <a:pt x="6898" y="1080589"/>
                  </a:lnTo>
                  <a:lnTo>
                    <a:pt x="10082" y="1083648"/>
                  </a:lnTo>
                  <a:lnTo>
                    <a:pt x="13716" y="1086155"/>
                  </a:lnTo>
                  <a:lnTo>
                    <a:pt x="17704" y="1088048"/>
                  </a:lnTo>
                  <a:lnTo>
                    <a:pt x="21944" y="1089276"/>
                  </a:lnTo>
                  <a:lnTo>
                    <a:pt x="26327" y="1089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48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3640135" y="4255560"/>
              <a:ext cx="496953" cy="119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Master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53593" y="4457876"/>
              <a:ext cx="470037" cy="15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(2014)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06343" y="4690601"/>
              <a:ext cx="1364537" cy="153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University of Akron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61150" y="4922136"/>
              <a:ext cx="3054924" cy="155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Major: Industrial and Systems Engineering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32666" y="5189082"/>
              <a:ext cx="1111892" cy="122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GPA: 3.90/4.00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135822" y="3115304"/>
              <a:ext cx="3091500" cy="1089831"/>
            </a:xfrm>
            <a:custGeom>
              <a:avLst/>
              <a:pathLst>
                <a:path w="3091500" h="1089831">
                  <a:moveTo>
                    <a:pt x="27432" y="1089831"/>
                  </a:moveTo>
                  <a:lnTo>
                    <a:pt x="3064068" y="1089831"/>
                  </a:lnTo>
                  <a:lnTo>
                    <a:pt x="3062964" y="1089808"/>
                  </a:lnTo>
                  <a:lnTo>
                    <a:pt x="3067375" y="1089631"/>
                  </a:lnTo>
                  <a:lnTo>
                    <a:pt x="3071700" y="1088748"/>
                  </a:lnTo>
                  <a:lnTo>
                    <a:pt x="3075828" y="1087182"/>
                  </a:lnTo>
                  <a:lnTo>
                    <a:pt x="3079652" y="1084975"/>
                  </a:lnTo>
                  <a:lnTo>
                    <a:pt x="3083071" y="1082183"/>
                  </a:lnTo>
                  <a:lnTo>
                    <a:pt x="3085999" y="1078878"/>
                  </a:lnTo>
                  <a:lnTo>
                    <a:pt x="3088358" y="1075147"/>
                  </a:lnTo>
                  <a:lnTo>
                    <a:pt x="3090089" y="1071085"/>
                  </a:lnTo>
                  <a:lnTo>
                    <a:pt x="3091145" y="1066799"/>
                  </a:lnTo>
                  <a:lnTo>
                    <a:pt x="3091500" y="1062399"/>
                  </a:lnTo>
                  <a:lnTo>
                    <a:pt x="3091500" y="27431"/>
                  </a:lnTo>
                  <a:lnTo>
                    <a:pt x="3091145" y="23031"/>
                  </a:lnTo>
                  <a:lnTo>
                    <a:pt x="3090089" y="18745"/>
                  </a:lnTo>
                  <a:lnTo>
                    <a:pt x="3088358" y="14683"/>
                  </a:lnTo>
                  <a:lnTo>
                    <a:pt x="3085999" y="10952"/>
                  </a:lnTo>
                  <a:lnTo>
                    <a:pt x="3083071" y="7647"/>
                  </a:lnTo>
                  <a:lnTo>
                    <a:pt x="3079652" y="4855"/>
                  </a:lnTo>
                  <a:lnTo>
                    <a:pt x="3075828" y="2648"/>
                  </a:lnTo>
                  <a:lnTo>
                    <a:pt x="3071700" y="1083"/>
                  </a:lnTo>
                  <a:lnTo>
                    <a:pt x="3067375" y="200"/>
                  </a:lnTo>
                  <a:lnTo>
                    <a:pt x="30640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062399"/>
                  </a:lnTo>
                  <a:lnTo>
                    <a:pt x="88" y="1060191"/>
                  </a:lnTo>
                  <a:lnTo>
                    <a:pt x="88" y="1064606"/>
                  </a:lnTo>
                  <a:lnTo>
                    <a:pt x="797" y="1068964"/>
                  </a:lnTo>
                  <a:lnTo>
                    <a:pt x="2195" y="1073151"/>
                  </a:lnTo>
                  <a:lnTo>
                    <a:pt x="4246" y="1077060"/>
                  </a:lnTo>
                  <a:lnTo>
                    <a:pt x="6898" y="1080589"/>
                  </a:lnTo>
                  <a:lnTo>
                    <a:pt x="10082" y="1083648"/>
                  </a:lnTo>
                  <a:lnTo>
                    <a:pt x="13715" y="1086155"/>
                  </a:lnTo>
                  <a:lnTo>
                    <a:pt x="17704" y="1088048"/>
                  </a:lnTo>
                  <a:lnTo>
                    <a:pt x="21944" y="1089276"/>
                  </a:lnTo>
                  <a:lnTo>
                    <a:pt x="26327" y="1089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48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523411" y="3133195"/>
              <a:ext cx="316322" cy="1170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46553" y="3332653"/>
              <a:ext cx="470037" cy="15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(2017)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99303" y="3565379"/>
              <a:ext cx="1364537" cy="1531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University of Akron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4110" y="3796914"/>
              <a:ext cx="3054924" cy="155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Major: Industrial and Systems Engineering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25626" y="4063780"/>
              <a:ext cx="1111892" cy="123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GPA: 3.83/4.00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54246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446803" y="7393217"/>
              <a:ext cx="339030" cy="109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39360" y="7393292"/>
              <a:ext cx="339030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631917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224474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17031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09588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02146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94703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87260" y="7393292"/>
              <a:ext cx="339030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779817" y="7393366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39002" y="7569113"/>
              <a:ext cx="295088" cy="10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27483" y="979623"/>
              <a:ext cx="1728092" cy="150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Education Timeline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alghwiri</cp:lastModifiedBy>
  <cp:revision>3</cp:revision>
  <dcterms:created xsi:type="dcterms:W3CDTF">2017-02-13T16:18:36Z</dcterms:created>
  <dcterms:modified xsi:type="dcterms:W3CDTF">2024-07-07T14:28:25Z</dcterms:modified>
  <cp:category/>
</cp:coreProperties>
</file>