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8CC"/>
    <a:srgbClr val="5E7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>
      <p:cViewPr varScale="1">
        <p:scale>
          <a:sx n="115" d="100"/>
          <a:sy n="115" d="100"/>
        </p:scale>
        <p:origin x="22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639CC-E9A3-1CED-EFF1-FFE6483AD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DFA6D-EA26-5DCA-9F44-6ABEF92B8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8F27B-57A8-AC44-1F54-4334A97C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5D90-9C1F-E348-832D-675796DABC55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30EBD-3CA4-2972-E9FE-DB46121F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AAB8F-1E43-9977-5843-0C4EBFD3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D968-B925-864B-A8BB-CE01CCF1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8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49A0-A81F-BC6D-6968-25BE33A0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B5E97-4F9D-41C8-E3A0-D25A3912E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8B369-C02C-4979-707D-168E3847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5D90-9C1F-E348-832D-675796DABC55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E2DE-42E4-B67C-08D1-45B13A7C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B4D1B-D8B0-B334-9696-C3CAD271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D968-B925-864B-A8BB-CE01CCF1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40F59-CC46-42A2-57BE-E3A6D2823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B9CF7-CC9F-94EA-B22B-7C99E26FC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55F48-9EBB-EDC6-52A9-C2E89C6AD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5D90-9C1F-E348-832D-675796DABC55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EBBA9-A01D-14B4-E633-0A708C02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C73C1-05FD-853B-DEE6-35179221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D968-B925-864B-A8BB-CE01CCF1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CD66-C49C-77FB-7766-2693265B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D448-690C-41E5-B403-FF5B96718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D8970-A51C-98CA-E658-6B22A50B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5D90-9C1F-E348-832D-675796DABC55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9462-37F2-89D4-E77B-1BF802E0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6BB3B-74CA-EBB0-5830-7E188894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D968-B925-864B-A8BB-CE01CCF1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3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2BB7-2F62-02CC-E071-647145B3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1CB45-5EB9-7425-B82C-E83AE80E7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5F9E7-20E2-2957-0147-1E7444F3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5D90-9C1F-E348-832D-675796DABC55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71BD9-4047-6593-E58F-78565300C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D6BE5-5FA9-4E9B-AE27-D61A6675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D968-B925-864B-A8BB-CE01CCF1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8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4111-FFCF-F00F-382D-AA588064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273E-07D6-C949-E80F-56086F50F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C1D05-ED3C-5C01-C3C3-7C49A746C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A9A30-302C-E8CA-0F8A-A45DF639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5D90-9C1F-E348-832D-675796DABC55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6D50A-9273-31DA-FAB5-433662EA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C8EEA-F796-A512-284A-D573676B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D968-B925-864B-A8BB-CE01CCF1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2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FBE36-95AE-50C3-720C-4642F1DB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84EB3-85F6-D8B6-BD02-1603AA5F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E1DC0-524B-009A-772D-D132BFB3E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09E8C-D645-52F2-0119-827A1AD5B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9C7C7-AE6C-4880-4007-0989BF1BE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BCEF6-D4B7-EB63-2670-46D081EF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5D90-9C1F-E348-832D-675796DABC55}" type="datetimeFigureOut">
              <a:rPr lang="en-US" smtClean="0"/>
              <a:t>10/6/24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850C6-4739-2B41-C8E1-9F9F9FFB5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47FFD-0A7C-8ACD-09A8-52AD092C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D968-B925-864B-A8BB-CE01CCF1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7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8439-3BDD-C242-BDDA-CD345FFC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4C5EF-51BA-E257-4B52-CEAE958C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5D90-9C1F-E348-832D-675796DABC55}" type="datetimeFigureOut">
              <a:rPr lang="en-US" smtClean="0"/>
              <a:t>10/6/24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66AA9-8955-BFE5-D06C-FFC2C0EC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2B1B2-748A-3E8B-66FD-87AB1C77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D968-B925-864B-A8BB-CE01CCF1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1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CC4DF-2223-BB7F-B633-ABE82711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5D90-9C1F-E348-832D-675796DABC55}" type="datetimeFigureOut">
              <a:rPr lang="en-US" smtClean="0"/>
              <a:t>10/6/24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322DD-CA3D-83BD-0A6C-246D2D77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45205-8150-9FFF-AAFC-59A14864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D968-B925-864B-A8BB-CE01CCF1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1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0EBB-A1D7-A41F-3FE4-780BEEED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100BE-A30E-EF90-67EC-10EF75A95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FC9F0-E1B4-B21B-DC51-31C5FD6DE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66586-7BB4-1463-79CD-CF7E1C4D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5D90-9C1F-E348-832D-675796DABC55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8E2FE-E1ED-07C3-AF42-E454EE10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81446-91BA-C3E0-9ABD-506E318B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D968-B925-864B-A8BB-CE01CCF1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FAE9-B21D-90F9-B24E-06DB2B63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329BD-3A86-5109-E2B9-809053C37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823A1-CE74-99F1-2BB9-208B6D448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08198-A33C-7326-1BFA-CB5A7677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5D90-9C1F-E348-832D-675796DABC55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DD8E2-CF97-0399-0302-7766F103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69E04-C749-C9ED-0138-FBA7F6CE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DD968-B925-864B-A8BB-CE01CCF1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8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AC2AC-5733-DADE-8989-80F05FAF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42976-C047-DB4D-FA85-8678AA43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4D1F-0E8A-E49C-FCB8-B73026177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B05D90-9C1F-E348-832D-675796DABC55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E934D-1661-BB88-80F1-3EB0C476A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1D4C-BD26-442F-170B-5522BD1D1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9DD968-B925-864B-A8BB-CE01CCF1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4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D2EE-6F91-2259-1EAB-1C65AD307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78AAC-C6F4-ABC4-5614-635D6EA0B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7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logo with a letter c&#10;&#10;Description automatically generated">
            <a:extLst>
              <a:ext uri="{FF2B5EF4-FFF2-40B4-BE49-F238E27FC236}">
                <a16:creationId xmlns:a16="http://schemas.microsoft.com/office/drawing/2014/main" id="{310D2FAE-847C-6EEB-0B07-6693F3FD600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8703" y="2584602"/>
            <a:ext cx="1828800" cy="914400"/>
          </a:xfr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7" name="Picture 6" descr="A logo with a triangle and a triangle&#10;&#10;Description automatically generated with medium confidence">
            <a:extLst>
              <a:ext uri="{FF2B5EF4-FFF2-40B4-BE49-F238E27FC236}">
                <a16:creationId xmlns:a16="http://schemas.microsoft.com/office/drawing/2014/main" id="{095611B1-3B79-0100-2E24-46598FE319A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9" y="838500"/>
            <a:ext cx="1828800" cy="91440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13" name="Picture 12" descr="A close-up of a logo&#10;&#10;Description automatically generated">
            <a:extLst>
              <a:ext uri="{FF2B5EF4-FFF2-40B4-BE49-F238E27FC236}">
                <a16:creationId xmlns:a16="http://schemas.microsoft.com/office/drawing/2014/main" id="{38D4073E-62F5-A4B3-C166-AADE21E37A4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614495" y="2584602"/>
            <a:ext cx="1828800" cy="91440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15" name="Picture 1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9FBB5E0-BB4B-E092-E7C1-163A892A043C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181599" y="4330703"/>
            <a:ext cx="1828800" cy="91440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18" name="Quad Arrow 17">
            <a:extLst>
              <a:ext uri="{FF2B5EF4-FFF2-40B4-BE49-F238E27FC236}">
                <a16:creationId xmlns:a16="http://schemas.microsoft.com/office/drawing/2014/main" id="{3C646716-84A8-607A-D0DA-F7932338093E}"/>
              </a:ext>
            </a:extLst>
          </p:cNvPr>
          <p:cNvSpPr/>
          <p:nvPr/>
        </p:nvSpPr>
        <p:spPr>
          <a:xfrm>
            <a:off x="4590236" y="1900042"/>
            <a:ext cx="3011526" cy="2283519"/>
          </a:xfrm>
          <a:prstGeom prst="quadArrow">
            <a:avLst>
              <a:gd name="adj1" fmla="val 10827"/>
              <a:gd name="adj2" fmla="val 22500"/>
              <a:gd name="adj3" fmla="val 27500"/>
            </a:avLst>
          </a:prstGeom>
          <a:solidFill>
            <a:srgbClr val="85A8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3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Alghwiri, Alaa</dc:creator>
  <cp:lastModifiedBy>Alghwiri, Alaa</cp:lastModifiedBy>
  <cp:revision>2</cp:revision>
  <dcterms:created xsi:type="dcterms:W3CDTF">2024-10-06T15:57:24Z</dcterms:created>
  <dcterms:modified xsi:type="dcterms:W3CDTF">2024-10-06T16:51:04Z</dcterms:modified>
</cp:coreProperties>
</file>