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  <p:sldMasterId id="2147484241" r:id="rId2"/>
  </p:sldMasterIdLst>
  <p:notesMasterIdLst>
    <p:notesMasterId r:id="rId19"/>
  </p:notesMasterIdLst>
  <p:handoutMasterIdLst>
    <p:handoutMasterId r:id="rId20"/>
  </p:handoutMasterIdLst>
  <p:sldIdLst>
    <p:sldId id="280" r:id="rId3"/>
    <p:sldId id="287" r:id="rId4"/>
    <p:sldId id="294" r:id="rId5"/>
    <p:sldId id="296" r:id="rId6"/>
    <p:sldId id="295" r:id="rId7"/>
    <p:sldId id="283" r:id="rId8"/>
    <p:sldId id="289" r:id="rId9"/>
    <p:sldId id="290" r:id="rId10"/>
    <p:sldId id="291" r:id="rId11"/>
    <p:sldId id="292" r:id="rId12"/>
    <p:sldId id="297" r:id="rId13"/>
    <p:sldId id="298" r:id="rId14"/>
    <p:sldId id="299" r:id="rId15"/>
    <p:sldId id="300" r:id="rId16"/>
    <p:sldId id="301" r:id="rId17"/>
    <p:sldId id="302" r:id="rId18"/>
  </p:sldIdLst>
  <p:sldSz cx="12192000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9F16"/>
    <a:srgbClr val="1181AE"/>
    <a:srgbClr val="F794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56" autoAdjust="0"/>
    <p:restoredTop sz="89779" autoAdjust="0"/>
  </p:normalViewPr>
  <p:slideViewPr>
    <p:cSldViewPr>
      <p:cViewPr>
        <p:scale>
          <a:sx n="60" d="100"/>
          <a:sy n="60" d="100"/>
        </p:scale>
        <p:origin x="-1164" y="-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952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2D058-9647-498D-80EE-CE627AFC868E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E2FA5-B3E2-4FD0-82DC-30615C514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05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7/21/2024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24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09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09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73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73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73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3225800"/>
            <a:ext cx="12192000" cy="3632200"/>
          </a:xfrm>
          <a:prstGeom prst="rect">
            <a:avLst/>
          </a:prstGeom>
          <a:gradFill flip="none" rotWithShape="1">
            <a:gsLst>
              <a:gs pos="44000">
                <a:srgbClr val="CBCBCB">
                  <a:alpha val="22000"/>
                </a:srgbClr>
              </a:gs>
              <a:gs pos="100000">
                <a:srgbClr val="5F5F5F">
                  <a:alpha val="1900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895"/>
            <a:endParaRPr lang="en-US" sz="2399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4987990"/>
            <a:ext cx="10363200" cy="610820"/>
          </a:xfrm>
        </p:spPr>
        <p:txBody>
          <a:bodyPr/>
          <a:lstStyle>
            <a:lvl1pPr algn="ctr">
              <a:defRPr lang="en-US" sz="3999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550936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9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3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3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806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5" y="273052"/>
            <a:ext cx="4011084" cy="1162051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6"/>
            <a:ext cx="6815667" cy="5853113"/>
          </a:xfrm>
        </p:spPr>
        <p:txBody>
          <a:bodyPr/>
          <a:lstStyle>
            <a:lvl1pPr>
              <a:defRPr sz="4266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866"/>
            </a:lvl1pPr>
            <a:lvl2pPr marL="609422" indent="0">
              <a:buNone/>
              <a:defRPr sz="1600"/>
            </a:lvl2pPr>
            <a:lvl3pPr marL="1218845" indent="0">
              <a:buNone/>
              <a:defRPr sz="1333"/>
            </a:lvl3pPr>
            <a:lvl4pPr marL="1828267" indent="0">
              <a:buNone/>
              <a:defRPr sz="1200"/>
            </a:lvl4pPr>
            <a:lvl5pPr marL="2437689" indent="0">
              <a:buNone/>
              <a:defRPr sz="1200"/>
            </a:lvl5pPr>
            <a:lvl6pPr marL="3047111" indent="0">
              <a:buNone/>
              <a:defRPr sz="1200"/>
            </a:lvl6pPr>
            <a:lvl7pPr marL="3656534" indent="0">
              <a:buNone/>
              <a:defRPr sz="1200"/>
            </a:lvl7pPr>
            <a:lvl8pPr marL="4265955" indent="0">
              <a:buNone/>
              <a:defRPr sz="1200"/>
            </a:lvl8pPr>
            <a:lvl9pPr marL="48753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0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9" y="4800604"/>
            <a:ext cx="7315200" cy="566739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9" y="612775"/>
            <a:ext cx="7315200" cy="4114800"/>
          </a:xfrm>
        </p:spPr>
        <p:txBody>
          <a:bodyPr/>
          <a:lstStyle>
            <a:lvl1pPr marL="0" indent="0">
              <a:buNone/>
              <a:defRPr sz="4266"/>
            </a:lvl1pPr>
            <a:lvl2pPr marL="609422" indent="0">
              <a:buNone/>
              <a:defRPr sz="3732"/>
            </a:lvl2pPr>
            <a:lvl3pPr marL="1218845" indent="0">
              <a:buNone/>
              <a:defRPr sz="3199"/>
            </a:lvl3pPr>
            <a:lvl4pPr marL="1828267" indent="0">
              <a:buNone/>
              <a:defRPr sz="2666"/>
            </a:lvl4pPr>
            <a:lvl5pPr marL="2437689" indent="0">
              <a:buNone/>
              <a:defRPr sz="2666"/>
            </a:lvl5pPr>
            <a:lvl6pPr marL="3047111" indent="0">
              <a:buNone/>
              <a:defRPr sz="2666"/>
            </a:lvl6pPr>
            <a:lvl7pPr marL="3656534" indent="0">
              <a:buNone/>
              <a:defRPr sz="2666"/>
            </a:lvl7pPr>
            <a:lvl8pPr marL="4265955" indent="0">
              <a:buNone/>
              <a:defRPr sz="2666"/>
            </a:lvl8pPr>
            <a:lvl9pPr marL="4875378" indent="0">
              <a:buNone/>
              <a:defRPr sz="266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9" y="5367342"/>
            <a:ext cx="7315200" cy="804863"/>
          </a:xfrm>
        </p:spPr>
        <p:txBody>
          <a:bodyPr/>
          <a:lstStyle>
            <a:lvl1pPr marL="0" indent="0">
              <a:buNone/>
              <a:defRPr sz="1866"/>
            </a:lvl1pPr>
            <a:lvl2pPr marL="609422" indent="0">
              <a:buNone/>
              <a:defRPr sz="1600"/>
            </a:lvl2pPr>
            <a:lvl3pPr marL="1218845" indent="0">
              <a:buNone/>
              <a:defRPr sz="1333"/>
            </a:lvl3pPr>
            <a:lvl4pPr marL="1828267" indent="0">
              <a:buNone/>
              <a:defRPr sz="1200"/>
            </a:lvl4pPr>
            <a:lvl5pPr marL="2437689" indent="0">
              <a:buNone/>
              <a:defRPr sz="1200"/>
            </a:lvl5pPr>
            <a:lvl6pPr marL="3047111" indent="0">
              <a:buNone/>
              <a:defRPr sz="1200"/>
            </a:lvl6pPr>
            <a:lvl7pPr marL="3656534" indent="0">
              <a:buNone/>
              <a:defRPr sz="1200"/>
            </a:lvl7pPr>
            <a:lvl8pPr marL="4265955" indent="0">
              <a:buNone/>
              <a:defRPr sz="1200"/>
            </a:lvl8pPr>
            <a:lvl9pPr marL="48753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717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585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053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1" y="274643"/>
            <a:ext cx="10972801" cy="715961"/>
          </a:xfrm>
        </p:spPr>
        <p:txBody>
          <a:bodyPr>
            <a:normAutofit/>
          </a:bodyPr>
          <a:lstStyle>
            <a:lvl1pPr algn="l">
              <a:defRPr sz="373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1" y="990600"/>
            <a:ext cx="10972801" cy="508000"/>
          </a:xfrm>
        </p:spPr>
        <p:txBody>
          <a:bodyPr>
            <a:noAutofit/>
          </a:bodyPr>
          <a:lstStyle>
            <a:lvl1pPr marL="0" indent="0">
              <a:buNone/>
              <a:defRPr sz="1866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Subtitle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0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Only"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4644"/>
            <a:ext cx="6705600" cy="711081"/>
          </a:xfrm>
        </p:spPr>
        <p:txBody>
          <a:bodyPr>
            <a:noAutofit/>
          </a:bodyPr>
          <a:lstStyle>
            <a:lvl1pPr>
              <a:defRPr sz="3599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E2B0-FEF2-4C8F-90A4-46C9D72643E3}" type="datetime1">
              <a:rPr lang="en-US" smtClean="0"/>
              <a:t>7/21/2024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30001" y="6356356"/>
            <a:ext cx="762001" cy="365125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0" tIns="91440" rIns="0" bIns="91440" numCol="1" anchor="ctr" anchorCtr="1" compatLnSpc="1">
            <a:prstTxWarp prst="textNoShape">
              <a:avLst/>
            </a:prstTxWarp>
          </a:bodyPr>
          <a:lstStyle>
            <a:lvl1pPr algn="r">
              <a:defRPr lang="en-US" sz="1400" kern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6E69268-9C8B-4EBF-A9EE-DC5DC2D48DC3}" type="slidenum">
              <a:rPr lang="es-UY" smtClean="0"/>
              <a:pPr/>
              <a:t>‹#›</a:t>
            </a:fld>
            <a:endParaRPr lang="es-UY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480301" y="362139"/>
            <a:ext cx="4114800" cy="533400"/>
          </a:xfrm>
        </p:spPr>
        <p:txBody>
          <a:bodyPr anchor="ctr">
            <a:noAutofit/>
          </a:bodyPr>
          <a:lstStyle>
            <a:lvl1pPr marL="0" indent="0" algn="r">
              <a:buNone/>
              <a:defRPr sz="1999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Breadcrumb 1 &gt; Breadcrumb 2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411328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4" y="2870636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srgbClr val="080808">
                    <a:tint val="75000"/>
                  </a:srgbClr>
                </a:solidFill>
              </a:rPr>
              <a:pPr/>
              <a:t>7/21/2024</a:t>
            </a:fld>
            <a:endParaRPr lang="en-US">
              <a:solidFill>
                <a:srgbClr val="080808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80808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srgbClr val="080808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80808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20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4" y="2870636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srgbClr val="080808">
                    <a:tint val="75000"/>
                  </a:srgbClr>
                </a:solidFill>
              </a:rPr>
              <a:pPr/>
              <a:t>7/21/2024</a:t>
            </a:fld>
            <a:endParaRPr lang="en-US">
              <a:solidFill>
                <a:srgbClr val="080808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80808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srgbClr val="080808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80808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20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31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6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000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09792" y="1447800"/>
            <a:ext cx="4559808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908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</p:spPr>
        <p:txBody>
          <a:bodyPr anchor="t"/>
          <a:lstStyle>
            <a:lvl1pPr algn="l">
              <a:defRPr sz="5332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1pPr>
            <a:lvl2pPr marL="609422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84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267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7689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7111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6534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5955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5378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5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282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6"/>
            <a:ext cx="5386917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22" indent="0">
              <a:buNone/>
              <a:defRPr sz="2666" b="1"/>
            </a:lvl2pPr>
            <a:lvl3pPr marL="1218845" indent="0">
              <a:buNone/>
              <a:defRPr sz="2399" b="1"/>
            </a:lvl3pPr>
            <a:lvl4pPr marL="1828267" indent="0">
              <a:buNone/>
              <a:defRPr sz="2133" b="1"/>
            </a:lvl4pPr>
            <a:lvl5pPr marL="2437689" indent="0">
              <a:buNone/>
              <a:defRPr sz="2133" b="1"/>
            </a:lvl5pPr>
            <a:lvl6pPr marL="3047111" indent="0">
              <a:buNone/>
              <a:defRPr sz="2133" b="1"/>
            </a:lvl6pPr>
            <a:lvl7pPr marL="3656534" indent="0">
              <a:buNone/>
              <a:defRPr sz="2133" b="1"/>
            </a:lvl7pPr>
            <a:lvl8pPr marL="4265955" indent="0">
              <a:buNone/>
              <a:defRPr sz="2133" b="1"/>
            </a:lvl8pPr>
            <a:lvl9pPr marL="48753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6"/>
            <a:ext cx="5389033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22" indent="0">
              <a:buNone/>
              <a:defRPr sz="2666" b="1"/>
            </a:lvl2pPr>
            <a:lvl3pPr marL="1218845" indent="0">
              <a:buNone/>
              <a:defRPr sz="2399" b="1"/>
            </a:lvl3pPr>
            <a:lvl4pPr marL="1828267" indent="0">
              <a:buNone/>
              <a:defRPr sz="2133" b="1"/>
            </a:lvl4pPr>
            <a:lvl5pPr marL="2437689" indent="0">
              <a:buNone/>
              <a:defRPr sz="2133" b="1"/>
            </a:lvl5pPr>
            <a:lvl6pPr marL="3047111" indent="0">
              <a:buNone/>
              <a:defRPr sz="2133" b="1"/>
            </a:lvl6pPr>
            <a:lvl7pPr marL="3656534" indent="0">
              <a:buNone/>
              <a:defRPr sz="2133" b="1"/>
            </a:lvl7pPr>
            <a:lvl8pPr marL="4265955" indent="0">
              <a:buNone/>
              <a:defRPr sz="2133" b="1"/>
            </a:lvl8pPr>
            <a:lvl9pPr marL="48753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171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1" y="274643"/>
            <a:ext cx="10972801" cy="715961"/>
          </a:xfrm>
        </p:spPr>
        <p:txBody>
          <a:bodyPr>
            <a:normAutofit/>
          </a:bodyPr>
          <a:lstStyle>
            <a:lvl1pPr algn="l">
              <a:defRPr sz="373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16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1" y="274643"/>
            <a:ext cx="10972801" cy="715961"/>
          </a:xfrm>
        </p:spPr>
        <p:txBody>
          <a:bodyPr>
            <a:normAutofit/>
          </a:bodyPr>
          <a:lstStyle>
            <a:lvl1pPr algn="l">
              <a:defRPr sz="3732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1" y="990600"/>
            <a:ext cx="10972801" cy="508000"/>
          </a:xfrm>
        </p:spPr>
        <p:txBody>
          <a:bodyPr>
            <a:noAutofit/>
          </a:bodyPr>
          <a:lstStyle>
            <a:lvl1pPr marL="0" indent="0">
              <a:buNone/>
              <a:defRPr sz="1866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Subtitle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55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590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rgbClr val="EEEEEE"/>
            </a:gs>
            <a:gs pos="67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274643"/>
            <a:ext cx="10972801" cy="711081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138426"/>
            <a:ext cx="10972801" cy="4987739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895"/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8895"/>
              <a:t>7/21/2024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5"/>
            <a:ext cx="3860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895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3" y="6356355"/>
            <a:ext cx="2844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895"/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8895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13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9" r:id="rId10"/>
    <p:sldLayoutId id="2147483760" r:id="rId11"/>
    <p:sldLayoutId id="2147483761" r:id="rId12"/>
    <p:sldLayoutId id="2147483762" r:id="rId13"/>
    <p:sldLayoutId id="2147483765" r:id="rId14"/>
    <p:sldLayoutId id="2147483768" r:id="rId15"/>
    <p:sldLayoutId id="2147484110" r:id="rId16"/>
    <p:sldLayoutId id="2147484162" r:id="rId17"/>
  </p:sldLayoutIdLst>
  <p:timing>
    <p:tnLst>
      <p:par>
        <p:cTn id="1" dur="indefinite" restart="never" nodeType="tmRoot"/>
      </p:par>
    </p:tnLst>
  </p:timing>
  <p:txStyles>
    <p:titleStyle>
      <a:lvl1pPr algn="l" defTabSz="1218845" rtl="0" eaLnBrk="1" latinLnBrk="0" hangingPunct="1">
        <a:spcBef>
          <a:spcPct val="0"/>
        </a:spcBef>
        <a:buNone/>
        <a:defRPr sz="3199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457067" indent="-457067" algn="l" defTabSz="1218845" rtl="0" eaLnBrk="1" latinLnBrk="0" hangingPunct="1">
        <a:spcBef>
          <a:spcPct val="20000"/>
        </a:spcBef>
        <a:buFont typeface="Arial" pitchFamily="34" charset="0"/>
        <a:buChar char="•"/>
        <a:defRPr sz="3599" kern="1200">
          <a:solidFill>
            <a:schemeClr val="tx1"/>
          </a:solidFill>
          <a:latin typeface="+mj-lt"/>
          <a:ea typeface="+mn-ea"/>
          <a:cs typeface="+mn-cs"/>
        </a:defRPr>
      </a:lvl1pPr>
      <a:lvl2pPr marL="990311" indent="-380889" algn="l" defTabSz="1218845" rtl="0" eaLnBrk="1" latinLnBrk="0" hangingPunct="1">
        <a:spcBef>
          <a:spcPct val="20000"/>
        </a:spcBef>
        <a:buFont typeface="Arial" pitchFamily="34" charset="0"/>
        <a:buChar char="–"/>
        <a:defRPr sz="3199" kern="1200">
          <a:solidFill>
            <a:schemeClr val="tx1"/>
          </a:solidFill>
          <a:latin typeface="+mj-lt"/>
          <a:ea typeface="+mn-ea"/>
          <a:cs typeface="+mn-cs"/>
        </a:defRPr>
      </a:lvl2pPr>
      <a:lvl3pPr marL="1523555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399" kern="1200">
          <a:solidFill>
            <a:schemeClr val="tx1"/>
          </a:solidFill>
          <a:latin typeface="+mj-lt"/>
          <a:ea typeface="+mn-ea"/>
          <a:cs typeface="+mn-cs"/>
        </a:defRPr>
      </a:lvl3pPr>
      <a:lvl4pPr marL="2132979" indent="-304712" algn="l" defTabSz="1218845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400" indent="-304712" algn="l" defTabSz="1218845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1822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1244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0666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80089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22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45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67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89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111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534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955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378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pPr defTabSz="1218895"/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8895"/>
              <a:t>7/21/2024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pPr defTabSz="1218895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pPr defTabSz="1218895"/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8895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242" r:id="rId1"/>
    <p:sldLayoutId id="2147484243" r:id="rId2"/>
    <p:sldLayoutId id="2147484244" r:id="rId3"/>
    <p:sldLayoutId id="2147484245" r:id="rId4"/>
    <p:sldLayoutId id="2147484246" r:id="rId5"/>
    <p:sldLayoutId id="2147484247" r:id="rId6"/>
    <p:sldLayoutId id="2147484248" r:id="rId7"/>
    <p:sldLayoutId id="2147484249" r:id="rId8"/>
    <p:sldLayoutId id="2147484250" r:id="rId9"/>
    <p:sldLayoutId id="2147484251" r:id="rId10"/>
    <p:sldLayoutId id="2147484252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96000" y="152400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152399"/>
            <a:ext cx="281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Bank </a:t>
            </a:r>
            <a:r>
              <a:rPr lang="en-US" sz="3200" b="1" dirty="0" smtClean="0"/>
              <a:t>System  </a:t>
            </a:r>
          </a:p>
          <a:p>
            <a:r>
              <a:rPr lang="en-US" sz="3200" b="1" dirty="0" smtClean="0"/>
              <a:t>(Server-Client</a:t>
            </a:r>
            <a:r>
              <a:rPr lang="en-US" sz="32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20355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ft Arrow 1"/>
          <p:cNvSpPr/>
          <p:nvPr/>
        </p:nvSpPr>
        <p:spPr>
          <a:xfrm>
            <a:off x="7924800" y="2042160"/>
            <a:ext cx="3733800" cy="251460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Complete sequence Diagram</a:t>
            </a:r>
            <a:endParaRPr lang="en-US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28" y="26276"/>
            <a:ext cx="760253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3530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324727" y="2057400"/>
            <a:ext cx="5450541" cy="22501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68580" tIns="34290" rIns="68580" bIns="34290" rtlCol="0">
            <a:normAutofit/>
          </a:bodyPr>
          <a:lstStyle>
            <a:lvl1pPr algn="l" defTabSz="1218845" rtl="0" eaLnBrk="1" latinLnBrk="0" hangingPunct="1">
              <a:spcBef>
                <a:spcPct val="0"/>
              </a:spcBef>
              <a:buNone/>
              <a:defRPr sz="3199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400" dirty="0" smtClean="0">
              <a:solidFill>
                <a:schemeClr val="tx1"/>
              </a:solidFill>
            </a:endParaRPr>
          </a:p>
          <a:p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smtClean="0">
                <a:solidFill>
                  <a:schemeClr val="tx1"/>
                </a:solidFill>
              </a:rPr>
              <a:t>         State Diagram</a:t>
            </a:r>
          </a:p>
        </p:txBody>
      </p:sp>
    </p:spTree>
    <p:extLst>
      <p:ext uri="{BB962C8B-B14F-4D97-AF65-F5344CB8AC3E}">
        <p14:creationId xmlns:p14="http://schemas.microsoft.com/office/powerpoint/2010/main" val="2884220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ft Arrow 1"/>
          <p:cNvSpPr/>
          <p:nvPr/>
        </p:nvSpPr>
        <p:spPr>
          <a:xfrm>
            <a:off x="8240111" y="2042160"/>
            <a:ext cx="3733800" cy="251460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Connection State Diagram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8229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61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ft Arrow 1"/>
          <p:cNvSpPr/>
          <p:nvPr/>
        </p:nvSpPr>
        <p:spPr>
          <a:xfrm>
            <a:off x="8240111" y="2042160"/>
            <a:ext cx="3733800" cy="251460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Admin State Diagram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077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011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ft Arrow 1"/>
          <p:cNvSpPr/>
          <p:nvPr/>
        </p:nvSpPr>
        <p:spPr>
          <a:xfrm>
            <a:off x="8240111" y="2042160"/>
            <a:ext cx="3733800" cy="251460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 State Diagram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" y="0"/>
            <a:ext cx="82322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75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ft Arrow 1"/>
          <p:cNvSpPr/>
          <p:nvPr/>
        </p:nvSpPr>
        <p:spPr>
          <a:xfrm>
            <a:off x="8240111" y="2042160"/>
            <a:ext cx="3733800" cy="251460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Complete State Diagram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394" y="0"/>
            <a:ext cx="78669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969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19600" y="2422635"/>
            <a:ext cx="3543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885747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324727" y="2057400"/>
            <a:ext cx="5450541" cy="22501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68580" tIns="34290" rIns="68580" bIns="34290" rtlCol="0">
            <a:normAutofit/>
          </a:bodyPr>
          <a:lstStyle>
            <a:lvl1pPr algn="l" defTabSz="1218845" rtl="0" eaLnBrk="1" latinLnBrk="0" hangingPunct="1">
              <a:spcBef>
                <a:spcPct val="0"/>
              </a:spcBef>
              <a:buNone/>
              <a:defRPr sz="3199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400" dirty="0" smtClean="0">
              <a:solidFill>
                <a:schemeClr val="tx1"/>
              </a:solidFill>
            </a:endParaRPr>
          </a:p>
          <a:p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smtClean="0">
                <a:solidFill>
                  <a:schemeClr val="tx1"/>
                </a:solidFill>
              </a:rPr>
              <a:t>         Class Diagram</a:t>
            </a:r>
          </a:p>
        </p:txBody>
      </p:sp>
    </p:spTree>
    <p:extLst>
      <p:ext uri="{BB962C8B-B14F-4D97-AF65-F5344CB8AC3E}">
        <p14:creationId xmlns:p14="http://schemas.microsoft.com/office/powerpoint/2010/main" val="3302895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ft Arrow 3"/>
          <p:cNvSpPr/>
          <p:nvPr/>
        </p:nvSpPr>
        <p:spPr>
          <a:xfrm>
            <a:off x="7696200" y="2171700"/>
            <a:ext cx="3870434" cy="251460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Server Class </a:t>
            </a:r>
            <a:r>
              <a:rPr lang="en-US" b="1" dirty="0"/>
              <a:t>D</a:t>
            </a:r>
            <a:r>
              <a:rPr lang="en-US" b="1" dirty="0" smtClean="0"/>
              <a:t>iagram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318" y="0"/>
            <a:ext cx="66977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294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ft Arrow 3"/>
          <p:cNvSpPr/>
          <p:nvPr/>
        </p:nvSpPr>
        <p:spPr>
          <a:xfrm>
            <a:off x="7543800" y="2059502"/>
            <a:ext cx="3870434" cy="251460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Client Class </a:t>
            </a:r>
            <a:r>
              <a:rPr lang="en-US" b="1" dirty="0"/>
              <a:t>D</a:t>
            </a:r>
            <a:r>
              <a:rPr lang="en-US" b="1" dirty="0" smtClean="0"/>
              <a:t>iagram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39414"/>
            <a:ext cx="647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824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ft Arrow 3"/>
          <p:cNvSpPr/>
          <p:nvPr/>
        </p:nvSpPr>
        <p:spPr>
          <a:xfrm>
            <a:off x="8001000" y="2030599"/>
            <a:ext cx="3870434" cy="251460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Complete Class </a:t>
            </a:r>
            <a:r>
              <a:rPr lang="en-US" b="1" dirty="0"/>
              <a:t>D</a:t>
            </a:r>
            <a:r>
              <a:rPr lang="en-US" b="1" dirty="0" smtClean="0"/>
              <a:t>iagram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59"/>
            <a:ext cx="7315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117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324727" y="2057400"/>
            <a:ext cx="5450541" cy="22501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68580" tIns="34290" rIns="68580" bIns="34290" rtlCol="0">
            <a:normAutofit/>
          </a:bodyPr>
          <a:lstStyle>
            <a:lvl1pPr algn="l" defTabSz="1218845" rtl="0" eaLnBrk="1" latinLnBrk="0" hangingPunct="1">
              <a:spcBef>
                <a:spcPct val="0"/>
              </a:spcBef>
              <a:buNone/>
              <a:defRPr sz="3199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400" dirty="0" smtClean="0">
              <a:solidFill>
                <a:schemeClr val="tx1"/>
              </a:solidFill>
            </a:endParaRPr>
          </a:p>
          <a:p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smtClean="0">
                <a:solidFill>
                  <a:schemeClr val="tx1"/>
                </a:solidFill>
              </a:rPr>
              <a:t>    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4067066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8486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Left Arrow 1"/>
          <p:cNvSpPr/>
          <p:nvPr/>
        </p:nvSpPr>
        <p:spPr>
          <a:xfrm>
            <a:off x="8153400" y="1996440"/>
            <a:ext cx="3733800" cy="251460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Connection sequence Diagram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18665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ft Arrow 1"/>
          <p:cNvSpPr/>
          <p:nvPr/>
        </p:nvSpPr>
        <p:spPr>
          <a:xfrm>
            <a:off x="7924800" y="2026920"/>
            <a:ext cx="3733800" cy="251460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Admin sequence Diagram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924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589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ft Arrow 1"/>
          <p:cNvSpPr/>
          <p:nvPr/>
        </p:nvSpPr>
        <p:spPr>
          <a:xfrm>
            <a:off x="7924800" y="2042160"/>
            <a:ext cx="3733800" cy="251460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 sequence Diagram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924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610317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Theme">
  <a:themeElements>
    <a:clrScheme name="ThemeBMC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14185</TotalTime>
  <Words>55</Words>
  <Application>Microsoft Office PowerPoint</Application>
  <PresentationFormat>Custom</PresentationFormat>
  <Paragraphs>26</Paragraphs>
  <Slides>16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7_Office Theme</vt:lpstr>
      <vt:lpstr>Horizon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SlideModel</Manager>
  <Company>SlideModel</Company>
  <LinksUpToDate>false</LinksUpToDate>
  <SharedDoc>false</SharedDoc>
  <HyperlinkBase>http://slidemodel.com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Free PowerPoint Templates</dc:title>
  <dc:subject>Template</dc:subject>
  <dc:creator>SlideModel</dc:creator>
  <cp:keywords>PowerPoint, Free PowerPoint Templates, SlideModel, Presentations, Designs, Clipart</cp:keywords>
  <dc:description>Download This FREE PowerPoint Templates at http://slidemodel.com</dc:description>
  <cp:lastModifiedBy>Alaa</cp:lastModifiedBy>
  <cp:revision>181</cp:revision>
  <dcterms:created xsi:type="dcterms:W3CDTF">2013-09-12T13:05:01Z</dcterms:created>
  <dcterms:modified xsi:type="dcterms:W3CDTF">2024-07-21T14:07:47Z</dcterms:modified>
  <cp:category>Presentations, Business Presentations, Free PowerPoint Templates</cp:category>
  <cp:contentStatus>Template</cp:contentStatus>
</cp:coreProperties>
</file>