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75" r:id="rId14"/>
    <p:sldId id="270" r:id="rId15"/>
    <p:sldId id="272" r:id="rId16"/>
    <p:sldId id="271" r:id="rId17"/>
    <p:sldId id="273" r:id="rId18"/>
    <p:sldId id="276" r:id="rId19"/>
    <p:sldId id="296" r:id="rId20"/>
    <p:sldId id="294" r:id="rId21"/>
    <p:sldId id="278" r:id="rId22"/>
    <p:sldId id="279" r:id="rId23"/>
    <p:sldId id="282" r:id="rId24"/>
    <p:sldId id="281" r:id="rId25"/>
    <p:sldId id="283" r:id="rId26"/>
    <p:sldId id="284" r:id="rId27"/>
    <p:sldId id="285" r:id="rId28"/>
    <p:sldId id="286" r:id="rId29"/>
    <p:sldId id="287" r:id="rId30"/>
    <p:sldId id="295" r:id="rId31"/>
    <p:sldId id="289" r:id="rId32"/>
    <p:sldId id="291" r:id="rId33"/>
    <p:sldId id="292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svg"/><Relationship Id="rId1" Type="http://schemas.openxmlformats.org/officeDocument/2006/relationships/image" Target="../media/image95.png"/><Relationship Id="rId6" Type="http://schemas.openxmlformats.org/officeDocument/2006/relationships/image" Target="../media/image100.svg"/><Relationship Id="rId5" Type="http://schemas.openxmlformats.org/officeDocument/2006/relationships/image" Target="../media/image99.png"/><Relationship Id="rId4" Type="http://schemas.openxmlformats.org/officeDocument/2006/relationships/image" Target="../media/image98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svg"/><Relationship Id="rId1" Type="http://schemas.openxmlformats.org/officeDocument/2006/relationships/image" Target="../media/image53.png"/><Relationship Id="rId6" Type="http://schemas.openxmlformats.org/officeDocument/2006/relationships/image" Target="../media/image106.svg"/><Relationship Id="rId5" Type="http://schemas.openxmlformats.org/officeDocument/2006/relationships/image" Target="../media/image105.png"/><Relationship Id="rId4" Type="http://schemas.openxmlformats.org/officeDocument/2006/relationships/image" Target="../media/image104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2.svg"/><Relationship Id="rId1" Type="http://schemas.openxmlformats.org/officeDocument/2006/relationships/image" Target="../media/image53.png"/><Relationship Id="rId4" Type="http://schemas.openxmlformats.org/officeDocument/2006/relationships/image" Target="../media/image108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114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svg"/><Relationship Id="rId1" Type="http://schemas.openxmlformats.org/officeDocument/2006/relationships/image" Target="../media/image111.png"/><Relationship Id="rId4" Type="http://schemas.openxmlformats.org/officeDocument/2006/relationships/image" Target="../media/image117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svg"/><Relationship Id="rId1" Type="http://schemas.openxmlformats.org/officeDocument/2006/relationships/image" Target="../media/image120.png"/><Relationship Id="rId4" Type="http://schemas.openxmlformats.org/officeDocument/2006/relationships/image" Target="../media/image123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svg"/><Relationship Id="rId2" Type="http://schemas.openxmlformats.org/officeDocument/2006/relationships/image" Target="../media/image95.png"/><Relationship Id="rId1" Type="http://schemas.openxmlformats.org/officeDocument/2006/relationships/image" Target="../media/image126.jp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svg"/><Relationship Id="rId1" Type="http://schemas.openxmlformats.org/officeDocument/2006/relationships/image" Target="../media/image131.png"/><Relationship Id="rId4" Type="http://schemas.openxmlformats.org/officeDocument/2006/relationships/image" Target="../media/image13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svg"/><Relationship Id="rId1" Type="http://schemas.openxmlformats.org/officeDocument/2006/relationships/image" Target="../media/image79.png"/><Relationship Id="rId6" Type="http://schemas.openxmlformats.org/officeDocument/2006/relationships/image" Target="../media/image84.svg"/><Relationship Id="rId5" Type="http://schemas.openxmlformats.org/officeDocument/2006/relationships/image" Target="../media/image83.png"/><Relationship Id="rId4" Type="http://schemas.openxmlformats.org/officeDocument/2006/relationships/image" Target="../media/image8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89.svg"/><Relationship Id="rId1" Type="http://schemas.openxmlformats.org/officeDocument/2006/relationships/image" Target="../media/image88.png"/><Relationship Id="rId6" Type="http://schemas.openxmlformats.org/officeDocument/2006/relationships/image" Target="../media/image91.svg"/><Relationship Id="rId5" Type="http://schemas.openxmlformats.org/officeDocument/2006/relationships/image" Target="../media/image90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svg"/><Relationship Id="rId1" Type="http://schemas.openxmlformats.org/officeDocument/2006/relationships/image" Target="../media/image95.png"/><Relationship Id="rId6" Type="http://schemas.openxmlformats.org/officeDocument/2006/relationships/image" Target="../media/image100.svg"/><Relationship Id="rId5" Type="http://schemas.openxmlformats.org/officeDocument/2006/relationships/image" Target="../media/image99.png"/><Relationship Id="rId4" Type="http://schemas.openxmlformats.org/officeDocument/2006/relationships/image" Target="../media/image98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svg"/><Relationship Id="rId1" Type="http://schemas.openxmlformats.org/officeDocument/2006/relationships/image" Target="../media/image53.png"/><Relationship Id="rId6" Type="http://schemas.openxmlformats.org/officeDocument/2006/relationships/image" Target="../media/image106.svg"/><Relationship Id="rId5" Type="http://schemas.openxmlformats.org/officeDocument/2006/relationships/image" Target="../media/image105.png"/><Relationship Id="rId4" Type="http://schemas.openxmlformats.org/officeDocument/2006/relationships/image" Target="../media/image104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2.svg"/><Relationship Id="rId1" Type="http://schemas.openxmlformats.org/officeDocument/2006/relationships/image" Target="../media/image53.png"/><Relationship Id="rId4" Type="http://schemas.openxmlformats.org/officeDocument/2006/relationships/image" Target="../media/image108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114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svg"/><Relationship Id="rId1" Type="http://schemas.openxmlformats.org/officeDocument/2006/relationships/image" Target="../media/image111.png"/><Relationship Id="rId4" Type="http://schemas.openxmlformats.org/officeDocument/2006/relationships/image" Target="../media/image117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svg"/><Relationship Id="rId1" Type="http://schemas.openxmlformats.org/officeDocument/2006/relationships/image" Target="../media/image120.png"/><Relationship Id="rId4" Type="http://schemas.openxmlformats.org/officeDocument/2006/relationships/image" Target="../media/image123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svg"/><Relationship Id="rId2" Type="http://schemas.openxmlformats.org/officeDocument/2006/relationships/image" Target="../media/image95.png"/><Relationship Id="rId1" Type="http://schemas.openxmlformats.org/officeDocument/2006/relationships/image" Target="../media/image126.jp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svg"/><Relationship Id="rId1" Type="http://schemas.openxmlformats.org/officeDocument/2006/relationships/image" Target="../media/image131.png"/><Relationship Id="rId4" Type="http://schemas.openxmlformats.org/officeDocument/2006/relationships/image" Target="../media/image13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svg"/><Relationship Id="rId1" Type="http://schemas.openxmlformats.org/officeDocument/2006/relationships/image" Target="../media/image79.png"/><Relationship Id="rId6" Type="http://schemas.openxmlformats.org/officeDocument/2006/relationships/image" Target="../media/image84.svg"/><Relationship Id="rId5" Type="http://schemas.openxmlformats.org/officeDocument/2006/relationships/image" Target="../media/image83.png"/><Relationship Id="rId4" Type="http://schemas.openxmlformats.org/officeDocument/2006/relationships/image" Target="../media/image8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89.svg"/><Relationship Id="rId1" Type="http://schemas.openxmlformats.org/officeDocument/2006/relationships/image" Target="../media/image88.png"/><Relationship Id="rId6" Type="http://schemas.openxmlformats.org/officeDocument/2006/relationships/image" Target="../media/image91.svg"/><Relationship Id="rId5" Type="http://schemas.openxmlformats.org/officeDocument/2006/relationships/image" Target="../media/image90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DE57A-FEA3-41AD-861C-809C1FB6857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2E93E7-3131-4BAA-869F-B70873A449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a Strong and secure banking system.</a:t>
          </a:r>
        </a:p>
      </dgm:t>
    </dgm:pt>
    <dgm:pt modelId="{214FE759-72F7-4759-BA51-7F84BD043222}" type="parTrans" cxnId="{D41E212F-9C9C-4522-901A-F3A5FE8AA698}">
      <dgm:prSet/>
      <dgm:spPr/>
      <dgm:t>
        <a:bodyPr/>
        <a:lstStyle/>
        <a:p>
          <a:endParaRPr lang="en-US"/>
        </a:p>
      </dgm:t>
    </dgm:pt>
    <dgm:pt modelId="{202F4A58-ECCE-4AD8-B92C-B38D9716879A}" type="sibTrans" cxnId="{D41E212F-9C9C-4522-901A-F3A5FE8AA698}">
      <dgm:prSet/>
      <dgm:spPr/>
      <dgm:t>
        <a:bodyPr/>
        <a:lstStyle/>
        <a:p>
          <a:endParaRPr lang="en-US"/>
        </a:p>
      </dgm:t>
    </dgm:pt>
    <dgm:pt modelId="{47C13964-25AD-406E-ACC7-107A7DFDC2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Handle multiple client requests efficiently.</a:t>
          </a:r>
        </a:p>
      </dgm:t>
    </dgm:pt>
    <dgm:pt modelId="{AC42CB5B-39F4-4140-9A3B-31E95F23EAFB}" type="parTrans" cxnId="{4F514BAC-91A6-4CFE-9487-0A0ADF25AE5E}">
      <dgm:prSet/>
      <dgm:spPr/>
      <dgm:t>
        <a:bodyPr/>
        <a:lstStyle/>
        <a:p>
          <a:endParaRPr lang="en-US"/>
        </a:p>
      </dgm:t>
    </dgm:pt>
    <dgm:pt modelId="{B7EE2B67-1A87-4F1C-BE4D-21864696F8CA}" type="sibTrans" cxnId="{4F514BAC-91A6-4CFE-9487-0A0ADF25AE5E}">
      <dgm:prSet/>
      <dgm:spPr/>
      <dgm:t>
        <a:bodyPr/>
        <a:lstStyle/>
        <a:p>
          <a:endParaRPr lang="en-US"/>
        </a:p>
      </dgm:t>
    </dgm:pt>
    <dgm:pt modelId="{66CDBC6B-1DAA-447B-A981-7B7183EB12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essential banking operations for both admins and users.</a:t>
          </a:r>
        </a:p>
      </dgm:t>
    </dgm:pt>
    <dgm:pt modelId="{AB797EC1-12B4-487A-AAF3-BFF614D97852}" type="parTrans" cxnId="{5FF96BC0-24D8-48DA-ABA8-2C8D0C7F78C7}">
      <dgm:prSet/>
      <dgm:spPr/>
      <dgm:t>
        <a:bodyPr/>
        <a:lstStyle/>
        <a:p>
          <a:endParaRPr lang="en-US"/>
        </a:p>
      </dgm:t>
    </dgm:pt>
    <dgm:pt modelId="{468E4B6A-71D8-4EF4-AFA1-C1515CD7F335}" type="sibTrans" cxnId="{5FF96BC0-24D8-48DA-ABA8-2C8D0C7F78C7}">
      <dgm:prSet/>
      <dgm:spPr/>
      <dgm:t>
        <a:bodyPr/>
        <a:lstStyle/>
        <a:p>
          <a:endParaRPr lang="en-US"/>
        </a:p>
      </dgm:t>
    </dgm:pt>
    <dgm:pt modelId="{3D1282FB-4781-4C0E-9D45-BCF78070BFF6}" type="pres">
      <dgm:prSet presAssocID="{AD3DE57A-FEA3-41AD-861C-809C1FB68578}" presName="root" presStyleCnt="0">
        <dgm:presLayoutVars>
          <dgm:dir/>
          <dgm:resizeHandles val="exact"/>
        </dgm:presLayoutVars>
      </dgm:prSet>
      <dgm:spPr/>
    </dgm:pt>
    <dgm:pt modelId="{8A2DC6B5-E87B-470F-8467-0AAA95DB009E}" type="pres">
      <dgm:prSet presAssocID="{CB2E93E7-3131-4BAA-869F-B70873A44907}" presName="compNode" presStyleCnt="0"/>
      <dgm:spPr/>
    </dgm:pt>
    <dgm:pt modelId="{6FC3F628-3B5C-4DA5-B587-62E55AB693D6}" type="pres">
      <dgm:prSet presAssocID="{CB2E93E7-3131-4BAA-869F-B70873A44907}" presName="bgRect" presStyleLbl="bgShp" presStyleIdx="0" presStyleCnt="3"/>
      <dgm:spPr/>
    </dgm:pt>
    <dgm:pt modelId="{9F3B61B1-A950-4040-A0A6-FAE8AC29F6EB}" type="pres">
      <dgm:prSet presAssocID="{CB2E93E7-3131-4BAA-869F-B70873A449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A30F0D7-923A-4027-93F4-426F15FBB51F}" type="pres">
      <dgm:prSet presAssocID="{CB2E93E7-3131-4BAA-869F-B70873A44907}" presName="spaceRect" presStyleCnt="0"/>
      <dgm:spPr/>
    </dgm:pt>
    <dgm:pt modelId="{D788BB08-1286-468E-85F7-39C0B9271192}" type="pres">
      <dgm:prSet presAssocID="{CB2E93E7-3131-4BAA-869F-B70873A44907}" presName="parTx" presStyleLbl="revTx" presStyleIdx="0" presStyleCnt="3">
        <dgm:presLayoutVars>
          <dgm:chMax val="0"/>
          <dgm:chPref val="0"/>
        </dgm:presLayoutVars>
      </dgm:prSet>
      <dgm:spPr/>
    </dgm:pt>
    <dgm:pt modelId="{2A59C7F7-461C-452F-8174-EC199FFC5E09}" type="pres">
      <dgm:prSet presAssocID="{202F4A58-ECCE-4AD8-B92C-B38D9716879A}" presName="sibTrans" presStyleCnt="0"/>
      <dgm:spPr/>
    </dgm:pt>
    <dgm:pt modelId="{4C51C3D0-D80C-466B-9E18-CAD5111DD7B0}" type="pres">
      <dgm:prSet presAssocID="{47C13964-25AD-406E-ACC7-107A7DFDC2F8}" presName="compNode" presStyleCnt="0"/>
      <dgm:spPr/>
    </dgm:pt>
    <dgm:pt modelId="{4B0CB8D9-F298-43B8-AFE1-DAF9B9EE953C}" type="pres">
      <dgm:prSet presAssocID="{47C13964-25AD-406E-ACC7-107A7DFDC2F8}" presName="bgRect" presStyleLbl="bgShp" presStyleIdx="1" presStyleCnt="3"/>
      <dgm:spPr/>
    </dgm:pt>
    <dgm:pt modelId="{79D68D17-AC7F-4FED-AB6C-EAF1F1BE7020}" type="pres">
      <dgm:prSet presAssocID="{47C13964-25AD-406E-ACC7-107A7DFDC2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EF9B4F6D-8496-4CDD-9071-245F9D4FD783}" type="pres">
      <dgm:prSet presAssocID="{47C13964-25AD-406E-ACC7-107A7DFDC2F8}" presName="spaceRect" presStyleCnt="0"/>
      <dgm:spPr/>
    </dgm:pt>
    <dgm:pt modelId="{48C55BE3-CA38-4FAF-9431-E4237C9DA130}" type="pres">
      <dgm:prSet presAssocID="{47C13964-25AD-406E-ACC7-107A7DFDC2F8}" presName="parTx" presStyleLbl="revTx" presStyleIdx="1" presStyleCnt="3">
        <dgm:presLayoutVars>
          <dgm:chMax val="0"/>
          <dgm:chPref val="0"/>
        </dgm:presLayoutVars>
      </dgm:prSet>
      <dgm:spPr/>
    </dgm:pt>
    <dgm:pt modelId="{4CC0C427-82BA-4FFE-BC19-D5AD5D13B744}" type="pres">
      <dgm:prSet presAssocID="{B7EE2B67-1A87-4F1C-BE4D-21864696F8CA}" presName="sibTrans" presStyleCnt="0"/>
      <dgm:spPr/>
    </dgm:pt>
    <dgm:pt modelId="{51BBC8E3-E9E5-420B-9E40-8CA1160A09F9}" type="pres">
      <dgm:prSet presAssocID="{66CDBC6B-1DAA-447B-A981-7B7183EB12A5}" presName="compNode" presStyleCnt="0"/>
      <dgm:spPr/>
    </dgm:pt>
    <dgm:pt modelId="{A1E9EAA0-E9F5-47C3-ACB3-7C146465B267}" type="pres">
      <dgm:prSet presAssocID="{66CDBC6B-1DAA-447B-A981-7B7183EB12A5}" presName="bgRect" presStyleLbl="bgShp" presStyleIdx="2" presStyleCnt="3"/>
      <dgm:spPr/>
    </dgm:pt>
    <dgm:pt modelId="{14CB1B6B-69CE-49E9-B686-9ABF89821CAD}" type="pres">
      <dgm:prSet presAssocID="{66CDBC6B-1DAA-447B-A981-7B7183EB12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D367C8B2-BCEA-4334-84F5-593CD216C64B}" type="pres">
      <dgm:prSet presAssocID="{66CDBC6B-1DAA-447B-A981-7B7183EB12A5}" presName="spaceRect" presStyleCnt="0"/>
      <dgm:spPr/>
    </dgm:pt>
    <dgm:pt modelId="{5EC037F7-6796-4B2E-B835-CD370440E1F8}" type="pres">
      <dgm:prSet presAssocID="{66CDBC6B-1DAA-447B-A981-7B7183EB12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0E7EE20-472B-40D3-998D-BEE699F6B41F}" type="presOf" srcId="{AD3DE57A-FEA3-41AD-861C-809C1FB68578}" destId="{3D1282FB-4781-4C0E-9D45-BCF78070BFF6}" srcOrd="0" destOrd="0" presId="urn:microsoft.com/office/officeart/2018/2/layout/IconVerticalSolidList"/>
    <dgm:cxn modelId="{D316B926-D9C1-4D0C-9179-F08BABBB69DB}" type="presOf" srcId="{47C13964-25AD-406E-ACC7-107A7DFDC2F8}" destId="{48C55BE3-CA38-4FAF-9431-E4237C9DA130}" srcOrd="0" destOrd="0" presId="urn:microsoft.com/office/officeart/2018/2/layout/IconVerticalSolidList"/>
    <dgm:cxn modelId="{7DBD852A-2E22-4C61-AA09-507A6EBB4024}" type="presOf" srcId="{66CDBC6B-1DAA-447B-A981-7B7183EB12A5}" destId="{5EC037F7-6796-4B2E-B835-CD370440E1F8}" srcOrd="0" destOrd="0" presId="urn:microsoft.com/office/officeart/2018/2/layout/IconVerticalSolidList"/>
    <dgm:cxn modelId="{D41E212F-9C9C-4522-901A-F3A5FE8AA698}" srcId="{AD3DE57A-FEA3-41AD-861C-809C1FB68578}" destId="{CB2E93E7-3131-4BAA-869F-B70873A44907}" srcOrd="0" destOrd="0" parTransId="{214FE759-72F7-4759-BA51-7F84BD043222}" sibTransId="{202F4A58-ECCE-4AD8-B92C-B38D9716879A}"/>
    <dgm:cxn modelId="{FFA4C8A7-F68B-4552-BEDA-A9064227C232}" type="presOf" srcId="{CB2E93E7-3131-4BAA-869F-B70873A44907}" destId="{D788BB08-1286-468E-85F7-39C0B9271192}" srcOrd="0" destOrd="0" presId="urn:microsoft.com/office/officeart/2018/2/layout/IconVerticalSolidList"/>
    <dgm:cxn modelId="{4F514BAC-91A6-4CFE-9487-0A0ADF25AE5E}" srcId="{AD3DE57A-FEA3-41AD-861C-809C1FB68578}" destId="{47C13964-25AD-406E-ACC7-107A7DFDC2F8}" srcOrd="1" destOrd="0" parTransId="{AC42CB5B-39F4-4140-9A3B-31E95F23EAFB}" sibTransId="{B7EE2B67-1A87-4F1C-BE4D-21864696F8CA}"/>
    <dgm:cxn modelId="{5FF96BC0-24D8-48DA-ABA8-2C8D0C7F78C7}" srcId="{AD3DE57A-FEA3-41AD-861C-809C1FB68578}" destId="{66CDBC6B-1DAA-447B-A981-7B7183EB12A5}" srcOrd="2" destOrd="0" parTransId="{AB797EC1-12B4-487A-AAF3-BFF614D97852}" sibTransId="{468E4B6A-71D8-4EF4-AFA1-C1515CD7F335}"/>
    <dgm:cxn modelId="{DB57A94F-6610-4076-A37A-B5C1B2ACC908}" type="presParOf" srcId="{3D1282FB-4781-4C0E-9D45-BCF78070BFF6}" destId="{8A2DC6B5-E87B-470F-8467-0AAA95DB009E}" srcOrd="0" destOrd="0" presId="urn:microsoft.com/office/officeart/2018/2/layout/IconVerticalSolidList"/>
    <dgm:cxn modelId="{B9B2284F-50C7-420F-B7DE-AEE49CA8258D}" type="presParOf" srcId="{8A2DC6B5-E87B-470F-8467-0AAA95DB009E}" destId="{6FC3F628-3B5C-4DA5-B587-62E55AB693D6}" srcOrd="0" destOrd="0" presId="urn:microsoft.com/office/officeart/2018/2/layout/IconVerticalSolidList"/>
    <dgm:cxn modelId="{7CF27988-9BE6-4076-9EDE-B826399D4E19}" type="presParOf" srcId="{8A2DC6B5-E87B-470F-8467-0AAA95DB009E}" destId="{9F3B61B1-A950-4040-A0A6-FAE8AC29F6EB}" srcOrd="1" destOrd="0" presId="urn:microsoft.com/office/officeart/2018/2/layout/IconVerticalSolidList"/>
    <dgm:cxn modelId="{388E4117-2A88-447B-BBF0-41C11D2FB723}" type="presParOf" srcId="{8A2DC6B5-E87B-470F-8467-0AAA95DB009E}" destId="{CA30F0D7-923A-4027-93F4-426F15FBB51F}" srcOrd="2" destOrd="0" presId="urn:microsoft.com/office/officeart/2018/2/layout/IconVerticalSolidList"/>
    <dgm:cxn modelId="{0B5BC5D6-9BCB-47B1-ABC2-4209A840E0B7}" type="presParOf" srcId="{8A2DC6B5-E87B-470F-8467-0AAA95DB009E}" destId="{D788BB08-1286-468E-85F7-39C0B9271192}" srcOrd="3" destOrd="0" presId="urn:microsoft.com/office/officeart/2018/2/layout/IconVerticalSolidList"/>
    <dgm:cxn modelId="{259CB353-2DEE-439A-830A-7A5432992E80}" type="presParOf" srcId="{3D1282FB-4781-4C0E-9D45-BCF78070BFF6}" destId="{2A59C7F7-461C-452F-8174-EC199FFC5E09}" srcOrd="1" destOrd="0" presId="urn:microsoft.com/office/officeart/2018/2/layout/IconVerticalSolidList"/>
    <dgm:cxn modelId="{A06F6574-492E-45BD-ADB4-9C3D1C1C7347}" type="presParOf" srcId="{3D1282FB-4781-4C0E-9D45-BCF78070BFF6}" destId="{4C51C3D0-D80C-466B-9E18-CAD5111DD7B0}" srcOrd="2" destOrd="0" presId="urn:microsoft.com/office/officeart/2018/2/layout/IconVerticalSolidList"/>
    <dgm:cxn modelId="{F1CACD32-9BC9-4887-8276-7798EC18F9BB}" type="presParOf" srcId="{4C51C3D0-D80C-466B-9E18-CAD5111DD7B0}" destId="{4B0CB8D9-F298-43B8-AFE1-DAF9B9EE953C}" srcOrd="0" destOrd="0" presId="urn:microsoft.com/office/officeart/2018/2/layout/IconVerticalSolidList"/>
    <dgm:cxn modelId="{08CA0D88-415E-45BA-A818-F32BADD7A052}" type="presParOf" srcId="{4C51C3D0-D80C-466B-9E18-CAD5111DD7B0}" destId="{79D68D17-AC7F-4FED-AB6C-EAF1F1BE7020}" srcOrd="1" destOrd="0" presId="urn:microsoft.com/office/officeart/2018/2/layout/IconVerticalSolidList"/>
    <dgm:cxn modelId="{D5453EC0-371D-45F8-864C-3AA363D033E1}" type="presParOf" srcId="{4C51C3D0-D80C-466B-9E18-CAD5111DD7B0}" destId="{EF9B4F6D-8496-4CDD-9071-245F9D4FD783}" srcOrd="2" destOrd="0" presId="urn:microsoft.com/office/officeart/2018/2/layout/IconVerticalSolidList"/>
    <dgm:cxn modelId="{6D1EA06B-5A6D-490F-945D-0BFFE85CEDBE}" type="presParOf" srcId="{4C51C3D0-D80C-466B-9E18-CAD5111DD7B0}" destId="{48C55BE3-CA38-4FAF-9431-E4237C9DA130}" srcOrd="3" destOrd="0" presId="urn:microsoft.com/office/officeart/2018/2/layout/IconVerticalSolidList"/>
    <dgm:cxn modelId="{F341DFC7-3A7D-47E4-A77A-6A87B5E78298}" type="presParOf" srcId="{3D1282FB-4781-4C0E-9D45-BCF78070BFF6}" destId="{4CC0C427-82BA-4FFE-BC19-D5AD5D13B744}" srcOrd="3" destOrd="0" presId="urn:microsoft.com/office/officeart/2018/2/layout/IconVerticalSolidList"/>
    <dgm:cxn modelId="{6F64EE0E-E1B3-4091-9504-137EB95CF921}" type="presParOf" srcId="{3D1282FB-4781-4C0E-9D45-BCF78070BFF6}" destId="{51BBC8E3-E9E5-420B-9E40-8CA1160A09F9}" srcOrd="4" destOrd="0" presId="urn:microsoft.com/office/officeart/2018/2/layout/IconVerticalSolidList"/>
    <dgm:cxn modelId="{29E227E0-C011-4E94-98D7-755580F2633A}" type="presParOf" srcId="{51BBC8E3-E9E5-420B-9E40-8CA1160A09F9}" destId="{A1E9EAA0-E9F5-47C3-ACB3-7C146465B267}" srcOrd="0" destOrd="0" presId="urn:microsoft.com/office/officeart/2018/2/layout/IconVerticalSolidList"/>
    <dgm:cxn modelId="{A5A7F2C8-44FE-470E-B15C-87B2A4C70E4E}" type="presParOf" srcId="{51BBC8E3-E9E5-420B-9E40-8CA1160A09F9}" destId="{14CB1B6B-69CE-49E9-B686-9ABF89821CAD}" srcOrd="1" destOrd="0" presId="urn:microsoft.com/office/officeart/2018/2/layout/IconVerticalSolidList"/>
    <dgm:cxn modelId="{E1CA7309-804E-40C3-9B6C-493847E198DA}" type="presParOf" srcId="{51BBC8E3-E9E5-420B-9E40-8CA1160A09F9}" destId="{D367C8B2-BCEA-4334-84F5-593CD216C64B}" srcOrd="2" destOrd="0" presId="urn:microsoft.com/office/officeart/2018/2/layout/IconVerticalSolidList"/>
    <dgm:cxn modelId="{000882EF-AD9E-4288-842D-4C0DB9224032}" type="presParOf" srcId="{51BBC8E3-E9E5-420B-9E40-8CA1160A09F9}" destId="{5EC037F7-6796-4B2E-B835-CD370440E1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B6A553-FC87-4CDF-86D5-ED1DE528BA5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8DD115-0E82-4469-AD1C-B2975A460E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Client sends login credentials (username and password) to the server.</a:t>
          </a:r>
        </a:p>
      </dgm:t>
    </dgm:pt>
    <dgm:pt modelId="{02AD4889-E3E7-4486-B3E5-23920C18DBDB}" type="parTrans" cxnId="{BA2698B7-E2EF-4E34-8D86-EFB8F3456443}">
      <dgm:prSet/>
      <dgm:spPr/>
      <dgm:t>
        <a:bodyPr/>
        <a:lstStyle/>
        <a:p>
          <a:endParaRPr lang="en-US" sz="2800"/>
        </a:p>
      </dgm:t>
    </dgm:pt>
    <dgm:pt modelId="{30FDD278-BE13-44B9-9421-A53C35B33E64}" type="sibTrans" cxnId="{BA2698B7-E2EF-4E34-8D86-EFB8F3456443}">
      <dgm:prSet/>
      <dgm:spPr/>
      <dgm:t>
        <a:bodyPr/>
        <a:lstStyle/>
        <a:p>
          <a:pPr>
            <a:lnSpc>
              <a:spcPct val="100000"/>
            </a:lnSpc>
          </a:pPr>
          <a:endParaRPr lang="en-US" sz="2800"/>
        </a:p>
      </dgm:t>
    </dgm:pt>
    <dgm:pt modelId="{DC417ACE-4E8B-4FDE-98C0-743A39104B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Server verifies credentials by checking the user data file (JSON).</a:t>
          </a:r>
        </a:p>
      </dgm:t>
    </dgm:pt>
    <dgm:pt modelId="{BA045967-E455-4A54-B7C8-22E7CAB42083}" type="parTrans" cxnId="{80FF773D-6E31-46DD-A1E9-7C375F0BFD45}">
      <dgm:prSet/>
      <dgm:spPr/>
      <dgm:t>
        <a:bodyPr/>
        <a:lstStyle/>
        <a:p>
          <a:endParaRPr lang="en-US" sz="2800"/>
        </a:p>
      </dgm:t>
    </dgm:pt>
    <dgm:pt modelId="{A0ECF8B0-D0C7-47E1-BAF1-517CDCCC1AAE}" type="sibTrans" cxnId="{80FF773D-6E31-46DD-A1E9-7C375F0BFD45}">
      <dgm:prSet/>
      <dgm:spPr/>
      <dgm:t>
        <a:bodyPr/>
        <a:lstStyle/>
        <a:p>
          <a:pPr>
            <a:lnSpc>
              <a:spcPct val="100000"/>
            </a:lnSpc>
          </a:pPr>
          <a:endParaRPr lang="en-US" sz="2800"/>
        </a:p>
      </dgm:t>
    </dgm:pt>
    <dgm:pt modelId="{38CBB2AF-983B-40BA-B6D0-9420DAF13B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Determines the role (admin or user) and grants access accordingly.</a:t>
          </a:r>
        </a:p>
      </dgm:t>
    </dgm:pt>
    <dgm:pt modelId="{653F503D-00B1-4F83-8740-E697635BCD96}" type="parTrans" cxnId="{E93C65C8-79B1-400A-841A-96F395057CFD}">
      <dgm:prSet/>
      <dgm:spPr/>
      <dgm:t>
        <a:bodyPr/>
        <a:lstStyle/>
        <a:p>
          <a:endParaRPr lang="en-US" sz="2800"/>
        </a:p>
      </dgm:t>
    </dgm:pt>
    <dgm:pt modelId="{577E4939-2D17-4FC2-B480-51A05A4EEDBE}" type="sibTrans" cxnId="{E93C65C8-79B1-400A-841A-96F395057CFD}">
      <dgm:prSet/>
      <dgm:spPr/>
      <dgm:t>
        <a:bodyPr/>
        <a:lstStyle/>
        <a:p>
          <a:endParaRPr lang="en-US" sz="2800"/>
        </a:p>
      </dgm:t>
    </dgm:pt>
    <dgm:pt modelId="{916825CA-10C0-4B44-A362-5419A09F3BD6}" type="pres">
      <dgm:prSet presAssocID="{30B6A553-FC87-4CDF-86D5-ED1DE528BA52}" presName="root" presStyleCnt="0">
        <dgm:presLayoutVars>
          <dgm:dir/>
          <dgm:resizeHandles val="exact"/>
        </dgm:presLayoutVars>
      </dgm:prSet>
      <dgm:spPr/>
    </dgm:pt>
    <dgm:pt modelId="{D042CA9B-10C1-48E4-93B7-FB6A068458C6}" type="pres">
      <dgm:prSet presAssocID="{DC8DD115-0E82-4469-AD1C-B2975A460EAD}" presName="compNode" presStyleCnt="0"/>
      <dgm:spPr/>
    </dgm:pt>
    <dgm:pt modelId="{1C79C0AE-5B33-49AF-A0B0-8F66A5339A7A}" type="pres">
      <dgm:prSet presAssocID="{DC8DD115-0E82-4469-AD1C-B2975A460E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BE19436-E208-4DDF-9C65-C829F761B103}" type="pres">
      <dgm:prSet presAssocID="{DC8DD115-0E82-4469-AD1C-B2975A460EAD}" presName="spaceRect" presStyleCnt="0"/>
      <dgm:spPr/>
    </dgm:pt>
    <dgm:pt modelId="{6CBAD289-6528-448F-8CA0-6E301968B337}" type="pres">
      <dgm:prSet presAssocID="{DC8DD115-0E82-4469-AD1C-B2975A460EAD}" presName="textRect" presStyleLbl="revTx" presStyleIdx="0" presStyleCnt="3">
        <dgm:presLayoutVars>
          <dgm:chMax val="1"/>
          <dgm:chPref val="1"/>
        </dgm:presLayoutVars>
      </dgm:prSet>
      <dgm:spPr/>
    </dgm:pt>
    <dgm:pt modelId="{8F995D45-B327-41B7-9690-697543D18E3D}" type="pres">
      <dgm:prSet presAssocID="{30FDD278-BE13-44B9-9421-A53C35B33E64}" presName="sibTrans" presStyleCnt="0"/>
      <dgm:spPr/>
    </dgm:pt>
    <dgm:pt modelId="{F599AE00-F1BC-43A0-8B07-BE155DF0573B}" type="pres">
      <dgm:prSet presAssocID="{DC417ACE-4E8B-4FDE-98C0-743A39104BAE}" presName="compNode" presStyleCnt="0"/>
      <dgm:spPr/>
    </dgm:pt>
    <dgm:pt modelId="{9FBE9054-0E7D-4E4F-8262-954407366FB3}" type="pres">
      <dgm:prSet presAssocID="{DC417ACE-4E8B-4FDE-98C0-743A39104B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3A268A2A-13FE-483F-954A-FC8123914901}" type="pres">
      <dgm:prSet presAssocID="{DC417ACE-4E8B-4FDE-98C0-743A39104BAE}" presName="spaceRect" presStyleCnt="0"/>
      <dgm:spPr/>
    </dgm:pt>
    <dgm:pt modelId="{908B9FF5-E489-49FD-96A7-F1BE8BB36E95}" type="pres">
      <dgm:prSet presAssocID="{DC417ACE-4E8B-4FDE-98C0-743A39104BAE}" presName="textRect" presStyleLbl="revTx" presStyleIdx="1" presStyleCnt="3">
        <dgm:presLayoutVars>
          <dgm:chMax val="1"/>
          <dgm:chPref val="1"/>
        </dgm:presLayoutVars>
      </dgm:prSet>
      <dgm:spPr/>
    </dgm:pt>
    <dgm:pt modelId="{0549B898-7556-4EB3-BBA5-1A3682D0F829}" type="pres">
      <dgm:prSet presAssocID="{A0ECF8B0-D0C7-47E1-BAF1-517CDCCC1AAE}" presName="sibTrans" presStyleCnt="0"/>
      <dgm:spPr/>
    </dgm:pt>
    <dgm:pt modelId="{2DC98EDA-C070-4809-ABA0-D4F8C5A97138}" type="pres">
      <dgm:prSet presAssocID="{38CBB2AF-983B-40BA-B6D0-9420DAF13BD1}" presName="compNode" presStyleCnt="0"/>
      <dgm:spPr/>
    </dgm:pt>
    <dgm:pt modelId="{0BF73076-43EC-46F8-81F2-F28BEF9505D2}" type="pres">
      <dgm:prSet presAssocID="{38CBB2AF-983B-40BA-B6D0-9420DAF13B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8DA10FA-9E99-497F-8E0C-004887CD537B}" type="pres">
      <dgm:prSet presAssocID="{38CBB2AF-983B-40BA-B6D0-9420DAF13BD1}" presName="spaceRect" presStyleCnt="0"/>
      <dgm:spPr/>
    </dgm:pt>
    <dgm:pt modelId="{0819571A-2613-4F34-B472-11B07208B064}" type="pres">
      <dgm:prSet presAssocID="{38CBB2AF-983B-40BA-B6D0-9420DAF13BD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0FF773D-6E31-46DD-A1E9-7C375F0BFD45}" srcId="{30B6A553-FC87-4CDF-86D5-ED1DE528BA52}" destId="{DC417ACE-4E8B-4FDE-98C0-743A39104BAE}" srcOrd="1" destOrd="0" parTransId="{BA045967-E455-4A54-B7C8-22E7CAB42083}" sibTransId="{A0ECF8B0-D0C7-47E1-BAF1-517CDCCC1AAE}"/>
    <dgm:cxn modelId="{7F29255B-FC31-4A34-8C87-568B8FC5ECD9}" type="presOf" srcId="{DC8DD115-0E82-4469-AD1C-B2975A460EAD}" destId="{6CBAD289-6528-448F-8CA0-6E301968B337}" srcOrd="0" destOrd="0" presId="urn:microsoft.com/office/officeart/2018/2/layout/IconLabelList"/>
    <dgm:cxn modelId="{EC700C41-5EEF-4043-BA93-C8F611B35578}" type="presOf" srcId="{DC417ACE-4E8B-4FDE-98C0-743A39104BAE}" destId="{908B9FF5-E489-49FD-96A7-F1BE8BB36E95}" srcOrd="0" destOrd="0" presId="urn:microsoft.com/office/officeart/2018/2/layout/IconLabelList"/>
    <dgm:cxn modelId="{BD5D004B-C726-4F89-99CE-5AC4C98A0EFE}" type="presOf" srcId="{38CBB2AF-983B-40BA-B6D0-9420DAF13BD1}" destId="{0819571A-2613-4F34-B472-11B07208B064}" srcOrd="0" destOrd="0" presId="urn:microsoft.com/office/officeart/2018/2/layout/IconLabelList"/>
    <dgm:cxn modelId="{BA2698B7-E2EF-4E34-8D86-EFB8F3456443}" srcId="{30B6A553-FC87-4CDF-86D5-ED1DE528BA52}" destId="{DC8DD115-0E82-4469-AD1C-B2975A460EAD}" srcOrd="0" destOrd="0" parTransId="{02AD4889-E3E7-4486-B3E5-23920C18DBDB}" sibTransId="{30FDD278-BE13-44B9-9421-A53C35B33E64}"/>
    <dgm:cxn modelId="{E93C65C8-79B1-400A-841A-96F395057CFD}" srcId="{30B6A553-FC87-4CDF-86D5-ED1DE528BA52}" destId="{38CBB2AF-983B-40BA-B6D0-9420DAF13BD1}" srcOrd="2" destOrd="0" parTransId="{653F503D-00B1-4F83-8740-E697635BCD96}" sibTransId="{577E4939-2D17-4FC2-B480-51A05A4EEDBE}"/>
    <dgm:cxn modelId="{38E929DD-974A-4B12-83E3-9B2AE5A47765}" type="presOf" srcId="{30B6A553-FC87-4CDF-86D5-ED1DE528BA52}" destId="{916825CA-10C0-4B44-A362-5419A09F3BD6}" srcOrd="0" destOrd="0" presId="urn:microsoft.com/office/officeart/2018/2/layout/IconLabelList"/>
    <dgm:cxn modelId="{A9C8D91C-CDC0-421F-964E-7C699F4F458A}" type="presParOf" srcId="{916825CA-10C0-4B44-A362-5419A09F3BD6}" destId="{D042CA9B-10C1-48E4-93B7-FB6A068458C6}" srcOrd="0" destOrd="0" presId="urn:microsoft.com/office/officeart/2018/2/layout/IconLabelList"/>
    <dgm:cxn modelId="{394CA21B-FD88-4D4D-8981-B2E6159D23B3}" type="presParOf" srcId="{D042CA9B-10C1-48E4-93B7-FB6A068458C6}" destId="{1C79C0AE-5B33-49AF-A0B0-8F66A5339A7A}" srcOrd="0" destOrd="0" presId="urn:microsoft.com/office/officeart/2018/2/layout/IconLabelList"/>
    <dgm:cxn modelId="{2AEBEDC0-655F-4F60-BEB2-764666BD2DC1}" type="presParOf" srcId="{D042CA9B-10C1-48E4-93B7-FB6A068458C6}" destId="{6BE19436-E208-4DDF-9C65-C829F761B103}" srcOrd="1" destOrd="0" presId="urn:microsoft.com/office/officeart/2018/2/layout/IconLabelList"/>
    <dgm:cxn modelId="{AC5D2B75-C080-4500-A817-8B0FA7404926}" type="presParOf" srcId="{D042CA9B-10C1-48E4-93B7-FB6A068458C6}" destId="{6CBAD289-6528-448F-8CA0-6E301968B337}" srcOrd="2" destOrd="0" presId="urn:microsoft.com/office/officeart/2018/2/layout/IconLabelList"/>
    <dgm:cxn modelId="{9D2ED6C6-A0E0-4A16-B37C-9197D3203665}" type="presParOf" srcId="{916825CA-10C0-4B44-A362-5419A09F3BD6}" destId="{8F995D45-B327-41B7-9690-697543D18E3D}" srcOrd="1" destOrd="0" presId="urn:microsoft.com/office/officeart/2018/2/layout/IconLabelList"/>
    <dgm:cxn modelId="{1E390D94-627D-4856-B50D-5EA6A585B591}" type="presParOf" srcId="{916825CA-10C0-4B44-A362-5419A09F3BD6}" destId="{F599AE00-F1BC-43A0-8B07-BE155DF0573B}" srcOrd="2" destOrd="0" presId="urn:microsoft.com/office/officeart/2018/2/layout/IconLabelList"/>
    <dgm:cxn modelId="{86B81478-7CBB-4AE4-9901-DA11A046631A}" type="presParOf" srcId="{F599AE00-F1BC-43A0-8B07-BE155DF0573B}" destId="{9FBE9054-0E7D-4E4F-8262-954407366FB3}" srcOrd="0" destOrd="0" presId="urn:microsoft.com/office/officeart/2018/2/layout/IconLabelList"/>
    <dgm:cxn modelId="{DE08D335-3E78-4062-849E-25766BEF9158}" type="presParOf" srcId="{F599AE00-F1BC-43A0-8B07-BE155DF0573B}" destId="{3A268A2A-13FE-483F-954A-FC8123914901}" srcOrd="1" destOrd="0" presId="urn:microsoft.com/office/officeart/2018/2/layout/IconLabelList"/>
    <dgm:cxn modelId="{DA094610-D8D7-433F-AC34-A24620F866D9}" type="presParOf" srcId="{F599AE00-F1BC-43A0-8B07-BE155DF0573B}" destId="{908B9FF5-E489-49FD-96A7-F1BE8BB36E95}" srcOrd="2" destOrd="0" presId="urn:microsoft.com/office/officeart/2018/2/layout/IconLabelList"/>
    <dgm:cxn modelId="{46BD0670-D0D8-496A-9CE6-EF6B620DEE9F}" type="presParOf" srcId="{916825CA-10C0-4B44-A362-5419A09F3BD6}" destId="{0549B898-7556-4EB3-BBA5-1A3682D0F829}" srcOrd="3" destOrd="0" presId="urn:microsoft.com/office/officeart/2018/2/layout/IconLabelList"/>
    <dgm:cxn modelId="{5B7195BA-E690-4137-8BDF-F98E3B99A3FB}" type="presParOf" srcId="{916825CA-10C0-4B44-A362-5419A09F3BD6}" destId="{2DC98EDA-C070-4809-ABA0-D4F8C5A97138}" srcOrd="4" destOrd="0" presId="urn:microsoft.com/office/officeart/2018/2/layout/IconLabelList"/>
    <dgm:cxn modelId="{55555A02-9006-4EB4-9E83-E10D762D5D9F}" type="presParOf" srcId="{2DC98EDA-C070-4809-ABA0-D4F8C5A97138}" destId="{0BF73076-43EC-46F8-81F2-F28BEF9505D2}" srcOrd="0" destOrd="0" presId="urn:microsoft.com/office/officeart/2018/2/layout/IconLabelList"/>
    <dgm:cxn modelId="{95B493B7-D572-456E-A7C8-83BF95FBF9B6}" type="presParOf" srcId="{2DC98EDA-C070-4809-ABA0-D4F8C5A97138}" destId="{F8DA10FA-9E99-497F-8E0C-004887CD537B}" srcOrd="1" destOrd="0" presId="urn:microsoft.com/office/officeart/2018/2/layout/IconLabelList"/>
    <dgm:cxn modelId="{AB7A6043-C1D3-43E3-B1CE-9987412FF411}" type="presParOf" srcId="{2DC98EDA-C070-4809-ABA0-D4F8C5A97138}" destId="{0819571A-2613-4F34-B472-11B07208B0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42B1EA-5889-4DA0-8E9F-464F54DFC51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0D3109-CDBE-48EB-B774-47D52904F2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Client sends requests to the server to perform various operations (e.g., view balance, transfer money, etc.).</a:t>
          </a:r>
        </a:p>
      </dgm:t>
    </dgm:pt>
    <dgm:pt modelId="{7528F589-D911-468F-AFF2-D41C2501C40C}" type="parTrans" cxnId="{A909ED86-CAD0-4093-A48C-7D11D2825495}">
      <dgm:prSet/>
      <dgm:spPr/>
      <dgm:t>
        <a:bodyPr/>
        <a:lstStyle/>
        <a:p>
          <a:endParaRPr lang="en-US"/>
        </a:p>
      </dgm:t>
    </dgm:pt>
    <dgm:pt modelId="{E83C5F9C-433C-4A9B-A93D-721AD0CE4FC5}" type="sibTrans" cxnId="{A909ED86-CAD0-4093-A48C-7D11D28254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B1300C-2CF3-4234-9E7C-DD8FB20C77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Each request is processed by the server.</a:t>
          </a:r>
        </a:p>
      </dgm:t>
    </dgm:pt>
    <dgm:pt modelId="{18B10776-BCF8-4BA1-8B5D-B428634BB3AC}" type="parTrans" cxnId="{FBEA19D8-3A32-440E-AD5F-4616681B0A17}">
      <dgm:prSet/>
      <dgm:spPr/>
      <dgm:t>
        <a:bodyPr/>
        <a:lstStyle/>
        <a:p>
          <a:endParaRPr lang="en-US"/>
        </a:p>
      </dgm:t>
    </dgm:pt>
    <dgm:pt modelId="{FAA3A1FB-BFF9-410D-93AD-B7AFC0011A82}" type="sibTrans" cxnId="{FBEA19D8-3A32-440E-AD5F-4616681B0A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14FDCD-CB35-4B1A-B9D8-B01481C033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Server retrieves or updates information from the user data file or transaction data file as needed</a:t>
          </a:r>
        </a:p>
      </dgm:t>
    </dgm:pt>
    <dgm:pt modelId="{93BC1F54-ECF0-4554-BFAB-96F8F43E94FF}" type="parTrans" cxnId="{753A246B-C1AB-4318-9437-870CF7F581BB}">
      <dgm:prSet/>
      <dgm:spPr/>
      <dgm:t>
        <a:bodyPr/>
        <a:lstStyle/>
        <a:p>
          <a:endParaRPr lang="en-US"/>
        </a:p>
      </dgm:t>
    </dgm:pt>
    <dgm:pt modelId="{40B4EBBA-9EFD-4AD7-B26D-4E2D0E5A3E17}" type="sibTrans" cxnId="{753A246B-C1AB-4318-9437-870CF7F581BB}">
      <dgm:prSet/>
      <dgm:spPr/>
      <dgm:t>
        <a:bodyPr/>
        <a:lstStyle/>
        <a:p>
          <a:endParaRPr lang="en-US"/>
        </a:p>
      </dgm:t>
    </dgm:pt>
    <dgm:pt modelId="{304CCB66-4A2C-497B-8258-122F1F0D38A4}" type="pres">
      <dgm:prSet presAssocID="{7642B1EA-5889-4DA0-8E9F-464F54DFC51B}" presName="root" presStyleCnt="0">
        <dgm:presLayoutVars>
          <dgm:dir/>
          <dgm:resizeHandles val="exact"/>
        </dgm:presLayoutVars>
      </dgm:prSet>
      <dgm:spPr/>
    </dgm:pt>
    <dgm:pt modelId="{58B2CE17-579A-4080-B595-1C294F51B609}" type="pres">
      <dgm:prSet presAssocID="{7642B1EA-5889-4DA0-8E9F-464F54DFC51B}" presName="container" presStyleCnt="0">
        <dgm:presLayoutVars>
          <dgm:dir/>
          <dgm:resizeHandles val="exact"/>
        </dgm:presLayoutVars>
      </dgm:prSet>
      <dgm:spPr/>
    </dgm:pt>
    <dgm:pt modelId="{A6207A85-62AE-4D70-BD12-33D572532F44}" type="pres">
      <dgm:prSet presAssocID="{B80D3109-CDBE-48EB-B774-47D52904F277}" presName="compNode" presStyleCnt="0"/>
      <dgm:spPr/>
    </dgm:pt>
    <dgm:pt modelId="{FEFCB65B-7075-4189-8056-0143A227C0E8}" type="pres">
      <dgm:prSet presAssocID="{B80D3109-CDBE-48EB-B774-47D52904F277}" presName="iconBgRect" presStyleLbl="bgShp" presStyleIdx="0" presStyleCnt="3"/>
      <dgm:spPr/>
    </dgm:pt>
    <dgm:pt modelId="{6881E379-3C66-4555-8DB6-EBF7B438CF8E}" type="pres">
      <dgm:prSet presAssocID="{B80D3109-CDBE-48EB-B774-47D52904F2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E74285B-C46E-49B4-AC6F-73CB70AD3A88}" type="pres">
      <dgm:prSet presAssocID="{B80D3109-CDBE-48EB-B774-47D52904F277}" presName="spaceRect" presStyleCnt="0"/>
      <dgm:spPr/>
    </dgm:pt>
    <dgm:pt modelId="{B91186E7-86F2-4C03-98E3-B0103E210D70}" type="pres">
      <dgm:prSet presAssocID="{B80D3109-CDBE-48EB-B774-47D52904F277}" presName="textRect" presStyleLbl="revTx" presStyleIdx="0" presStyleCnt="3">
        <dgm:presLayoutVars>
          <dgm:chMax val="1"/>
          <dgm:chPref val="1"/>
        </dgm:presLayoutVars>
      </dgm:prSet>
      <dgm:spPr/>
    </dgm:pt>
    <dgm:pt modelId="{03273CD4-DE27-4EA8-B9F5-69D907411312}" type="pres">
      <dgm:prSet presAssocID="{E83C5F9C-433C-4A9B-A93D-721AD0CE4FC5}" presName="sibTrans" presStyleLbl="sibTrans2D1" presStyleIdx="0" presStyleCnt="0"/>
      <dgm:spPr/>
    </dgm:pt>
    <dgm:pt modelId="{30FA56CC-639F-489E-A632-7AEA383F65A0}" type="pres">
      <dgm:prSet presAssocID="{A5B1300C-2CF3-4234-9E7C-DD8FB20C7737}" presName="compNode" presStyleCnt="0"/>
      <dgm:spPr/>
    </dgm:pt>
    <dgm:pt modelId="{2FAA4526-F6D3-4CD0-8975-E3C023B89940}" type="pres">
      <dgm:prSet presAssocID="{A5B1300C-2CF3-4234-9E7C-DD8FB20C7737}" presName="iconBgRect" presStyleLbl="bgShp" presStyleIdx="1" presStyleCnt="3"/>
      <dgm:spPr/>
    </dgm:pt>
    <dgm:pt modelId="{7681D8F8-2FC2-4C99-82AF-88372CC0404F}" type="pres">
      <dgm:prSet presAssocID="{A5B1300C-2CF3-4234-9E7C-DD8FB20C77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B8BFEA5-1194-441B-B501-1933223F504E}" type="pres">
      <dgm:prSet presAssocID="{A5B1300C-2CF3-4234-9E7C-DD8FB20C7737}" presName="spaceRect" presStyleCnt="0"/>
      <dgm:spPr/>
    </dgm:pt>
    <dgm:pt modelId="{CD5316B5-526B-4A2F-BBEB-B0CA3EF887C3}" type="pres">
      <dgm:prSet presAssocID="{A5B1300C-2CF3-4234-9E7C-DD8FB20C7737}" presName="textRect" presStyleLbl="revTx" presStyleIdx="1" presStyleCnt="3">
        <dgm:presLayoutVars>
          <dgm:chMax val="1"/>
          <dgm:chPref val="1"/>
        </dgm:presLayoutVars>
      </dgm:prSet>
      <dgm:spPr/>
    </dgm:pt>
    <dgm:pt modelId="{0CAB4BBD-D49B-428E-A11C-3075EAAFCAB0}" type="pres">
      <dgm:prSet presAssocID="{FAA3A1FB-BFF9-410D-93AD-B7AFC0011A82}" presName="sibTrans" presStyleLbl="sibTrans2D1" presStyleIdx="0" presStyleCnt="0"/>
      <dgm:spPr/>
    </dgm:pt>
    <dgm:pt modelId="{3929842C-5B40-41EC-998B-AF9F9B812FD2}" type="pres">
      <dgm:prSet presAssocID="{5114FDCD-CB35-4B1A-B9D8-B01481C03362}" presName="compNode" presStyleCnt="0"/>
      <dgm:spPr/>
    </dgm:pt>
    <dgm:pt modelId="{518EC491-F7CF-4CA5-8E82-AD436FD0678A}" type="pres">
      <dgm:prSet presAssocID="{5114FDCD-CB35-4B1A-B9D8-B01481C03362}" presName="iconBgRect" presStyleLbl="bgShp" presStyleIdx="2" presStyleCnt="3"/>
      <dgm:spPr/>
    </dgm:pt>
    <dgm:pt modelId="{CC10A457-933E-483B-9B7C-09A6485D66C7}" type="pres">
      <dgm:prSet presAssocID="{5114FDCD-CB35-4B1A-B9D8-B01481C033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21F34AD-6B9B-4B91-BE81-8E80ADB63710}" type="pres">
      <dgm:prSet presAssocID="{5114FDCD-CB35-4B1A-B9D8-B01481C03362}" presName="spaceRect" presStyleCnt="0"/>
      <dgm:spPr/>
    </dgm:pt>
    <dgm:pt modelId="{A7C412C7-249D-4CD2-9764-4F1B72CADAD2}" type="pres">
      <dgm:prSet presAssocID="{5114FDCD-CB35-4B1A-B9D8-B01481C0336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335A344-3187-4A65-B4B2-F68994E2D4A6}" type="presOf" srcId="{5114FDCD-CB35-4B1A-B9D8-B01481C03362}" destId="{A7C412C7-249D-4CD2-9764-4F1B72CADAD2}" srcOrd="0" destOrd="0" presId="urn:microsoft.com/office/officeart/2018/2/layout/IconCircleList"/>
    <dgm:cxn modelId="{D9AE3149-040D-409E-B777-84BCACB3762D}" type="presOf" srcId="{7642B1EA-5889-4DA0-8E9F-464F54DFC51B}" destId="{304CCB66-4A2C-497B-8258-122F1F0D38A4}" srcOrd="0" destOrd="0" presId="urn:microsoft.com/office/officeart/2018/2/layout/IconCircleList"/>
    <dgm:cxn modelId="{753A246B-C1AB-4318-9437-870CF7F581BB}" srcId="{7642B1EA-5889-4DA0-8E9F-464F54DFC51B}" destId="{5114FDCD-CB35-4B1A-B9D8-B01481C03362}" srcOrd="2" destOrd="0" parTransId="{93BC1F54-ECF0-4554-BFAB-96F8F43E94FF}" sibTransId="{40B4EBBA-9EFD-4AD7-B26D-4E2D0E5A3E17}"/>
    <dgm:cxn modelId="{C323AF50-F137-44F0-91F3-46AF6F638C24}" type="presOf" srcId="{A5B1300C-2CF3-4234-9E7C-DD8FB20C7737}" destId="{CD5316B5-526B-4A2F-BBEB-B0CA3EF887C3}" srcOrd="0" destOrd="0" presId="urn:microsoft.com/office/officeart/2018/2/layout/IconCircleList"/>
    <dgm:cxn modelId="{A909ED86-CAD0-4093-A48C-7D11D2825495}" srcId="{7642B1EA-5889-4DA0-8E9F-464F54DFC51B}" destId="{B80D3109-CDBE-48EB-B774-47D52904F277}" srcOrd="0" destOrd="0" parTransId="{7528F589-D911-468F-AFF2-D41C2501C40C}" sibTransId="{E83C5F9C-433C-4A9B-A93D-721AD0CE4FC5}"/>
    <dgm:cxn modelId="{FA355B97-23D4-4033-93F7-2ED7686BFD16}" type="presOf" srcId="{E83C5F9C-433C-4A9B-A93D-721AD0CE4FC5}" destId="{03273CD4-DE27-4EA8-B9F5-69D907411312}" srcOrd="0" destOrd="0" presId="urn:microsoft.com/office/officeart/2018/2/layout/IconCircleList"/>
    <dgm:cxn modelId="{3178C7CE-20C3-48DD-989D-582DA2E86998}" type="presOf" srcId="{FAA3A1FB-BFF9-410D-93AD-B7AFC0011A82}" destId="{0CAB4BBD-D49B-428E-A11C-3075EAAFCAB0}" srcOrd="0" destOrd="0" presId="urn:microsoft.com/office/officeart/2018/2/layout/IconCircleList"/>
    <dgm:cxn modelId="{FBEA19D8-3A32-440E-AD5F-4616681B0A17}" srcId="{7642B1EA-5889-4DA0-8E9F-464F54DFC51B}" destId="{A5B1300C-2CF3-4234-9E7C-DD8FB20C7737}" srcOrd="1" destOrd="0" parTransId="{18B10776-BCF8-4BA1-8B5D-B428634BB3AC}" sibTransId="{FAA3A1FB-BFF9-410D-93AD-B7AFC0011A82}"/>
    <dgm:cxn modelId="{90AA91D8-0D27-40FD-97B5-2D3A8EDB56FF}" type="presOf" srcId="{B80D3109-CDBE-48EB-B774-47D52904F277}" destId="{B91186E7-86F2-4C03-98E3-B0103E210D70}" srcOrd="0" destOrd="0" presId="urn:microsoft.com/office/officeart/2018/2/layout/IconCircleList"/>
    <dgm:cxn modelId="{5D47B21E-E479-4025-9C37-63EBFFFDFC7F}" type="presParOf" srcId="{304CCB66-4A2C-497B-8258-122F1F0D38A4}" destId="{58B2CE17-579A-4080-B595-1C294F51B609}" srcOrd="0" destOrd="0" presId="urn:microsoft.com/office/officeart/2018/2/layout/IconCircleList"/>
    <dgm:cxn modelId="{058D94AD-C33E-4D38-A9F2-812A1380722B}" type="presParOf" srcId="{58B2CE17-579A-4080-B595-1C294F51B609}" destId="{A6207A85-62AE-4D70-BD12-33D572532F44}" srcOrd="0" destOrd="0" presId="urn:microsoft.com/office/officeart/2018/2/layout/IconCircleList"/>
    <dgm:cxn modelId="{78028F06-62FE-448F-ABBB-545E01292718}" type="presParOf" srcId="{A6207A85-62AE-4D70-BD12-33D572532F44}" destId="{FEFCB65B-7075-4189-8056-0143A227C0E8}" srcOrd="0" destOrd="0" presId="urn:microsoft.com/office/officeart/2018/2/layout/IconCircleList"/>
    <dgm:cxn modelId="{0436B2FB-C929-49E6-B8F1-05DF92FE971C}" type="presParOf" srcId="{A6207A85-62AE-4D70-BD12-33D572532F44}" destId="{6881E379-3C66-4555-8DB6-EBF7B438CF8E}" srcOrd="1" destOrd="0" presId="urn:microsoft.com/office/officeart/2018/2/layout/IconCircleList"/>
    <dgm:cxn modelId="{EE9575EB-BC16-468E-A604-67EACA4272DE}" type="presParOf" srcId="{A6207A85-62AE-4D70-BD12-33D572532F44}" destId="{9E74285B-C46E-49B4-AC6F-73CB70AD3A88}" srcOrd="2" destOrd="0" presId="urn:microsoft.com/office/officeart/2018/2/layout/IconCircleList"/>
    <dgm:cxn modelId="{4B275DB1-7EFE-4D78-98A2-417C4F3F0B1E}" type="presParOf" srcId="{A6207A85-62AE-4D70-BD12-33D572532F44}" destId="{B91186E7-86F2-4C03-98E3-B0103E210D70}" srcOrd="3" destOrd="0" presId="urn:microsoft.com/office/officeart/2018/2/layout/IconCircleList"/>
    <dgm:cxn modelId="{0820AA1C-7D56-4F07-9065-1C6DA412CD85}" type="presParOf" srcId="{58B2CE17-579A-4080-B595-1C294F51B609}" destId="{03273CD4-DE27-4EA8-B9F5-69D907411312}" srcOrd="1" destOrd="0" presId="urn:microsoft.com/office/officeart/2018/2/layout/IconCircleList"/>
    <dgm:cxn modelId="{BBE8966C-F5C4-46EB-B1AF-AD9308142A46}" type="presParOf" srcId="{58B2CE17-579A-4080-B595-1C294F51B609}" destId="{30FA56CC-639F-489E-A632-7AEA383F65A0}" srcOrd="2" destOrd="0" presId="urn:microsoft.com/office/officeart/2018/2/layout/IconCircleList"/>
    <dgm:cxn modelId="{85F1BD41-BB26-429B-8F16-ECA66AE93D43}" type="presParOf" srcId="{30FA56CC-639F-489E-A632-7AEA383F65A0}" destId="{2FAA4526-F6D3-4CD0-8975-E3C023B89940}" srcOrd="0" destOrd="0" presId="urn:microsoft.com/office/officeart/2018/2/layout/IconCircleList"/>
    <dgm:cxn modelId="{D22E2CBF-4B91-48D6-B25D-25E465DF12E9}" type="presParOf" srcId="{30FA56CC-639F-489E-A632-7AEA383F65A0}" destId="{7681D8F8-2FC2-4C99-82AF-88372CC0404F}" srcOrd="1" destOrd="0" presId="urn:microsoft.com/office/officeart/2018/2/layout/IconCircleList"/>
    <dgm:cxn modelId="{DB277992-6117-4662-8340-204CB1DDD579}" type="presParOf" srcId="{30FA56CC-639F-489E-A632-7AEA383F65A0}" destId="{FB8BFEA5-1194-441B-B501-1933223F504E}" srcOrd="2" destOrd="0" presId="urn:microsoft.com/office/officeart/2018/2/layout/IconCircleList"/>
    <dgm:cxn modelId="{566DD494-649E-4DAC-99B4-3A9AE49BDCBB}" type="presParOf" srcId="{30FA56CC-639F-489E-A632-7AEA383F65A0}" destId="{CD5316B5-526B-4A2F-BBEB-B0CA3EF887C3}" srcOrd="3" destOrd="0" presId="urn:microsoft.com/office/officeart/2018/2/layout/IconCircleList"/>
    <dgm:cxn modelId="{2A89DE7E-5E82-4B6F-BE70-3384FCF0EF09}" type="presParOf" srcId="{58B2CE17-579A-4080-B595-1C294F51B609}" destId="{0CAB4BBD-D49B-428E-A11C-3075EAAFCAB0}" srcOrd="3" destOrd="0" presId="urn:microsoft.com/office/officeart/2018/2/layout/IconCircleList"/>
    <dgm:cxn modelId="{965B82BA-B8D6-478E-BC83-F33F439B13BA}" type="presParOf" srcId="{58B2CE17-579A-4080-B595-1C294F51B609}" destId="{3929842C-5B40-41EC-998B-AF9F9B812FD2}" srcOrd="4" destOrd="0" presId="urn:microsoft.com/office/officeart/2018/2/layout/IconCircleList"/>
    <dgm:cxn modelId="{E52A1290-6248-44A7-89D4-D9B036BAB2A4}" type="presParOf" srcId="{3929842C-5B40-41EC-998B-AF9F9B812FD2}" destId="{518EC491-F7CF-4CA5-8E82-AD436FD0678A}" srcOrd="0" destOrd="0" presId="urn:microsoft.com/office/officeart/2018/2/layout/IconCircleList"/>
    <dgm:cxn modelId="{08EA0C10-398E-4CAB-91CC-E228A9B4DF68}" type="presParOf" srcId="{3929842C-5B40-41EC-998B-AF9F9B812FD2}" destId="{CC10A457-933E-483B-9B7C-09A6485D66C7}" srcOrd="1" destOrd="0" presId="urn:microsoft.com/office/officeart/2018/2/layout/IconCircleList"/>
    <dgm:cxn modelId="{C39C0E73-6450-4B21-B066-F40D973649B6}" type="presParOf" srcId="{3929842C-5B40-41EC-998B-AF9F9B812FD2}" destId="{821F34AD-6B9B-4B91-BE81-8E80ADB63710}" srcOrd="2" destOrd="0" presId="urn:microsoft.com/office/officeart/2018/2/layout/IconCircleList"/>
    <dgm:cxn modelId="{537671C0-B94C-42B4-9F7E-8635AFCEC86A}" type="presParOf" srcId="{3929842C-5B40-41EC-998B-AF9F9B812FD2}" destId="{A7C412C7-249D-4CD2-9764-4F1B72CADAD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94E9D3E-A264-4D27-A65D-A5A87B3C54D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ED37C3-28AF-4CAF-B763-E45DB1F779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Server sends an appropriate response back to the client after processing the request.</a:t>
          </a:r>
        </a:p>
      </dgm:t>
    </dgm:pt>
    <dgm:pt modelId="{8704C3FE-53A5-4C2F-A22A-C99468F5F85A}" type="parTrans" cxnId="{04F10A13-7389-4258-A9CB-46E35310BA4B}">
      <dgm:prSet/>
      <dgm:spPr/>
      <dgm:t>
        <a:bodyPr/>
        <a:lstStyle/>
        <a:p>
          <a:endParaRPr lang="en-US"/>
        </a:p>
      </dgm:t>
    </dgm:pt>
    <dgm:pt modelId="{93E5BAEA-1451-4679-959B-9EB570DD2A30}" type="sibTrans" cxnId="{04F10A13-7389-4258-A9CB-46E35310BA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3A0A72-938C-436F-865F-1D95A9AA27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Response may include requested data (e.g., account balance, transaction history) or confirmation of actions (e.g., successful deposit, user creation).</a:t>
          </a:r>
        </a:p>
      </dgm:t>
    </dgm:pt>
    <dgm:pt modelId="{0DB03EE3-5AA6-4453-9D36-5CD226F993DE}" type="parTrans" cxnId="{B22DE239-1BB2-4CEB-AA40-66ED8B3E257F}">
      <dgm:prSet/>
      <dgm:spPr/>
      <dgm:t>
        <a:bodyPr/>
        <a:lstStyle/>
        <a:p>
          <a:endParaRPr lang="en-US"/>
        </a:p>
      </dgm:t>
    </dgm:pt>
    <dgm:pt modelId="{C6980CC8-749A-4E0F-BE95-C39A387D5C1E}" type="sibTrans" cxnId="{B22DE239-1BB2-4CEB-AA40-66ED8B3E257F}">
      <dgm:prSet/>
      <dgm:spPr/>
      <dgm:t>
        <a:bodyPr/>
        <a:lstStyle/>
        <a:p>
          <a:endParaRPr lang="en-US"/>
        </a:p>
      </dgm:t>
    </dgm:pt>
    <dgm:pt modelId="{906A8AFB-4D54-420D-86B6-06BD9A0E3FEE}" type="pres">
      <dgm:prSet presAssocID="{294E9D3E-A264-4D27-A65D-A5A87B3C54DA}" presName="root" presStyleCnt="0">
        <dgm:presLayoutVars>
          <dgm:dir/>
          <dgm:resizeHandles val="exact"/>
        </dgm:presLayoutVars>
      </dgm:prSet>
      <dgm:spPr/>
    </dgm:pt>
    <dgm:pt modelId="{6947506C-979B-4E59-B7D5-961EB3A7F56D}" type="pres">
      <dgm:prSet presAssocID="{294E9D3E-A264-4D27-A65D-A5A87B3C54DA}" presName="container" presStyleCnt="0">
        <dgm:presLayoutVars>
          <dgm:dir/>
          <dgm:resizeHandles val="exact"/>
        </dgm:presLayoutVars>
      </dgm:prSet>
      <dgm:spPr/>
    </dgm:pt>
    <dgm:pt modelId="{77241F41-A815-4C87-8A7A-35F98F47655F}" type="pres">
      <dgm:prSet presAssocID="{A8ED37C3-28AF-4CAF-B763-E45DB1F77942}" presName="compNode" presStyleCnt="0"/>
      <dgm:spPr/>
    </dgm:pt>
    <dgm:pt modelId="{D0AFE9B8-E042-4A9E-AD47-9111607A6A31}" type="pres">
      <dgm:prSet presAssocID="{A8ED37C3-28AF-4CAF-B763-E45DB1F77942}" presName="iconBgRect" presStyleLbl="bgShp" presStyleIdx="0" presStyleCnt="2"/>
      <dgm:spPr/>
    </dgm:pt>
    <dgm:pt modelId="{376ACC57-073C-449C-AFF5-661283856AF8}" type="pres">
      <dgm:prSet presAssocID="{A8ED37C3-28AF-4CAF-B763-E45DB1F779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90F7334-9519-45BD-B561-25D0F569E6E9}" type="pres">
      <dgm:prSet presAssocID="{A8ED37C3-28AF-4CAF-B763-E45DB1F77942}" presName="spaceRect" presStyleCnt="0"/>
      <dgm:spPr/>
    </dgm:pt>
    <dgm:pt modelId="{D6818EB3-4140-4B12-A429-DD828BC6A59A}" type="pres">
      <dgm:prSet presAssocID="{A8ED37C3-28AF-4CAF-B763-E45DB1F77942}" presName="textRect" presStyleLbl="revTx" presStyleIdx="0" presStyleCnt="2">
        <dgm:presLayoutVars>
          <dgm:chMax val="1"/>
          <dgm:chPref val="1"/>
        </dgm:presLayoutVars>
      </dgm:prSet>
      <dgm:spPr/>
    </dgm:pt>
    <dgm:pt modelId="{16B194D2-976A-4219-9742-B1B4D7AA6920}" type="pres">
      <dgm:prSet presAssocID="{93E5BAEA-1451-4679-959B-9EB570DD2A30}" presName="sibTrans" presStyleLbl="sibTrans2D1" presStyleIdx="0" presStyleCnt="0"/>
      <dgm:spPr/>
    </dgm:pt>
    <dgm:pt modelId="{11E23CBA-030D-4B3F-BD7A-E8F7AB8574DF}" type="pres">
      <dgm:prSet presAssocID="{ED3A0A72-938C-436F-865F-1D95A9AA27BB}" presName="compNode" presStyleCnt="0"/>
      <dgm:spPr/>
    </dgm:pt>
    <dgm:pt modelId="{52425232-E044-4607-8152-A947DD6C70F4}" type="pres">
      <dgm:prSet presAssocID="{ED3A0A72-938C-436F-865F-1D95A9AA27BB}" presName="iconBgRect" presStyleLbl="bgShp" presStyleIdx="1" presStyleCnt="2"/>
      <dgm:spPr/>
    </dgm:pt>
    <dgm:pt modelId="{751777B3-C519-4E42-960B-2680EE858737}" type="pres">
      <dgm:prSet presAssocID="{ED3A0A72-938C-436F-865F-1D95A9AA27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D0D72BD0-5E26-4F00-9EC1-FD2AA100A412}" type="pres">
      <dgm:prSet presAssocID="{ED3A0A72-938C-436F-865F-1D95A9AA27BB}" presName="spaceRect" presStyleCnt="0"/>
      <dgm:spPr/>
    </dgm:pt>
    <dgm:pt modelId="{BC411D74-9AFC-4E11-8C00-C2DA4434403B}" type="pres">
      <dgm:prSet presAssocID="{ED3A0A72-938C-436F-865F-1D95A9AA27B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F5D4105-BA33-43C6-B797-FA9AA7E5D3B7}" type="presOf" srcId="{93E5BAEA-1451-4679-959B-9EB570DD2A30}" destId="{16B194D2-976A-4219-9742-B1B4D7AA6920}" srcOrd="0" destOrd="0" presId="urn:microsoft.com/office/officeart/2018/2/layout/IconCircleList"/>
    <dgm:cxn modelId="{04F10A13-7389-4258-A9CB-46E35310BA4B}" srcId="{294E9D3E-A264-4D27-A65D-A5A87B3C54DA}" destId="{A8ED37C3-28AF-4CAF-B763-E45DB1F77942}" srcOrd="0" destOrd="0" parTransId="{8704C3FE-53A5-4C2F-A22A-C99468F5F85A}" sibTransId="{93E5BAEA-1451-4679-959B-9EB570DD2A30}"/>
    <dgm:cxn modelId="{B22DE239-1BB2-4CEB-AA40-66ED8B3E257F}" srcId="{294E9D3E-A264-4D27-A65D-A5A87B3C54DA}" destId="{ED3A0A72-938C-436F-865F-1D95A9AA27BB}" srcOrd="1" destOrd="0" parTransId="{0DB03EE3-5AA6-4453-9D36-5CD226F993DE}" sibTransId="{C6980CC8-749A-4E0F-BE95-C39A387D5C1E}"/>
    <dgm:cxn modelId="{4BD8AB3A-047E-4673-AAC0-0902E8EB7CB2}" type="presOf" srcId="{ED3A0A72-938C-436F-865F-1D95A9AA27BB}" destId="{BC411D74-9AFC-4E11-8C00-C2DA4434403B}" srcOrd="0" destOrd="0" presId="urn:microsoft.com/office/officeart/2018/2/layout/IconCircleList"/>
    <dgm:cxn modelId="{2CA25858-8DB4-4C32-A9C9-E4A755D3E1A6}" type="presOf" srcId="{A8ED37C3-28AF-4CAF-B763-E45DB1F77942}" destId="{D6818EB3-4140-4B12-A429-DD828BC6A59A}" srcOrd="0" destOrd="0" presId="urn:microsoft.com/office/officeart/2018/2/layout/IconCircleList"/>
    <dgm:cxn modelId="{6825A1D0-7BEC-4CC4-84F7-D1CAD20F6B5B}" type="presOf" srcId="{294E9D3E-A264-4D27-A65D-A5A87B3C54DA}" destId="{906A8AFB-4D54-420D-86B6-06BD9A0E3FEE}" srcOrd="0" destOrd="0" presId="urn:microsoft.com/office/officeart/2018/2/layout/IconCircleList"/>
    <dgm:cxn modelId="{C87E89B6-4C3D-41E5-94BA-790133E143BB}" type="presParOf" srcId="{906A8AFB-4D54-420D-86B6-06BD9A0E3FEE}" destId="{6947506C-979B-4E59-B7D5-961EB3A7F56D}" srcOrd="0" destOrd="0" presId="urn:microsoft.com/office/officeart/2018/2/layout/IconCircleList"/>
    <dgm:cxn modelId="{9B70EEFE-AB65-4124-8253-4462DE21BA46}" type="presParOf" srcId="{6947506C-979B-4E59-B7D5-961EB3A7F56D}" destId="{77241F41-A815-4C87-8A7A-35F98F47655F}" srcOrd="0" destOrd="0" presId="urn:microsoft.com/office/officeart/2018/2/layout/IconCircleList"/>
    <dgm:cxn modelId="{CA9875F1-8F0B-45FD-9D4B-3BB886EFFFDF}" type="presParOf" srcId="{77241F41-A815-4C87-8A7A-35F98F47655F}" destId="{D0AFE9B8-E042-4A9E-AD47-9111607A6A31}" srcOrd="0" destOrd="0" presId="urn:microsoft.com/office/officeart/2018/2/layout/IconCircleList"/>
    <dgm:cxn modelId="{CADBD02D-B4DD-46C3-928B-D13E421B97A6}" type="presParOf" srcId="{77241F41-A815-4C87-8A7A-35F98F47655F}" destId="{376ACC57-073C-449C-AFF5-661283856AF8}" srcOrd="1" destOrd="0" presId="urn:microsoft.com/office/officeart/2018/2/layout/IconCircleList"/>
    <dgm:cxn modelId="{F78743B6-35DA-498C-985E-723EB5FD72F6}" type="presParOf" srcId="{77241F41-A815-4C87-8A7A-35F98F47655F}" destId="{E90F7334-9519-45BD-B561-25D0F569E6E9}" srcOrd="2" destOrd="0" presId="urn:microsoft.com/office/officeart/2018/2/layout/IconCircleList"/>
    <dgm:cxn modelId="{2DDDF623-AB61-450F-8985-675B7AA21705}" type="presParOf" srcId="{77241F41-A815-4C87-8A7A-35F98F47655F}" destId="{D6818EB3-4140-4B12-A429-DD828BC6A59A}" srcOrd="3" destOrd="0" presId="urn:microsoft.com/office/officeart/2018/2/layout/IconCircleList"/>
    <dgm:cxn modelId="{E3649604-D131-4BE9-B2C1-BEB69B19901C}" type="presParOf" srcId="{6947506C-979B-4E59-B7D5-961EB3A7F56D}" destId="{16B194D2-976A-4219-9742-B1B4D7AA6920}" srcOrd="1" destOrd="0" presId="urn:microsoft.com/office/officeart/2018/2/layout/IconCircleList"/>
    <dgm:cxn modelId="{219DE9D8-532F-423C-9FD6-4D0862EFF7E7}" type="presParOf" srcId="{6947506C-979B-4E59-B7D5-961EB3A7F56D}" destId="{11E23CBA-030D-4B3F-BD7A-E8F7AB8574DF}" srcOrd="2" destOrd="0" presId="urn:microsoft.com/office/officeart/2018/2/layout/IconCircleList"/>
    <dgm:cxn modelId="{3038A980-A5D9-4FF4-86A9-EBDD806756CC}" type="presParOf" srcId="{11E23CBA-030D-4B3F-BD7A-E8F7AB8574DF}" destId="{52425232-E044-4607-8152-A947DD6C70F4}" srcOrd="0" destOrd="0" presId="urn:microsoft.com/office/officeart/2018/2/layout/IconCircleList"/>
    <dgm:cxn modelId="{BAABB1B6-F2E4-4CEC-9211-D716733E16E6}" type="presParOf" srcId="{11E23CBA-030D-4B3F-BD7A-E8F7AB8574DF}" destId="{751777B3-C519-4E42-960B-2680EE858737}" srcOrd="1" destOrd="0" presId="urn:microsoft.com/office/officeart/2018/2/layout/IconCircleList"/>
    <dgm:cxn modelId="{AD6CE686-3640-474A-B325-D18A6B22E032}" type="presParOf" srcId="{11E23CBA-030D-4B3F-BD7A-E8F7AB8574DF}" destId="{D0D72BD0-5E26-4F00-9EC1-FD2AA100A412}" srcOrd="2" destOrd="0" presId="urn:microsoft.com/office/officeart/2018/2/layout/IconCircleList"/>
    <dgm:cxn modelId="{EE1D58FE-C3BA-4224-B180-EC18793A1740}" type="presParOf" srcId="{11E23CBA-030D-4B3F-BD7A-E8F7AB8574DF}" destId="{BC411D74-9AFC-4E11-8C00-C2DA443440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FE1ED88-9A3E-40BF-94DE-4A460BDE4E1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CB0E27-EEA4-42B3-B1EF-0A1E7B2432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Ensures secure communication by encrypting data exchanged between the client and server.</a:t>
          </a:r>
        </a:p>
      </dgm:t>
    </dgm:pt>
    <dgm:pt modelId="{40B47980-C55E-498C-9D57-23F75AEBF01B}" type="parTrans" cxnId="{F7DC6344-3912-4537-92C2-50E668988E00}">
      <dgm:prSet/>
      <dgm:spPr/>
      <dgm:t>
        <a:bodyPr/>
        <a:lstStyle/>
        <a:p>
          <a:endParaRPr lang="en-US"/>
        </a:p>
      </dgm:t>
    </dgm:pt>
    <dgm:pt modelId="{844ED26A-BB4C-4516-B552-7E45FFEC58E4}" type="sibTrans" cxnId="{F7DC6344-3912-4537-92C2-50E668988E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A30D6F-DD04-4735-AE0D-612F3A5FB2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Uses signature to verify the integrity and authenticity of the data, ensuring that it has not been altered during transmission.</a:t>
          </a:r>
        </a:p>
      </dgm:t>
    </dgm:pt>
    <dgm:pt modelId="{36804F67-F6E4-4208-AE4B-E3B48B01AD60}" type="parTrans" cxnId="{9CFD928E-F479-43F2-A84E-1C04466539CE}">
      <dgm:prSet/>
      <dgm:spPr/>
      <dgm:t>
        <a:bodyPr/>
        <a:lstStyle/>
        <a:p>
          <a:endParaRPr lang="en-US"/>
        </a:p>
      </dgm:t>
    </dgm:pt>
    <dgm:pt modelId="{83F3E210-1D82-4190-915D-7CB5074BFE8A}" type="sibTrans" cxnId="{9CFD928E-F479-43F2-A84E-1C04466539CE}">
      <dgm:prSet/>
      <dgm:spPr/>
      <dgm:t>
        <a:bodyPr/>
        <a:lstStyle/>
        <a:p>
          <a:endParaRPr lang="en-US"/>
        </a:p>
      </dgm:t>
    </dgm:pt>
    <dgm:pt modelId="{022FA2F0-DA3D-4656-8AB9-BCBEFD013C64}" type="pres">
      <dgm:prSet presAssocID="{EFE1ED88-9A3E-40BF-94DE-4A460BDE4E19}" presName="root" presStyleCnt="0">
        <dgm:presLayoutVars>
          <dgm:dir/>
          <dgm:resizeHandles val="exact"/>
        </dgm:presLayoutVars>
      </dgm:prSet>
      <dgm:spPr/>
    </dgm:pt>
    <dgm:pt modelId="{777FFCFA-F575-4363-96B7-530D6C2CF952}" type="pres">
      <dgm:prSet presAssocID="{EFE1ED88-9A3E-40BF-94DE-4A460BDE4E19}" presName="container" presStyleCnt="0">
        <dgm:presLayoutVars>
          <dgm:dir/>
          <dgm:resizeHandles val="exact"/>
        </dgm:presLayoutVars>
      </dgm:prSet>
      <dgm:spPr/>
    </dgm:pt>
    <dgm:pt modelId="{1C857CD3-8ED6-493F-BFE9-289E8EAC742E}" type="pres">
      <dgm:prSet presAssocID="{55CB0E27-EEA4-42B3-B1EF-0A1E7B243205}" presName="compNode" presStyleCnt="0"/>
      <dgm:spPr/>
    </dgm:pt>
    <dgm:pt modelId="{32D62257-CAC4-419E-A014-EFA3501EA046}" type="pres">
      <dgm:prSet presAssocID="{55CB0E27-EEA4-42B3-B1EF-0A1E7B243205}" presName="iconBgRect" presStyleLbl="bgShp" presStyleIdx="0" presStyleCnt="2" custLinFactNeighborX="-29676"/>
      <dgm:spPr/>
    </dgm:pt>
    <dgm:pt modelId="{79F2ED3F-A214-4952-BA39-93AD9AB3D650}" type="pres">
      <dgm:prSet presAssocID="{55CB0E27-EEA4-42B3-B1EF-0A1E7B243205}" presName="iconRect" presStyleLbl="node1" presStyleIdx="0" presStyleCnt="2" custLinFactNeighborX="-60758" custLinFactNeighborY="-52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90C2832-B9FB-4053-9D32-F3B6D5B9EBBA}" type="pres">
      <dgm:prSet presAssocID="{55CB0E27-EEA4-42B3-B1EF-0A1E7B243205}" presName="spaceRect" presStyleCnt="0"/>
      <dgm:spPr/>
    </dgm:pt>
    <dgm:pt modelId="{0A7BBFEB-2484-430D-B4D7-9C9682B653FA}" type="pres">
      <dgm:prSet presAssocID="{55CB0E27-EEA4-42B3-B1EF-0A1E7B243205}" presName="textRect" presStyleLbl="revTx" presStyleIdx="0" presStyleCnt="2" custScaleX="128818">
        <dgm:presLayoutVars>
          <dgm:chMax val="1"/>
          <dgm:chPref val="1"/>
        </dgm:presLayoutVars>
      </dgm:prSet>
      <dgm:spPr/>
    </dgm:pt>
    <dgm:pt modelId="{7166ABF2-FB79-4786-A463-F721AF7C1A07}" type="pres">
      <dgm:prSet presAssocID="{844ED26A-BB4C-4516-B552-7E45FFEC58E4}" presName="sibTrans" presStyleLbl="sibTrans2D1" presStyleIdx="0" presStyleCnt="0"/>
      <dgm:spPr/>
    </dgm:pt>
    <dgm:pt modelId="{7A497AF0-EDBE-49B3-9212-2E655293525B}" type="pres">
      <dgm:prSet presAssocID="{7EA30D6F-DD04-4735-AE0D-612F3A5FB2E2}" presName="compNode" presStyleCnt="0"/>
      <dgm:spPr/>
    </dgm:pt>
    <dgm:pt modelId="{D16614FD-05AA-41FD-B0CD-CEE8ED30CBAA}" type="pres">
      <dgm:prSet presAssocID="{7EA30D6F-DD04-4735-AE0D-612F3A5FB2E2}" presName="iconBgRect" presStyleLbl="bgShp" presStyleIdx="1" presStyleCnt="2" custLinFactNeighborX="-40595" custLinFactNeighborY="242"/>
      <dgm:spPr/>
    </dgm:pt>
    <dgm:pt modelId="{F2082C18-BF8F-4592-A1B4-3F0DB42D2C6F}" type="pres">
      <dgm:prSet presAssocID="{7EA30D6F-DD04-4735-AE0D-612F3A5FB2E2}" presName="iconRect" presStyleLbl="node1" presStyleIdx="1" presStyleCnt="2" custLinFactNeighborX="-70348" custLinFactNeighborY="-52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97751FDF-4182-41F2-ADA7-1D9D630D692D}" type="pres">
      <dgm:prSet presAssocID="{7EA30D6F-DD04-4735-AE0D-612F3A5FB2E2}" presName="spaceRect" presStyleCnt="0"/>
      <dgm:spPr/>
    </dgm:pt>
    <dgm:pt modelId="{B631BA2D-179E-4904-9B2D-2779901E917E}" type="pres">
      <dgm:prSet presAssocID="{7EA30D6F-DD04-4735-AE0D-612F3A5FB2E2}" presName="textRect" presStyleLbl="revTx" presStyleIdx="1" presStyleCnt="2" custScaleX="130615">
        <dgm:presLayoutVars>
          <dgm:chMax val="1"/>
          <dgm:chPref val="1"/>
        </dgm:presLayoutVars>
      </dgm:prSet>
      <dgm:spPr/>
    </dgm:pt>
  </dgm:ptLst>
  <dgm:cxnLst>
    <dgm:cxn modelId="{5317FA04-E98E-4515-A5AB-6C14B6DB54E0}" type="presOf" srcId="{7EA30D6F-DD04-4735-AE0D-612F3A5FB2E2}" destId="{B631BA2D-179E-4904-9B2D-2779901E917E}" srcOrd="0" destOrd="0" presId="urn:microsoft.com/office/officeart/2018/2/layout/IconCircleList"/>
    <dgm:cxn modelId="{F7DC6344-3912-4537-92C2-50E668988E00}" srcId="{EFE1ED88-9A3E-40BF-94DE-4A460BDE4E19}" destId="{55CB0E27-EEA4-42B3-B1EF-0A1E7B243205}" srcOrd="0" destOrd="0" parTransId="{40B47980-C55E-498C-9D57-23F75AEBF01B}" sibTransId="{844ED26A-BB4C-4516-B552-7E45FFEC58E4}"/>
    <dgm:cxn modelId="{AA1E9C79-8DD0-4D22-B31C-10DFABA6069A}" type="presOf" srcId="{844ED26A-BB4C-4516-B552-7E45FFEC58E4}" destId="{7166ABF2-FB79-4786-A463-F721AF7C1A07}" srcOrd="0" destOrd="0" presId="urn:microsoft.com/office/officeart/2018/2/layout/IconCircleList"/>
    <dgm:cxn modelId="{9CFD928E-F479-43F2-A84E-1C04466539CE}" srcId="{EFE1ED88-9A3E-40BF-94DE-4A460BDE4E19}" destId="{7EA30D6F-DD04-4735-AE0D-612F3A5FB2E2}" srcOrd="1" destOrd="0" parTransId="{36804F67-F6E4-4208-AE4B-E3B48B01AD60}" sibTransId="{83F3E210-1D82-4190-915D-7CB5074BFE8A}"/>
    <dgm:cxn modelId="{5E706DBC-E399-4ECF-AAD3-9AEC5FA7A384}" type="presOf" srcId="{55CB0E27-EEA4-42B3-B1EF-0A1E7B243205}" destId="{0A7BBFEB-2484-430D-B4D7-9C9682B653FA}" srcOrd="0" destOrd="0" presId="urn:microsoft.com/office/officeart/2018/2/layout/IconCircleList"/>
    <dgm:cxn modelId="{A1A343F6-37CA-4934-AFDC-9C0519DAB9D5}" type="presOf" srcId="{EFE1ED88-9A3E-40BF-94DE-4A460BDE4E19}" destId="{022FA2F0-DA3D-4656-8AB9-BCBEFD013C64}" srcOrd="0" destOrd="0" presId="urn:microsoft.com/office/officeart/2018/2/layout/IconCircleList"/>
    <dgm:cxn modelId="{7132BB78-CF79-4525-B2C8-06F4BADB8690}" type="presParOf" srcId="{022FA2F0-DA3D-4656-8AB9-BCBEFD013C64}" destId="{777FFCFA-F575-4363-96B7-530D6C2CF952}" srcOrd="0" destOrd="0" presId="urn:microsoft.com/office/officeart/2018/2/layout/IconCircleList"/>
    <dgm:cxn modelId="{E3C11D0D-A28C-488E-8118-E2824524A9E5}" type="presParOf" srcId="{777FFCFA-F575-4363-96B7-530D6C2CF952}" destId="{1C857CD3-8ED6-493F-BFE9-289E8EAC742E}" srcOrd="0" destOrd="0" presId="urn:microsoft.com/office/officeart/2018/2/layout/IconCircleList"/>
    <dgm:cxn modelId="{1B2A283E-2BDE-4E06-9BF3-DF75C66ECB06}" type="presParOf" srcId="{1C857CD3-8ED6-493F-BFE9-289E8EAC742E}" destId="{32D62257-CAC4-419E-A014-EFA3501EA046}" srcOrd="0" destOrd="0" presId="urn:microsoft.com/office/officeart/2018/2/layout/IconCircleList"/>
    <dgm:cxn modelId="{90BDAF9B-FCCF-4B3C-BC7E-EFE0A1B24F41}" type="presParOf" srcId="{1C857CD3-8ED6-493F-BFE9-289E8EAC742E}" destId="{79F2ED3F-A214-4952-BA39-93AD9AB3D650}" srcOrd="1" destOrd="0" presId="urn:microsoft.com/office/officeart/2018/2/layout/IconCircleList"/>
    <dgm:cxn modelId="{815B0576-6309-4070-A3AA-6515866887C8}" type="presParOf" srcId="{1C857CD3-8ED6-493F-BFE9-289E8EAC742E}" destId="{190C2832-B9FB-4053-9D32-F3B6D5B9EBBA}" srcOrd="2" destOrd="0" presId="urn:microsoft.com/office/officeart/2018/2/layout/IconCircleList"/>
    <dgm:cxn modelId="{8B59F262-4749-4915-B2AC-27802ACA6875}" type="presParOf" srcId="{1C857CD3-8ED6-493F-BFE9-289E8EAC742E}" destId="{0A7BBFEB-2484-430D-B4D7-9C9682B653FA}" srcOrd="3" destOrd="0" presId="urn:microsoft.com/office/officeart/2018/2/layout/IconCircleList"/>
    <dgm:cxn modelId="{58FB557C-78D6-4518-9A82-0B463D12BED0}" type="presParOf" srcId="{777FFCFA-F575-4363-96B7-530D6C2CF952}" destId="{7166ABF2-FB79-4786-A463-F721AF7C1A07}" srcOrd="1" destOrd="0" presId="urn:microsoft.com/office/officeart/2018/2/layout/IconCircleList"/>
    <dgm:cxn modelId="{62CB9AA8-2FB5-4230-8F30-B1C611F0DCFA}" type="presParOf" srcId="{777FFCFA-F575-4363-96B7-530D6C2CF952}" destId="{7A497AF0-EDBE-49B3-9212-2E655293525B}" srcOrd="2" destOrd="0" presId="urn:microsoft.com/office/officeart/2018/2/layout/IconCircleList"/>
    <dgm:cxn modelId="{5CCF7457-C379-4B6D-8929-94F083B18BA4}" type="presParOf" srcId="{7A497AF0-EDBE-49B3-9212-2E655293525B}" destId="{D16614FD-05AA-41FD-B0CD-CEE8ED30CBAA}" srcOrd="0" destOrd="0" presId="urn:microsoft.com/office/officeart/2018/2/layout/IconCircleList"/>
    <dgm:cxn modelId="{9B8F10A8-AD26-41A1-9C15-614AFA9DE44D}" type="presParOf" srcId="{7A497AF0-EDBE-49B3-9212-2E655293525B}" destId="{F2082C18-BF8F-4592-A1B4-3F0DB42D2C6F}" srcOrd="1" destOrd="0" presId="urn:microsoft.com/office/officeart/2018/2/layout/IconCircleList"/>
    <dgm:cxn modelId="{D4A216F3-B4BF-4010-AC22-BEABB1CC0EC7}" type="presParOf" srcId="{7A497AF0-EDBE-49B3-9212-2E655293525B}" destId="{97751FDF-4182-41F2-ADA7-1D9D630D692D}" srcOrd="2" destOrd="0" presId="urn:microsoft.com/office/officeart/2018/2/layout/IconCircleList"/>
    <dgm:cxn modelId="{530EF133-2866-4BCB-9A3F-73837D7B8433}" type="presParOf" srcId="{7A497AF0-EDBE-49B3-9212-2E655293525B}" destId="{B631BA2D-179E-4904-9B2D-2779901E917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F0FAB9-2B7B-4A0D-AC12-7D4BFD19027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495113-16F0-4F60-9770-9DD29BD37C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Before Encryption </a:t>
          </a:r>
        </a:p>
      </dgm:t>
    </dgm:pt>
    <dgm:pt modelId="{9E0065F9-C5B8-437B-9867-07A08FB6E6D4}" type="parTrans" cxnId="{7A112CBF-B1AA-4EF4-9C2C-9B8C308E1A86}">
      <dgm:prSet/>
      <dgm:spPr/>
      <dgm:t>
        <a:bodyPr/>
        <a:lstStyle/>
        <a:p>
          <a:endParaRPr lang="en-US"/>
        </a:p>
      </dgm:t>
    </dgm:pt>
    <dgm:pt modelId="{7E2DC4B9-2B67-46CE-9363-02E91D3B3689}" type="sibTrans" cxnId="{7A112CBF-B1AA-4EF4-9C2C-9B8C308E1A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BABBF3-7A13-4D24-BC26-48D5CA4CE5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After Encryption </a:t>
          </a:r>
        </a:p>
      </dgm:t>
    </dgm:pt>
    <dgm:pt modelId="{3DD37074-A9C9-4360-A29F-5AEC1B593655}" type="parTrans" cxnId="{34519642-B126-4A8F-9041-55415C16FD47}">
      <dgm:prSet/>
      <dgm:spPr/>
      <dgm:t>
        <a:bodyPr/>
        <a:lstStyle/>
        <a:p>
          <a:endParaRPr lang="en-US"/>
        </a:p>
      </dgm:t>
    </dgm:pt>
    <dgm:pt modelId="{FFB63594-3CF9-4EDA-8531-A792A769AF8A}" type="sibTrans" cxnId="{34519642-B126-4A8F-9041-55415C16FD47}">
      <dgm:prSet/>
      <dgm:spPr/>
      <dgm:t>
        <a:bodyPr/>
        <a:lstStyle/>
        <a:p>
          <a:endParaRPr lang="en-US"/>
        </a:p>
      </dgm:t>
    </dgm:pt>
    <dgm:pt modelId="{49CE6887-DB76-48B7-BC0A-1ECE58530F6E}" type="pres">
      <dgm:prSet presAssocID="{18F0FAB9-2B7B-4A0D-AC12-7D4BFD190273}" presName="root" presStyleCnt="0">
        <dgm:presLayoutVars>
          <dgm:dir/>
          <dgm:resizeHandles val="exact"/>
        </dgm:presLayoutVars>
      </dgm:prSet>
      <dgm:spPr/>
    </dgm:pt>
    <dgm:pt modelId="{5F2A3459-270E-40AE-8B39-C5F4DCEC9ADA}" type="pres">
      <dgm:prSet presAssocID="{18F0FAB9-2B7B-4A0D-AC12-7D4BFD190273}" presName="container" presStyleCnt="0">
        <dgm:presLayoutVars>
          <dgm:dir/>
          <dgm:resizeHandles val="exact"/>
        </dgm:presLayoutVars>
      </dgm:prSet>
      <dgm:spPr/>
    </dgm:pt>
    <dgm:pt modelId="{F09F84EE-2661-449C-A171-FAF27268B4FF}" type="pres">
      <dgm:prSet presAssocID="{8F495113-16F0-4F60-9770-9DD29BD37CD7}" presName="compNode" presStyleCnt="0"/>
      <dgm:spPr/>
    </dgm:pt>
    <dgm:pt modelId="{C1DDFB6F-AFEF-4958-A4D0-7DAEB51B155D}" type="pres">
      <dgm:prSet presAssocID="{8F495113-16F0-4F60-9770-9DD29BD37CD7}" presName="iconBgRect" presStyleLbl="bgShp" presStyleIdx="0" presStyleCnt="2" custLinFactY="-23562" custLinFactNeighborX="-15894" custLinFactNeighborY="-100000"/>
      <dgm:spPr/>
    </dgm:pt>
    <dgm:pt modelId="{6FB605AD-ED7E-4F08-85C8-09F8C131F350}" type="pres">
      <dgm:prSet presAssocID="{8F495113-16F0-4F60-9770-9DD29BD37CD7}" presName="iconRect" presStyleLbl="node1" presStyleIdx="0" presStyleCnt="2" custLinFactY="-100000" custLinFactNeighborX="-24666" custLinFactNeighborY="-1023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5C3AE9F-6456-453E-8987-2432CEC15965}" type="pres">
      <dgm:prSet presAssocID="{8F495113-16F0-4F60-9770-9DD29BD37CD7}" presName="spaceRect" presStyleCnt="0"/>
      <dgm:spPr/>
    </dgm:pt>
    <dgm:pt modelId="{97D8E9A0-05C4-4330-A71E-E4AF0892328B}" type="pres">
      <dgm:prSet presAssocID="{8F495113-16F0-4F60-9770-9DD29BD37CD7}" presName="textRect" presStyleLbl="revTx" presStyleIdx="0" presStyleCnt="2" custScaleY="52633" custLinFactY="-12110" custLinFactNeighborX="-13038" custLinFactNeighborY="-100000">
        <dgm:presLayoutVars>
          <dgm:chMax val="1"/>
          <dgm:chPref val="1"/>
        </dgm:presLayoutVars>
      </dgm:prSet>
      <dgm:spPr/>
    </dgm:pt>
    <dgm:pt modelId="{10680C95-85BF-4C2E-92D5-E9F6C581F3A8}" type="pres">
      <dgm:prSet presAssocID="{7E2DC4B9-2B67-46CE-9363-02E91D3B3689}" presName="sibTrans" presStyleLbl="sibTrans2D1" presStyleIdx="0" presStyleCnt="0"/>
      <dgm:spPr/>
    </dgm:pt>
    <dgm:pt modelId="{3DC37313-315A-4BDD-BFEC-CFD156FE0A89}" type="pres">
      <dgm:prSet presAssocID="{F5BABBF3-7A13-4D24-BC26-48D5CA4CE577}" presName="compNode" presStyleCnt="0"/>
      <dgm:spPr/>
    </dgm:pt>
    <dgm:pt modelId="{B66DB22A-9D70-4089-8382-1EE5E3021014}" type="pres">
      <dgm:prSet presAssocID="{F5BABBF3-7A13-4D24-BC26-48D5CA4CE577}" presName="iconBgRect" presStyleLbl="bgShp" presStyleIdx="1" presStyleCnt="2" custLinFactX="-199629" custLinFactNeighborX="-200000" custLinFactNeighborY="26058"/>
      <dgm:spPr/>
    </dgm:pt>
    <dgm:pt modelId="{C32F5023-395D-4CD7-989B-10855917837F}" type="pres">
      <dgm:prSet presAssocID="{F5BABBF3-7A13-4D24-BC26-48D5CA4CE577}" presName="iconRect" presStyleLbl="node1" presStyleIdx="1" presStyleCnt="2" custLinFactX="-300000" custLinFactNeighborX="-385326" custLinFactNeighborY="3450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3C32074-1709-448B-AABE-17E2C1FB4466}" type="pres">
      <dgm:prSet presAssocID="{F5BABBF3-7A13-4D24-BC26-48D5CA4CE577}" presName="spaceRect" presStyleCnt="0"/>
      <dgm:spPr/>
    </dgm:pt>
    <dgm:pt modelId="{08EFC5D8-92B4-4019-950B-46022F07B5B2}" type="pres">
      <dgm:prSet presAssocID="{F5BABBF3-7A13-4D24-BC26-48D5CA4CE577}" presName="textRect" presStyleLbl="revTx" presStyleIdx="1" presStyleCnt="2" custScaleY="64595" custLinFactX="-74822" custLinFactNeighborX="-100000" custLinFactNeighborY="17626">
        <dgm:presLayoutVars>
          <dgm:chMax val="1"/>
          <dgm:chPref val="1"/>
        </dgm:presLayoutVars>
      </dgm:prSet>
      <dgm:spPr/>
    </dgm:pt>
  </dgm:ptLst>
  <dgm:cxnLst>
    <dgm:cxn modelId="{8620690F-F3CD-4027-8AD4-0BD5EBD5ACCA}" type="presOf" srcId="{18F0FAB9-2B7B-4A0D-AC12-7D4BFD190273}" destId="{49CE6887-DB76-48B7-BC0A-1ECE58530F6E}" srcOrd="0" destOrd="0" presId="urn:microsoft.com/office/officeart/2018/2/layout/IconCircleList"/>
    <dgm:cxn modelId="{34519642-B126-4A8F-9041-55415C16FD47}" srcId="{18F0FAB9-2B7B-4A0D-AC12-7D4BFD190273}" destId="{F5BABBF3-7A13-4D24-BC26-48D5CA4CE577}" srcOrd="1" destOrd="0" parTransId="{3DD37074-A9C9-4360-A29F-5AEC1B593655}" sibTransId="{FFB63594-3CF9-4EDA-8531-A792A769AF8A}"/>
    <dgm:cxn modelId="{B2452667-FEC5-43C3-947B-F31BF7B74D83}" type="presOf" srcId="{7E2DC4B9-2B67-46CE-9363-02E91D3B3689}" destId="{10680C95-85BF-4C2E-92D5-E9F6C581F3A8}" srcOrd="0" destOrd="0" presId="urn:microsoft.com/office/officeart/2018/2/layout/IconCircleList"/>
    <dgm:cxn modelId="{54A07D90-B1A4-442E-A203-20E1F520C51C}" type="presOf" srcId="{F5BABBF3-7A13-4D24-BC26-48D5CA4CE577}" destId="{08EFC5D8-92B4-4019-950B-46022F07B5B2}" srcOrd="0" destOrd="0" presId="urn:microsoft.com/office/officeart/2018/2/layout/IconCircleList"/>
    <dgm:cxn modelId="{7A112CBF-B1AA-4EF4-9C2C-9B8C308E1A86}" srcId="{18F0FAB9-2B7B-4A0D-AC12-7D4BFD190273}" destId="{8F495113-16F0-4F60-9770-9DD29BD37CD7}" srcOrd="0" destOrd="0" parTransId="{9E0065F9-C5B8-437B-9867-07A08FB6E6D4}" sibTransId="{7E2DC4B9-2B67-46CE-9363-02E91D3B3689}"/>
    <dgm:cxn modelId="{89F2DDEC-2066-4488-9DBF-22623CD29B45}" type="presOf" srcId="{8F495113-16F0-4F60-9770-9DD29BD37CD7}" destId="{97D8E9A0-05C4-4330-A71E-E4AF0892328B}" srcOrd="0" destOrd="0" presId="urn:microsoft.com/office/officeart/2018/2/layout/IconCircleList"/>
    <dgm:cxn modelId="{E8081037-B745-4C39-860C-965B82ADBB5C}" type="presParOf" srcId="{49CE6887-DB76-48B7-BC0A-1ECE58530F6E}" destId="{5F2A3459-270E-40AE-8B39-C5F4DCEC9ADA}" srcOrd="0" destOrd="0" presId="urn:microsoft.com/office/officeart/2018/2/layout/IconCircleList"/>
    <dgm:cxn modelId="{49996BA8-4960-4246-896F-D1CD4A70FED8}" type="presParOf" srcId="{5F2A3459-270E-40AE-8B39-C5F4DCEC9ADA}" destId="{F09F84EE-2661-449C-A171-FAF27268B4FF}" srcOrd="0" destOrd="0" presId="urn:microsoft.com/office/officeart/2018/2/layout/IconCircleList"/>
    <dgm:cxn modelId="{45C63376-DC8E-4400-8BA4-B9654DEFDF81}" type="presParOf" srcId="{F09F84EE-2661-449C-A171-FAF27268B4FF}" destId="{C1DDFB6F-AFEF-4958-A4D0-7DAEB51B155D}" srcOrd="0" destOrd="0" presId="urn:microsoft.com/office/officeart/2018/2/layout/IconCircleList"/>
    <dgm:cxn modelId="{8F3B4A29-A105-4CF8-84D2-1545CCE46643}" type="presParOf" srcId="{F09F84EE-2661-449C-A171-FAF27268B4FF}" destId="{6FB605AD-ED7E-4F08-85C8-09F8C131F350}" srcOrd="1" destOrd="0" presId="urn:microsoft.com/office/officeart/2018/2/layout/IconCircleList"/>
    <dgm:cxn modelId="{F68A1231-A936-48D9-BC99-656D0F03AA9E}" type="presParOf" srcId="{F09F84EE-2661-449C-A171-FAF27268B4FF}" destId="{85C3AE9F-6456-453E-8987-2432CEC15965}" srcOrd="2" destOrd="0" presId="urn:microsoft.com/office/officeart/2018/2/layout/IconCircleList"/>
    <dgm:cxn modelId="{DD110B28-8EFA-4386-A2A6-C00D83454904}" type="presParOf" srcId="{F09F84EE-2661-449C-A171-FAF27268B4FF}" destId="{97D8E9A0-05C4-4330-A71E-E4AF0892328B}" srcOrd="3" destOrd="0" presId="urn:microsoft.com/office/officeart/2018/2/layout/IconCircleList"/>
    <dgm:cxn modelId="{83362505-2DC3-4DCE-B49F-6AB37C8A6A00}" type="presParOf" srcId="{5F2A3459-270E-40AE-8B39-C5F4DCEC9ADA}" destId="{10680C95-85BF-4C2E-92D5-E9F6C581F3A8}" srcOrd="1" destOrd="0" presId="urn:microsoft.com/office/officeart/2018/2/layout/IconCircleList"/>
    <dgm:cxn modelId="{18ED6A3D-4E40-4DBC-A575-77A15C06706B}" type="presParOf" srcId="{5F2A3459-270E-40AE-8B39-C5F4DCEC9ADA}" destId="{3DC37313-315A-4BDD-BFEC-CFD156FE0A89}" srcOrd="2" destOrd="0" presId="urn:microsoft.com/office/officeart/2018/2/layout/IconCircleList"/>
    <dgm:cxn modelId="{79411F85-3C84-4E89-9B6D-53E7A30643C3}" type="presParOf" srcId="{3DC37313-315A-4BDD-BFEC-CFD156FE0A89}" destId="{B66DB22A-9D70-4089-8382-1EE5E3021014}" srcOrd="0" destOrd="0" presId="urn:microsoft.com/office/officeart/2018/2/layout/IconCircleList"/>
    <dgm:cxn modelId="{013A0214-A4E1-4CCF-9127-16D5EF8C4DEF}" type="presParOf" srcId="{3DC37313-315A-4BDD-BFEC-CFD156FE0A89}" destId="{C32F5023-395D-4CD7-989B-10855917837F}" srcOrd="1" destOrd="0" presId="urn:microsoft.com/office/officeart/2018/2/layout/IconCircleList"/>
    <dgm:cxn modelId="{231380F5-BC7B-430D-BE9A-AF28E742570B}" type="presParOf" srcId="{3DC37313-315A-4BDD-BFEC-CFD156FE0A89}" destId="{63C32074-1709-448B-AABE-17E2C1FB4466}" srcOrd="2" destOrd="0" presId="urn:microsoft.com/office/officeart/2018/2/layout/IconCircleList"/>
    <dgm:cxn modelId="{500C76C8-8A30-46BC-B58D-B5E88C539637}" type="presParOf" srcId="{3DC37313-315A-4BDD-BFEC-CFD156FE0A89}" destId="{08EFC5D8-92B4-4019-950B-46022F07B5B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6EAEB80-61DD-4DD6-8E14-F591D33C178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A8CEC-36DD-4907-833F-AD5AF30E8C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Before Decryption</a:t>
          </a:r>
        </a:p>
      </dgm:t>
    </dgm:pt>
    <dgm:pt modelId="{04EECD31-5FD2-4F03-8C34-ADC6110BC368}" type="parTrans" cxnId="{8D3ABD47-4C6A-4277-8DCB-DBBCC458BCE5}">
      <dgm:prSet/>
      <dgm:spPr/>
      <dgm:t>
        <a:bodyPr/>
        <a:lstStyle/>
        <a:p>
          <a:endParaRPr lang="en-US"/>
        </a:p>
      </dgm:t>
    </dgm:pt>
    <dgm:pt modelId="{A675BCFF-4127-4580-8FDC-73959254650C}" type="sibTrans" cxnId="{8D3ABD47-4C6A-4277-8DCB-DBBCC458BC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C6BC50-B5BF-4E71-A04B-341D948588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After Decryption</a:t>
          </a:r>
        </a:p>
      </dgm:t>
    </dgm:pt>
    <dgm:pt modelId="{A53B1B7A-4CFA-4EC0-A09E-8C260A04A2BD}" type="parTrans" cxnId="{94B0F407-B058-4879-A4E2-383A04DCD957}">
      <dgm:prSet/>
      <dgm:spPr/>
      <dgm:t>
        <a:bodyPr/>
        <a:lstStyle/>
        <a:p>
          <a:endParaRPr lang="en-US"/>
        </a:p>
      </dgm:t>
    </dgm:pt>
    <dgm:pt modelId="{BC4763B7-BF59-43F7-B647-AE69A6EBE35B}" type="sibTrans" cxnId="{94B0F407-B058-4879-A4E2-383A04DCD957}">
      <dgm:prSet/>
      <dgm:spPr/>
      <dgm:t>
        <a:bodyPr/>
        <a:lstStyle/>
        <a:p>
          <a:endParaRPr lang="en-US"/>
        </a:p>
      </dgm:t>
    </dgm:pt>
    <dgm:pt modelId="{5EF1815B-9362-4F5E-A69B-EFA7754EC628}" type="pres">
      <dgm:prSet presAssocID="{36EAEB80-61DD-4DD6-8E14-F591D33C1784}" presName="root" presStyleCnt="0">
        <dgm:presLayoutVars>
          <dgm:dir/>
          <dgm:resizeHandles val="exact"/>
        </dgm:presLayoutVars>
      </dgm:prSet>
      <dgm:spPr/>
    </dgm:pt>
    <dgm:pt modelId="{AA55D126-FE67-4CD5-B70B-E75D71ACDF13}" type="pres">
      <dgm:prSet presAssocID="{36EAEB80-61DD-4DD6-8E14-F591D33C1784}" presName="container" presStyleCnt="0">
        <dgm:presLayoutVars>
          <dgm:dir/>
          <dgm:resizeHandles val="exact"/>
        </dgm:presLayoutVars>
      </dgm:prSet>
      <dgm:spPr/>
    </dgm:pt>
    <dgm:pt modelId="{0C5C08D3-EAF9-49A8-87B2-D7DC71F6B945}" type="pres">
      <dgm:prSet presAssocID="{1F1A8CEC-36DD-4907-833F-AD5AF30E8C5C}" presName="compNode" presStyleCnt="0"/>
      <dgm:spPr/>
    </dgm:pt>
    <dgm:pt modelId="{9E3C008F-BDFE-441E-BF61-6610EB3ED96C}" type="pres">
      <dgm:prSet presAssocID="{1F1A8CEC-36DD-4907-833F-AD5AF30E8C5C}" presName="iconBgRect" presStyleLbl="bgShp" presStyleIdx="0" presStyleCnt="2" custLinFactNeighborX="-15894" custLinFactNeighborY="-76190"/>
      <dgm:spPr/>
    </dgm:pt>
    <dgm:pt modelId="{02A40064-2BF4-47A0-8FC7-0D8C1A6FE659}" type="pres">
      <dgm:prSet presAssocID="{1F1A8CEC-36DD-4907-833F-AD5AF30E8C5C}" presName="iconRect" presStyleLbl="node1" presStyleIdx="0" presStyleCnt="2" custLinFactY="-31362" custLinFactNeighborX="-24084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1B96B50-50B4-4141-8C03-0F7DD1CC6AF7}" type="pres">
      <dgm:prSet presAssocID="{1F1A8CEC-36DD-4907-833F-AD5AF30E8C5C}" presName="spaceRect" presStyleCnt="0"/>
      <dgm:spPr/>
    </dgm:pt>
    <dgm:pt modelId="{A20FFC61-2D7C-4F79-8C15-2F223C4F2377}" type="pres">
      <dgm:prSet presAssocID="{1F1A8CEC-36DD-4907-833F-AD5AF30E8C5C}" presName="textRect" presStyleLbl="revTx" presStyleIdx="0" presStyleCnt="2" custScaleX="74439" custScaleY="39733" custLinFactNeighborX="-19108" custLinFactNeighborY="-78233">
        <dgm:presLayoutVars>
          <dgm:chMax val="1"/>
          <dgm:chPref val="1"/>
        </dgm:presLayoutVars>
      </dgm:prSet>
      <dgm:spPr/>
    </dgm:pt>
    <dgm:pt modelId="{D423BF82-111C-466C-9CF5-E718E30040BD}" type="pres">
      <dgm:prSet presAssocID="{A675BCFF-4127-4580-8FDC-73959254650C}" presName="sibTrans" presStyleLbl="sibTrans2D1" presStyleIdx="0" presStyleCnt="0"/>
      <dgm:spPr/>
    </dgm:pt>
    <dgm:pt modelId="{2E399AAB-E2F8-4108-9C82-12E6BEA8A50A}" type="pres">
      <dgm:prSet presAssocID="{01C6BC50-B5BF-4E71-A04B-341D9485883B}" presName="compNode" presStyleCnt="0"/>
      <dgm:spPr/>
    </dgm:pt>
    <dgm:pt modelId="{71975AAB-0554-42E3-AB09-94CE68A627F6}" type="pres">
      <dgm:prSet presAssocID="{01C6BC50-B5BF-4E71-A04B-341D9485883B}" presName="iconBgRect" presStyleLbl="bgShp" presStyleIdx="1" presStyleCnt="2" custLinFactX="-200000" custLinFactNeighborX="-214109" custLinFactNeighborY="62457"/>
      <dgm:spPr/>
    </dgm:pt>
    <dgm:pt modelId="{0F41D941-AC58-4679-9915-F3C5B90A6131}" type="pres">
      <dgm:prSet presAssocID="{01C6BC50-B5BF-4E71-A04B-341D9485883B}" presName="iconRect" presStyleLbl="node1" presStyleIdx="1" presStyleCnt="2" custLinFactX="-300000" custLinFactY="1828" custLinFactNeighborX="-337667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DB7E0F7-C1CC-45DA-9888-0B5DA5734002}" type="pres">
      <dgm:prSet presAssocID="{01C6BC50-B5BF-4E71-A04B-341D9485883B}" presName="spaceRect" presStyleCnt="0"/>
      <dgm:spPr/>
    </dgm:pt>
    <dgm:pt modelId="{ED64CC8F-8ADA-4DE8-8162-814BE39441F7}" type="pres">
      <dgm:prSet presAssocID="{01C6BC50-B5BF-4E71-A04B-341D9485883B}" presName="textRect" presStyleLbl="revTx" presStyleIdx="1" presStyleCnt="2" custScaleX="85523" custScaleY="69053" custLinFactX="-71255" custLinFactNeighborX="-100000" custLinFactNeighborY="52145">
        <dgm:presLayoutVars>
          <dgm:chMax val="1"/>
          <dgm:chPref val="1"/>
        </dgm:presLayoutVars>
      </dgm:prSet>
      <dgm:spPr/>
    </dgm:pt>
  </dgm:ptLst>
  <dgm:cxnLst>
    <dgm:cxn modelId="{94B0F407-B058-4879-A4E2-383A04DCD957}" srcId="{36EAEB80-61DD-4DD6-8E14-F591D33C1784}" destId="{01C6BC50-B5BF-4E71-A04B-341D9485883B}" srcOrd="1" destOrd="0" parTransId="{A53B1B7A-4CFA-4EC0-A09E-8C260A04A2BD}" sibTransId="{BC4763B7-BF59-43F7-B647-AE69A6EBE35B}"/>
    <dgm:cxn modelId="{824F1C0F-3714-424D-BE95-02F9A9A02BC6}" type="presOf" srcId="{01C6BC50-B5BF-4E71-A04B-341D9485883B}" destId="{ED64CC8F-8ADA-4DE8-8162-814BE39441F7}" srcOrd="0" destOrd="0" presId="urn:microsoft.com/office/officeart/2018/2/layout/IconCircleList"/>
    <dgm:cxn modelId="{5FB1D243-B8CA-4255-B784-583C5B6ADC7B}" type="presOf" srcId="{1F1A8CEC-36DD-4907-833F-AD5AF30E8C5C}" destId="{A20FFC61-2D7C-4F79-8C15-2F223C4F2377}" srcOrd="0" destOrd="0" presId="urn:microsoft.com/office/officeart/2018/2/layout/IconCircleList"/>
    <dgm:cxn modelId="{8D3ABD47-4C6A-4277-8DCB-DBBCC458BCE5}" srcId="{36EAEB80-61DD-4DD6-8E14-F591D33C1784}" destId="{1F1A8CEC-36DD-4907-833F-AD5AF30E8C5C}" srcOrd="0" destOrd="0" parTransId="{04EECD31-5FD2-4F03-8C34-ADC6110BC368}" sibTransId="{A675BCFF-4127-4580-8FDC-73959254650C}"/>
    <dgm:cxn modelId="{4E40D1B4-5221-4D8D-A69A-F64C5D481F36}" type="presOf" srcId="{36EAEB80-61DD-4DD6-8E14-F591D33C1784}" destId="{5EF1815B-9362-4F5E-A69B-EFA7754EC628}" srcOrd="0" destOrd="0" presId="urn:microsoft.com/office/officeart/2018/2/layout/IconCircleList"/>
    <dgm:cxn modelId="{71D955FA-E129-4846-96DD-35C2EFB2924C}" type="presOf" srcId="{A675BCFF-4127-4580-8FDC-73959254650C}" destId="{D423BF82-111C-466C-9CF5-E718E30040BD}" srcOrd="0" destOrd="0" presId="urn:microsoft.com/office/officeart/2018/2/layout/IconCircleList"/>
    <dgm:cxn modelId="{3C1D6FF3-5C59-4410-9820-AAC37934B216}" type="presParOf" srcId="{5EF1815B-9362-4F5E-A69B-EFA7754EC628}" destId="{AA55D126-FE67-4CD5-B70B-E75D71ACDF13}" srcOrd="0" destOrd="0" presId="urn:microsoft.com/office/officeart/2018/2/layout/IconCircleList"/>
    <dgm:cxn modelId="{9DE986D2-46DB-456C-9C94-1A56DE7A3AF6}" type="presParOf" srcId="{AA55D126-FE67-4CD5-B70B-E75D71ACDF13}" destId="{0C5C08D3-EAF9-49A8-87B2-D7DC71F6B945}" srcOrd="0" destOrd="0" presId="urn:microsoft.com/office/officeart/2018/2/layout/IconCircleList"/>
    <dgm:cxn modelId="{5C640F58-1DBC-43E3-A30F-5FAF091DA918}" type="presParOf" srcId="{0C5C08D3-EAF9-49A8-87B2-D7DC71F6B945}" destId="{9E3C008F-BDFE-441E-BF61-6610EB3ED96C}" srcOrd="0" destOrd="0" presId="urn:microsoft.com/office/officeart/2018/2/layout/IconCircleList"/>
    <dgm:cxn modelId="{79880E68-50CA-42D0-A130-6662DA9EE673}" type="presParOf" srcId="{0C5C08D3-EAF9-49A8-87B2-D7DC71F6B945}" destId="{02A40064-2BF4-47A0-8FC7-0D8C1A6FE659}" srcOrd="1" destOrd="0" presId="urn:microsoft.com/office/officeart/2018/2/layout/IconCircleList"/>
    <dgm:cxn modelId="{216FFD54-0896-4DE0-B58C-4BC6079962A7}" type="presParOf" srcId="{0C5C08D3-EAF9-49A8-87B2-D7DC71F6B945}" destId="{21B96B50-50B4-4141-8C03-0F7DD1CC6AF7}" srcOrd="2" destOrd="0" presId="urn:microsoft.com/office/officeart/2018/2/layout/IconCircleList"/>
    <dgm:cxn modelId="{C8B3C019-7144-4CD9-B692-D71B0B269EE5}" type="presParOf" srcId="{0C5C08D3-EAF9-49A8-87B2-D7DC71F6B945}" destId="{A20FFC61-2D7C-4F79-8C15-2F223C4F2377}" srcOrd="3" destOrd="0" presId="urn:microsoft.com/office/officeart/2018/2/layout/IconCircleList"/>
    <dgm:cxn modelId="{C4EA4605-0F82-4E43-8ABF-4418AB4678C3}" type="presParOf" srcId="{AA55D126-FE67-4CD5-B70B-E75D71ACDF13}" destId="{D423BF82-111C-466C-9CF5-E718E30040BD}" srcOrd="1" destOrd="0" presId="urn:microsoft.com/office/officeart/2018/2/layout/IconCircleList"/>
    <dgm:cxn modelId="{21480DEF-0A69-46DB-849D-5302BD79D02D}" type="presParOf" srcId="{AA55D126-FE67-4CD5-B70B-E75D71ACDF13}" destId="{2E399AAB-E2F8-4108-9C82-12E6BEA8A50A}" srcOrd="2" destOrd="0" presId="urn:microsoft.com/office/officeart/2018/2/layout/IconCircleList"/>
    <dgm:cxn modelId="{73E91D25-0098-483C-80AF-995D5C2CAF44}" type="presParOf" srcId="{2E399AAB-E2F8-4108-9C82-12E6BEA8A50A}" destId="{71975AAB-0554-42E3-AB09-94CE68A627F6}" srcOrd="0" destOrd="0" presId="urn:microsoft.com/office/officeart/2018/2/layout/IconCircleList"/>
    <dgm:cxn modelId="{435BBD33-49D4-4126-B34E-D7ABCE69D5DC}" type="presParOf" srcId="{2E399AAB-E2F8-4108-9C82-12E6BEA8A50A}" destId="{0F41D941-AC58-4679-9915-F3C5B90A6131}" srcOrd="1" destOrd="0" presId="urn:microsoft.com/office/officeart/2018/2/layout/IconCircleList"/>
    <dgm:cxn modelId="{0FF322DB-173E-4C30-844B-C14AA29270E0}" type="presParOf" srcId="{2E399AAB-E2F8-4108-9C82-12E6BEA8A50A}" destId="{BDB7E0F7-C1CC-45DA-9888-0B5DA5734002}" srcOrd="2" destOrd="0" presId="urn:microsoft.com/office/officeart/2018/2/layout/IconCircleList"/>
    <dgm:cxn modelId="{7C1AFC4A-2E73-4B6B-9F6B-83484959AC05}" type="presParOf" srcId="{2E399AAB-E2F8-4108-9C82-12E6BEA8A50A}" destId="{ED64CC8F-8ADA-4DE8-8162-814BE39441F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AA011F6-402E-4012-A5F0-CE7D366434B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1C425-B8E9-4756-BC1F-2C5747557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Self-Inverse Algorithm and Asymmetric Key.</a:t>
          </a:r>
        </a:p>
      </dgm:t>
    </dgm:pt>
    <dgm:pt modelId="{3BA58965-284B-4830-A5FE-3969E820B22B}" type="parTrans" cxnId="{C8C62AC7-A2CF-422C-BDAE-22EB9133A151}">
      <dgm:prSet/>
      <dgm:spPr/>
      <dgm:t>
        <a:bodyPr/>
        <a:lstStyle/>
        <a:p>
          <a:endParaRPr lang="en-US"/>
        </a:p>
      </dgm:t>
    </dgm:pt>
    <dgm:pt modelId="{F850B4F1-AEAC-4F25-98FB-51D41C848A57}" type="sibTrans" cxnId="{C8C62AC7-A2CF-422C-BDAE-22EB9133A151}">
      <dgm:prSet/>
      <dgm:spPr/>
      <dgm:t>
        <a:bodyPr/>
        <a:lstStyle/>
        <a:p>
          <a:endParaRPr lang="en-US"/>
        </a:p>
      </dgm:t>
    </dgm:pt>
    <dgm:pt modelId="{AE3B81C0-7516-44AB-B16B-4502A5692C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algorithm is self-inverse if applying it twice returns the original input.</a:t>
          </a:r>
        </a:p>
      </dgm:t>
    </dgm:pt>
    <dgm:pt modelId="{8E5DB54F-AB7C-4991-B168-B3C51E832A92}" type="parTrans" cxnId="{B098CB6B-C374-4218-89D2-43964BE920CD}">
      <dgm:prSet/>
      <dgm:spPr/>
      <dgm:t>
        <a:bodyPr/>
        <a:lstStyle/>
        <a:p>
          <a:endParaRPr lang="en-US"/>
        </a:p>
      </dgm:t>
    </dgm:pt>
    <dgm:pt modelId="{46668E49-B417-433B-868B-D7BAEE9308ED}" type="sibTrans" cxnId="{B098CB6B-C374-4218-89D2-43964BE920CD}">
      <dgm:prSet/>
      <dgm:spPr/>
      <dgm:t>
        <a:bodyPr/>
        <a:lstStyle/>
        <a:p>
          <a:endParaRPr lang="en-US"/>
        </a:p>
      </dgm:t>
    </dgm:pt>
    <dgm:pt modelId="{DF59957D-E137-426E-9407-F21D60C01419}" type="pres">
      <dgm:prSet presAssocID="{CAA011F6-402E-4012-A5F0-CE7D366434BC}" presName="root" presStyleCnt="0">
        <dgm:presLayoutVars>
          <dgm:dir/>
          <dgm:resizeHandles val="exact"/>
        </dgm:presLayoutVars>
      </dgm:prSet>
      <dgm:spPr/>
    </dgm:pt>
    <dgm:pt modelId="{DDF5AD53-3459-41E6-9EBC-51A37542505C}" type="pres">
      <dgm:prSet presAssocID="{A221C425-B8E9-4756-BC1F-2C5747557AE2}" presName="compNode" presStyleCnt="0"/>
      <dgm:spPr/>
    </dgm:pt>
    <dgm:pt modelId="{20A29BAF-E481-4AFA-B2B2-FB4F3CF3CA89}" type="pres">
      <dgm:prSet presAssocID="{A221C425-B8E9-4756-BC1F-2C5747557AE2}" presName="iconRect" presStyleLbl="node1" presStyleIdx="0" presStyleCnt="2" custScaleX="129347" custScaleY="1106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B7E44EC-BE02-44BE-8611-349EA18BA5EF}" type="pres">
      <dgm:prSet presAssocID="{A221C425-B8E9-4756-BC1F-2C5747557AE2}" presName="spaceRect" presStyleCnt="0"/>
      <dgm:spPr/>
    </dgm:pt>
    <dgm:pt modelId="{8166AC79-75FF-405F-B9FC-34CDB224A550}" type="pres">
      <dgm:prSet presAssocID="{A221C425-B8E9-4756-BC1F-2C5747557AE2}" presName="textRect" presStyleLbl="revTx" presStyleIdx="0" presStyleCnt="2">
        <dgm:presLayoutVars>
          <dgm:chMax val="1"/>
          <dgm:chPref val="1"/>
        </dgm:presLayoutVars>
      </dgm:prSet>
      <dgm:spPr/>
    </dgm:pt>
    <dgm:pt modelId="{7DCEE762-BA84-4078-A8C0-0241AF61545A}" type="pres">
      <dgm:prSet presAssocID="{F850B4F1-AEAC-4F25-98FB-51D41C848A57}" presName="sibTrans" presStyleCnt="0"/>
      <dgm:spPr/>
    </dgm:pt>
    <dgm:pt modelId="{0137E315-6BAF-4B56-BD36-76EF6E20695D}" type="pres">
      <dgm:prSet presAssocID="{AE3B81C0-7516-44AB-B16B-4502A5692C0F}" presName="compNode" presStyleCnt="0"/>
      <dgm:spPr/>
    </dgm:pt>
    <dgm:pt modelId="{22C09BAE-0A48-4C99-9D4F-F8C4D776BC45}" type="pres">
      <dgm:prSet presAssocID="{AE3B81C0-7516-44AB-B16B-4502A5692C0F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30FBD19-A1BE-4B54-9A2E-115CD4471D75}" type="pres">
      <dgm:prSet presAssocID="{AE3B81C0-7516-44AB-B16B-4502A5692C0F}" presName="spaceRect" presStyleCnt="0"/>
      <dgm:spPr/>
    </dgm:pt>
    <dgm:pt modelId="{2F563027-856A-47C6-A059-206694C9F647}" type="pres">
      <dgm:prSet presAssocID="{AE3B81C0-7516-44AB-B16B-4502A5692C0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098CB6B-C374-4218-89D2-43964BE920CD}" srcId="{CAA011F6-402E-4012-A5F0-CE7D366434BC}" destId="{AE3B81C0-7516-44AB-B16B-4502A5692C0F}" srcOrd="1" destOrd="0" parTransId="{8E5DB54F-AB7C-4991-B168-B3C51E832A92}" sibTransId="{46668E49-B417-433B-868B-D7BAEE9308ED}"/>
    <dgm:cxn modelId="{6DBDFA86-C9B0-4794-A107-E38F3BE07232}" type="presOf" srcId="{AE3B81C0-7516-44AB-B16B-4502A5692C0F}" destId="{2F563027-856A-47C6-A059-206694C9F647}" srcOrd="0" destOrd="0" presId="urn:microsoft.com/office/officeart/2018/2/layout/IconLabelList"/>
    <dgm:cxn modelId="{C8C62AC7-A2CF-422C-BDAE-22EB9133A151}" srcId="{CAA011F6-402E-4012-A5F0-CE7D366434BC}" destId="{A221C425-B8E9-4756-BC1F-2C5747557AE2}" srcOrd="0" destOrd="0" parTransId="{3BA58965-284B-4830-A5FE-3969E820B22B}" sibTransId="{F850B4F1-AEAC-4F25-98FB-51D41C848A57}"/>
    <dgm:cxn modelId="{C0F0DBD7-E6F9-4E43-9863-388E3442462E}" type="presOf" srcId="{A221C425-B8E9-4756-BC1F-2C5747557AE2}" destId="{8166AC79-75FF-405F-B9FC-34CDB224A550}" srcOrd="0" destOrd="0" presId="urn:microsoft.com/office/officeart/2018/2/layout/IconLabelList"/>
    <dgm:cxn modelId="{4A5EBFF4-5216-4C80-BC91-B8109269EDAA}" type="presOf" srcId="{CAA011F6-402E-4012-A5F0-CE7D366434BC}" destId="{DF59957D-E137-426E-9407-F21D60C01419}" srcOrd="0" destOrd="0" presId="urn:microsoft.com/office/officeart/2018/2/layout/IconLabelList"/>
    <dgm:cxn modelId="{F1261E57-A8ED-43F4-ADDF-BAD24D039659}" type="presParOf" srcId="{DF59957D-E137-426E-9407-F21D60C01419}" destId="{DDF5AD53-3459-41E6-9EBC-51A37542505C}" srcOrd="0" destOrd="0" presId="urn:microsoft.com/office/officeart/2018/2/layout/IconLabelList"/>
    <dgm:cxn modelId="{0FB74512-427A-4E28-B356-C243C298B36E}" type="presParOf" srcId="{DDF5AD53-3459-41E6-9EBC-51A37542505C}" destId="{20A29BAF-E481-4AFA-B2B2-FB4F3CF3CA89}" srcOrd="0" destOrd="0" presId="urn:microsoft.com/office/officeart/2018/2/layout/IconLabelList"/>
    <dgm:cxn modelId="{532A111F-1BCD-4BED-ABAB-6BDCB0FADF94}" type="presParOf" srcId="{DDF5AD53-3459-41E6-9EBC-51A37542505C}" destId="{6B7E44EC-BE02-44BE-8611-349EA18BA5EF}" srcOrd="1" destOrd="0" presId="urn:microsoft.com/office/officeart/2018/2/layout/IconLabelList"/>
    <dgm:cxn modelId="{5F33191B-F020-45DD-8D7E-5F59CC41E60D}" type="presParOf" srcId="{DDF5AD53-3459-41E6-9EBC-51A37542505C}" destId="{8166AC79-75FF-405F-B9FC-34CDB224A550}" srcOrd="2" destOrd="0" presId="urn:microsoft.com/office/officeart/2018/2/layout/IconLabelList"/>
    <dgm:cxn modelId="{04AA5ADE-80A5-49D5-8661-909DC028BC46}" type="presParOf" srcId="{DF59957D-E137-426E-9407-F21D60C01419}" destId="{7DCEE762-BA84-4078-A8C0-0241AF61545A}" srcOrd="1" destOrd="0" presId="urn:microsoft.com/office/officeart/2018/2/layout/IconLabelList"/>
    <dgm:cxn modelId="{F90428A8-151E-4141-A2CC-E0FB83B15E67}" type="presParOf" srcId="{DF59957D-E137-426E-9407-F21D60C01419}" destId="{0137E315-6BAF-4B56-BD36-76EF6E20695D}" srcOrd="2" destOrd="0" presId="urn:microsoft.com/office/officeart/2018/2/layout/IconLabelList"/>
    <dgm:cxn modelId="{269E1D54-2903-4DEC-A514-C434F1F98945}" type="presParOf" srcId="{0137E315-6BAF-4B56-BD36-76EF6E20695D}" destId="{22C09BAE-0A48-4C99-9D4F-F8C4D776BC45}" srcOrd="0" destOrd="0" presId="urn:microsoft.com/office/officeart/2018/2/layout/IconLabelList"/>
    <dgm:cxn modelId="{5880E42F-1984-48EC-8354-DC13EFC415ED}" type="presParOf" srcId="{0137E315-6BAF-4B56-BD36-76EF6E20695D}" destId="{C30FBD19-A1BE-4B54-9A2E-115CD4471D75}" srcOrd="1" destOrd="0" presId="urn:microsoft.com/office/officeart/2018/2/layout/IconLabelList"/>
    <dgm:cxn modelId="{B413F0B2-30C4-43B0-86CC-01609058A073}" type="presParOf" srcId="{0137E315-6BAF-4B56-BD36-76EF6E20695D}" destId="{2F563027-856A-47C6-A059-206694C9F6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3317CED-8050-4B22-9566-C975B0A8A92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A0A3-E1B4-4297-87D4-A1A31432EC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Server logs all requests and actions in a log file for auditing purposes.</a:t>
          </a:r>
        </a:p>
      </dgm:t>
    </dgm:pt>
    <dgm:pt modelId="{4E9D5237-3961-4FC5-AD52-4B0A864D3C43}" type="parTrans" cxnId="{C30B69E2-27C4-433E-B18D-BCDA26AE7225}">
      <dgm:prSet/>
      <dgm:spPr/>
      <dgm:t>
        <a:bodyPr/>
        <a:lstStyle/>
        <a:p>
          <a:endParaRPr lang="en-US"/>
        </a:p>
      </dgm:t>
    </dgm:pt>
    <dgm:pt modelId="{6DC194A5-FB64-4A92-B00F-A0959B8908B2}" type="sibTrans" cxnId="{C30B69E2-27C4-433E-B18D-BCDA26AE7225}">
      <dgm:prSet/>
      <dgm:spPr/>
      <dgm:t>
        <a:bodyPr/>
        <a:lstStyle/>
        <a:p>
          <a:endParaRPr lang="en-US"/>
        </a:p>
      </dgm:t>
    </dgm:pt>
    <dgm:pt modelId="{DBE32143-41BD-4AC9-8303-721937A3FB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Users can receive email confirmations for specific actions, like successful transfers or successful Deposit or withdraw.</a:t>
          </a:r>
        </a:p>
      </dgm:t>
    </dgm:pt>
    <dgm:pt modelId="{FA15EB09-5705-4B17-95A2-B413814D236C}" type="parTrans" cxnId="{D60EE858-7042-4E47-97FC-64CA2D3B5E44}">
      <dgm:prSet/>
      <dgm:spPr/>
      <dgm:t>
        <a:bodyPr/>
        <a:lstStyle/>
        <a:p>
          <a:endParaRPr lang="en-US"/>
        </a:p>
      </dgm:t>
    </dgm:pt>
    <dgm:pt modelId="{7B48F84D-3C2C-43F7-A0B8-C825EE99A92F}" type="sibTrans" cxnId="{D60EE858-7042-4E47-97FC-64CA2D3B5E44}">
      <dgm:prSet/>
      <dgm:spPr/>
      <dgm:t>
        <a:bodyPr/>
        <a:lstStyle/>
        <a:p>
          <a:endParaRPr lang="en-US"/>
        </a:p>
      </dgm:t>
    </dgm:pt>
    <dgm:pt modelId="{C0E0BD3F-8C1B-4145-AF0B-B98D9C965CF5}" type="pres">
      <dgm:prSet presAssocID="{23317CED-8050-4B22-9566-C975B0A8A921}" presName="root" presStyleCnt="0">
        <dgm:presLayoutVars>
          <dgm:dir/>
          <dgm:resizeHandles val="exact"/>
        </dgm:presLayoutVars>
      </dgm:prSet>
      <dgm:spPr/>
    </dgm:pt>
    <dgm:pt modelId="{2B08AD2D-D230-44FC-9AE8-F60151EC2833}" type="pres">
      <dgm:prSet presAssocID="{ED0BA0A3-E1B4-4297-87D4-A1A31432EC40}" presName="compNode" presStyleCnt="0"/>
      <dgm:spPr/>
    </dgm:pt>
    <dgm:pt modelId="{BE7A6FA8-00F9-4883-988C-F9431D149CE6}" type="pres">
      <dgm:prSet presAssocID="{ED0BA0A3-E1B4-4297-87D4-A1A31432EC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C0D73A2-7E11-4D84-B789-DC0A5EF93C4F}" type="pres">
      <dgm:prSet presAssocID="{ED0BA0A3-E1B4-4297-87D4-A1A31432EC40}" presName="spaceRect" presStyleCnt="0"/>
      <dgm:spPr/>
    </dgm:pt>
    <dgm:pt modelId="{192645A8-1814-4B04-BD6F-4F874BCEB306}" type="pres">
      <dgm:prSet presAssocID="{ED0BA0A3-E1B4-4297-87D4-A1A31432EC40}" presName="textRect" presStyleLbl="revTx" presStyleIdx="0" presStyleCnt="2">
        <dgm:presLayoutVars>
          <dgm:chMax val="1"/>
          <dgm:chPref val="1"/>
        </dgm:presLayoutVars>
      </dgm:prSet>
      <dgm:spPr/>
    </dgm:pt>
    <dgm:pt modelId="{650ABA13-4489-419D-84E8-0CFEA86167D2}" type="pres">
      <dgm:prSet presAssocID="{6DC194A5-FB64-4A92-B00F-A0959B8908B2}" presName="sibTrans" presStyleCnt="0"/>
      <dgm:spPr/>
    </dgm:pt>
    <dgm:pt modelId="{68DB4112-086C-4F96-AD3A-286296DD1D6D}" type="pres">
      <dgm:prSet presAssocID="{DBE32143-41BD-4AC9-8303-721937A3FB80}" presName="compNode" presStyleCnt="0"/>
      <dgm:spPr/>
    </dgm:pt>
    <dgm:pt modelId="{89FE4767-91E8-4B24-BA46-F6639838FA55}" type="pres">
      <dgm:prSet presAssocID="{DBE32143-41BD-4AC9-8303-721937A3FB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BA11D410-9A67-4621-BC1C-D6CA124712A1}" type="pres">
      <dgm:prSet presAssocID="{DBE32143-41BD-4AC9-8303-721937A3FB80}" presName="spaceRect" presStyleCnt="0"/>
      <dgm:spPr/>
    </dgm:pt>
    <dgm:pt modelId="{3FC35615-7404-4F54-BCB9-643979DCF7A5}" type="pres">
      <dgm:prSet presAssocID="{DBE32143-41BD-4AC9-8303-721937A3FB80}" presName="textRect" presStyleLbl="revTx" presStyleIdx="1" presStyleCnt="2" custScaleX="125503">
        <dgm:presLayoutVars>
          <dgm:chMax val="1"/>
          <dgm:chPref val="1"/>
        </dgm:presLayoutVars>
      </dgm:prSet>
      <dgm:spPr/>
    </dgm:pt>
  </dgm:ptLst>
  <dgm:cxnLst>
    <dgm:cxn modelId="{B51B6714-56D5-4BA8-AC7D-72D1B3C7B51A}" type="presOf" srcId="{ED0BA0A3-E1B4-4297-87D4-A1A31432EC40}" destId="{192645A8-1814-4B04-BD6F-4F874BCEB306}" srcOrd="0" destOrd="0" presId="urn:microsoft.com/office/officeart/2018/2/layout/IconLabelList"/>
    <dgm:cxn modelId="{4FE5AF30-A549-444D-B53D-473F7CD1478F}" type="presOf" srcId="{23317CED-8050-4B22-9566-C975B0A8A921}" destId="{C0E0BD3F-8C1B-4145-AF0B-B98D9C965CF5}" srcOrd="0" destOrd="0" presId="urn:microsoft.com/office/officeart/2018/2/layout/IconLabelList"/>
    <dgm:cxn modelId="{D60EE858-7042-4E47-97FC-64CA2D3B5E44}" srcId="{23317CED-8050-4B22-9566-C975B0A8A921}" destId="{DBE32143-41BD-4AC9-8303-721937A3FB80}" srcOrd="1" destOrd="0" parTransId="{FA15EB09-5705-4B17-95A2-B413814D236C}" sibTransId="{7B48F84D-3C2C-43F7-A0B8-C825EE99A92F}"/>
    <dgm:cxn modelId="{520300BA-CE87-4792-997F-329DCD00C6C3}" type="presOf" srcId="{DBE32143-41BD-4AC9-8303-721937A3FB80}" destId="{3FC35615-7404-4F54-BCB9-643979DCF7A5}" srcOrd="0" destOrd="0" presId="urn:microsoft.com/office/officeart/2018/2/layout/IconLabelList"/>
    <dgm:cxn modelId="{C30B69E2-27C4-433E-B18D-BCDA26AE7225}" srcId="{23317CED-8050-4B22-9566-C975B0A8A921}" destId="{ED0BA0A3-E1B4-4297-87D4-A1A31432EC40}" srcOrd="0" destOrd="0" parTransId="{4E9D5237-3961-4FC5-AD52-4B0A864D3C43}" sibTransId="{6DC194A5-FB64-4A92-B00F-A0959B8908B2}"/>
    <dgm:cxn modelId="{6B1FDCD1-E042-45C7-B187-9838BE7D85A1}" type="presParOf" srcId="{C0E0BD3F-8C1B-4145-AF0B-B98D9C965CF5}" destId="{2B08AD2D-D230-44FC-9AE8-F60151EC2833}" srcOrd="0" destOrd="0" presId="urn:microsoft.com/office/officeart/2018/2/layout/IconLabelList"/>
    <dgm:cxn modelId="{9C2FD481-912E-4621-AD1B-BFDB2E40028C}" type="presParOf" srcId="{2B08AD2D-D230-44FC-9AE8-F60151EC2833}" destId="{BE7A6FA8-00F9-4883-988C-F9431D149CE6}" srcOrd="0" destOrd="0" presId="urn:microsoft.com/office/officeart/2018/2/layout/IconLabelList"/>
    <dgm:cxn modelId="{51395BFE-3602-44F8-984F-FD72EDD989BC}" type="presParOf" srcId="{2B08AD2D-D230-44FC-9AE8-F60151EC2833}" destId="{5C0D73A2-7E11-4D84-B789-DC0A5EF93C4F}" srcOrd="1" destOrd="0" presId="urn:microsoft.com/office/officeart/2018/2/layout/IconLabelList"/>
    <dgm:cxn modelId="{282D0D4D-8638-4ADF-A597-5AAFA0BFB2EC}" type="presParOf" srcId="{2B08AD2D-D230-44FC-9AE8-F60151EC2833}" destId="{192645A8-1814-4B04-BD6F-4F874BCEB306}" srcOrd="2" destOrd="0" presId="urn:microsoft.com/office/officeart/2018/2/layout/IconLabelList"/>
    <dgm:cxn modelId="{2801A7B6-7D7A-4259-88D9-743531CA83A6}" type="presParOf" srcId="{C0E0BD3F-8C1B-4145-AF0B-B98D9C965CF5}" destId="{650ABA13-4489-419D-84E8-0CFEA86167D2}" srcOrd="1" destOrd="0" presId="urn:microsoft.com/office/officeart/2018/2/layout/IconLabelList"/>
    <dgm:cxn modelId="{B0CAE494-B184-4C1C-AF65-8BC2A87A6468}" type="presParOf" srcId="{C0E0BD3F-8C1B-4145-AF0B-B98D9C965CF5}" destId="{68DB4112-086C-4F96-AD3A-286296DD1D6D}" srcOrd="2" destOrd="0" presId="urn:microsoft.com/office/officeart/2018/2/layout/IconLabelList"/>
    <dgm:cxn modelId="{17D9ECDD-027C-47BB-9D22-764BC8281400}" type="presParOf" srcId="{68DB4112-086C-4F96-AD3A-286296DD1D6D}" destId="{89FE4767-91E8-4B24-BA46-F6639838FA55}" srcOrd="0" destOrd="0" presId="urn:microsoft.com/office/officeart/2018/2/layout/IconLabelList"/>
    <dgm:cxn modelId="{72536297-1A82-455D-9458-F5973569CDF4}" type="presParOf" srcId="{68DB4112-086C-4F96-AD3A-286296DD1D6D}" destId="{BA11D410-9A67-4621-BC1C-D6CA124712A1}" srcOrd="1" destOrd="0" presId="urn:microsoft.com/office/officeart/2018/2/layout/IconLabelList"/>
    <dgm:cxn modelId="{63832D75-0B19-4FC8-A9FB-81E9B8E9C6B7}" type="presParOf" srcId="{68DB4112-086C-4F96-AD3A-286296DD1D6D}" destId="{3FC35615-7404-4F54-BCB9-643979DCF7A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9EDC00-2A7E-426B-94CE-A4EC742A6C8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A0ECE9-F2F4-4960-9B7B-830D8EE61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Comprehensive client-server application for banking operations.</a:t>
          </a:r>
        </a:p>
      </dgm:t>
    </dgm:pt>
    <dgm:pt modelId="{F0565AF0-F8B8-4074-826E-5341B142FA66}" type="parTrans" cxnId="{D882657D-650F-4A35-A4D9-C7E6A069E933}">
      <dgm:prSet/>
      <dgm:spPr/>
      <dgm:t>
        <a:bodyPr/>
        <a:lstStyle/>
        <a:p>
          <a:endParaRPr lang="en-US"/>
        </a:p>
      </dgm:t>
    </dgm:pt>
    <dgm:pt modelId="{119BF11B-6353-415D-9CDE-95D15A9C5226}" type="sibTrans" cxnId="{D882657D-650F-4A35-A4D9-C7E6A069E9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A657DE-5827-410E-B874-86CA421AE4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User-friendly GUI built with Qt/C++ for client applications.</a:t>
          </a:r>
        </a:p>
      </dgm:t>
    </dgm:pt>
    <dgm:pt modelId="{3B55E89A-1AE9-4A96-B79A-ED61431FDD65}" type="parTrans" cxnId="{8DBD7FA5-4E3C-4E4C-996E-2F953569BDF6}">
      <dgm:prSet/>
      <dgm:spPr/>
      <dgm:t>
        <a:bodyPr/>
        <a:lstStyle/>
        <a:p>
          <a:endParaRPr lang="en-US"/>
        </a:p>
      </dgm:t>
    </dgm:pt>
    <dgm:pt modelId="{7081E073-B435-4606-A94D-725423F44138}" type="sibTrans" cxnId="{8DBD7FA5-4E3C-4E4C-996E-2F953569BD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39CBF9-9FD6-4609-97E3-4F6790F213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Strong  server application handling multiple client requests using threads.</a:t>
          </a:r>
        </a:p>
      </dgm:t>
    </dgm:pt>
    <dgm:pt modelId="{EFF2C084-866C-4291-B754-6857C87F094E}" type="parTrans" cxnId="{33460C46-682E-432F-A02D-708581EAC3D1}">
      <dgm:prSet/>
      <dgm:spPr/>
      <dgm:t>
        <a:bodyPr/>
        <a:lstStyle/>
        <a:p>
          <a:endParaRPr lang="en-US"/>
        </a:p>
      </dgm:t>
    </dgm:pt>
    <dgm:pt modelId="{41897B97-DF5A-4C62-8D88-C16494480404}" type="sibTrans" cxnId="{33460C46-682E-432F-A02D-708581EAC3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B4190B-DFEA-4DC7-8629-85A20B207B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Supports admin and user roles with distinct functionalities.</a:t>
          </a:r>
        </a:p>
      </dgm:t>
    </dgm:pt>
    <dgm:pt modelId="{E270314A-9B94-46F3-A6F1-9F12E21E16AA}" type="parTrans" cxnId="{E9A8E268-02F5-444F-B780-1FECB159128C}">
      <dgm:prSet/>
      <dgm:spPr/>
      <dgm:t>
        <a:bodyPr/>
        <a:lstStyle/>
        <a:p>
          <a:endParaRPr lang="en-US"/>
        </a:p>
      </dgm:t>
    </dgm:pt>
    <dgm:pt modelId="{B198F1B7-2D63-4AB6-BE8C-1097C7B0EDD1}" type="sibTrans" cxnId="{E9A8E268-02F5-444F-B780-1FECB15912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A716EC-DF6A-4953-A38E-5D53C1FCDE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Securely stores user data and transaction logs using JSON files.</a:t>
          </a:r>
        </a:p>
      </dgm:t>
    </dgm:pt>
    <dgm:pt modelId="{6764DAFD-9841-4B31-BFBB-F3BAF047D12A}" type="parTrans" cxnId="{D9B39371-A72D-40A5-8071-C6505D27DB2D}">
      <dgm:prSet/>
      <dgm:spPr/>
      <dgm:t>
        <a:bodyPr/>
        <a:lstStyle/>
        <a:p>
          <a:endParaRPr lang="en-US"/>
        </a:p>
      </dgm:t>
    </dgm:pt>
    <dgm:pt modelId="{18F1749B-2DE5-4844-806A-AC921E786BAA}" type="sibTrans" cxnId="{D9B39371-A72D-40A5-8071-C6505D27DB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016D20-5A7F-4735-B2F8-698A11149B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Encrypts requests for secure communication.</a:t>
          </a:r>
        </a:p>
      </dgm:t>
    </dgm:pt>
    <dgm:pt modelId="{10D61088-8050-448B-9BEE-2C9FFC2DBDE8}" type="parTrans" cxnId="{547B003A-5B2B-4BCD-970B-DF38889EC627}">
      <dgm:prSet/>
      <dgm:spPr/>
      <dgm:t>
        <a:bodyPr/>
        <a:lstStyle/>
        <a:p>
          <a:endParaRPr lang="en-US"/>
        </a:p>
      </dgm:t>
    </dgm:pt>
    <dgm:pt modelId="{9D8AEBE4-4D69-45FA-BB79-35620E9DED4C}" type="sibTrans" cxnId="{547B003A-5B2B-4BCD-970B-DF38889EC6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0E8C34-33BC-4A09-A04A-7938910B3D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Includes logging, service integration, and email responses.</a:t>
          </a:r>
        </a:p>
      </dgm:t>
    </dgm:pt>
    <dgm:pt modelId="{5D8B9C73-E52A-4D35-8559-1F047B81BF16}" type="parTrans" cxnId="{ECA8556F-A9D3-4A76-8834-BE405EC8D3DB}">
      <dgm:prSet/>
      <dgm:spPr/>
      <dgm:t>
        <a:bodyPr/>
        <a:lstStyle/>
        <a:p>
          <a:endParaRPr lang="en-US"/>
        </a:p>
      </dgm:t>
    </dgm:pt>
    <dgm:pt modelId="{F864220E-127C-4FBE-8724-63AC194E1D34}" type="sibTrans" cxnId="{ECA8556F-A9D3-4A76-8834-BE405EC8D3DB}">
      <dgm:prSet/>
      <dgm:spPr/>
      <dgm:t>
        <a:bodyPr/>
        <a:lstStyle/>
        <a:p>
          <a:endParaRPr lang="en-US"/>
        </a:p>
      </dgm:t>
    </dgm:pt>
    <dgm:pt modelId="{890700E9-0810-4471-9278-8137841F45F2}" type="pres">
      <dgm:prSet presAssocID="{1F9EDC00-2A7E-426B-94CE-A4EC742A6C89}" presName="root" presStyleCnt="0">
        <dgm:presLayoutVars>
          <dgm:dir/>
          <dgm:resizeHandles val="exact"/>
        </dgm:presLayoutVars>
      </dgm:prSet>
      <dgm:spPr/>
    </dgm:pt>
    <dgm:pt modelId="{784BA831-6168-484C-9450-C30EF979CFF5}" type="pres">
      <dgm:prSet presAssocID="{1F9EDC00-2A7E-426B-94CE-A4EC742A6C89}" presName="container" presStyleCnt="0">
        <dgm:presLayoutVars>
          <dgm:dir/>
          <dgm:resizeHandles val="exact"/>
        </dgm:presLayoutVars>
      </dgm:prSet>
      <dgm:spPr/>
    </dgm:pt>
    <dgm:pt modelId="{942BB942-9036-4C3C-9D96-2C077404C414}" type="pres">
      <dgm:prSet presAssocID="{1EA0ECE9-F2F4-4960-9B7B-830D8EE61EF3}" presName="compNode" presStyleCnt="0"/>
      <dgm:spPr/>
    </dgm:pt>
    <dgm:pt modelId="{591E1D42-B728-4C66-8B70-7A40387F1AE1}" type="pres">
      <dgm:prSet presAssocID="{1EA0ECE9-F2F4-4960-9B7B-830D8EE61EF3}" presName="iconBgRect" presStyleLbl="bgShp" presStyleIdx="0" presStyleCnt="7"/>
      <dgm:spPr/>
    </dgm:pt>
    <dgm:pt modelId="{A4628476-722E-435F-9956-61725EAD0BA4}" type="pres">
      <dgm:prSet presAssocID="{1EA0ECE9-F2F4-4960-9B7B-830D8EE61EF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6E64A0FD-EF94-4E84-91FC-1C67CE3C11E6}" type="pres">
      <dgm:prSet presAssocID="{1EA0ECE9-F2F4-4960-9B7B-830D8EE61EF3}" presName="spaceRect" presStyleCnt="0"/>
      <dgm:spPr/>
    </dgm:pt>
    <dgm:pt modelId="{73EDE98A-9C85-4585-B658-BFDBD685F7A1}" type="pres">
      <dgm:prSet presAssocID="{1EA0ECE9-F2F4-4960-9B7B-830D8EE61EF3}" presName="textRect" presStyleLbl="revTx" presStyleIdx="0" presStyleCnt="7">
        <dgm:presLayoutVars>
          <dgm:chMax val="1"/>
          <dgm:chPref val="1"/>
        </dgm:presLayoutVars>
      </dgm:prSet>
      <dgm:spPr/>
    </dgm:pt>
    <dgm:pt modelId="{81C05853-EADC-41A1-B1FE-3DD232F1DD5E}" type="pres">
      <dgm:prSet presAssocID="{119BF11B-6353-415D-9CDE-95D15A9C5226}" presName="sibTrans" presStyleLbl="sibTrans2D1" presStyleIdx="0" presStyleCnt="0"/>
      <dgm:spPr/>
    </dgm:pt>
    <dgm:pt modelId="{FF86D0D8-B180-432A-84CA-FDF3BA33B670}" type="pres">
      <dgm:prSet presAssocID="{53A657DE-5827-410E-B874-86CA421AE474}" presName="compNode" presStyleCnt="0"/>
      <dgm:spPr/>
    </dgm:pt>
    <dgm:pt modelId="{295369D6-C17C-4C64-8EF1-ABF6D3B56B79}" type="pres">
      <dgm:prSet presAssocID="{53A657DE-5827-410E-B874-86CA421AE474}" presName="iconBgRect" presStyleLbl="bgShp" presStyleIdx="1" presStyleCnt="7"/>
      <dgm:spPr/>
    </dgm:pt>
    <dgm:pt modelId="{4F21EA92-A301-4EFB-A226-4A904F61E395}" type="pres">
      <dgm:prSet presAssocID="{53A657DE-5827-410E-B874-86CA421AE47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0AA3485-10E0-473A-BF48-63EEC4779642}" type="pres">
      <dgm:prSet presAssocID="{53A657DE-5827-410E-B874-86CA421AE474}" presName="spaceRect" presStyleCnt="0"/>
      <dgm:spPr/>
    </dgm:pt>
    <dgm:pt modelId="{87B9EAE2-71F0-4453-B2B3-0857C4F73AFE}" type="pres">
      <dgm:prSet presAssocID="{53A657DE-5827-410E-B874-86CA421AE474}" presName="textRect" presStyleLbl="revTx" presStyleIdx="1" presStyleCnt="7">
        <dgm:presLayoutVars>
          <dgm:chMax val="1"/>
          <dgm:chPref val="1"/>
        </dgm:presLayoutVars>
      </dgm:prSet>
      <dgm:spPr/>
    </dgm:pt>
    <dgm:pt modelId="{E0C18C74-3903-4E7F-9E38-75CF4C0E6E17}" type="pres">
      <dgm:prSet presAssocID="{7081E073-B435-4606-A94D-725423F44138}" presName="sibTrans" presStyleLbl="sibTrans2D1" presStyleIdx="0" presStyleCnt="0"/>
      <dgm:spPr/>
    </dgm:pt>
    <dgm:pt modelId="{65069FAF-85EB-4A2C-AD95-ECB89873015B}" type="pres">
      <dgm:prSet presAssocID="{EA39CBF9-9FD6-4609-97E3-4F6790F2133E}" presName="compNode" presStyleCnt="0"/>
      <dgm:spPr/>
    </dgm:pt>
    <dgm:pt modelId="{E77A19A4-4AC9-400B-A511-6012B5207329}" type="pres">
      <dgm:prSet presAssocID="{EA39CBF9-9FD6-4609-97E3-4F6790F2133E}" presName="iconBgRect" presStyleLbl="bgShp" presStyleIdx="2" presStyleCnt="7"/>
      <dgm:spPr/>
    </dgm:pt>
    <dgm:pt modelId="{859B7A8D-E756-4EDA-BF18-F79CC16EA5AE}" type="pres">
      <dgm:prSet presAssocID="{EA39CBF9-9FD6-4609-97E3-4F6790F2133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965F183-53BB-4564-A118-2422C0332079}" type="pres">
      <dgm:prSet presAssocID="{EA39CBF9-9FD6-4609-97E3-4F6790F2133E}" presName="spaceRect" presStyleCnt="0"/>
      <dgm:spPr/>
    </dgm:pt>
    <dgm:pt modelId="{69F57649-7CF9-4497-A85C-D3B57AC8D1AC}" type="pres">
      <dgm:prSet presAssocID="{EA39CBF9-9FD6-4609-97E3-4F6790F2133E}" presName="textRect" presStyleLbl="revTx" presStyleIdx="2" presStyleCnt="7">
        <dgm:presLayoutVars>
          <dgm:chMax val="1"/>
          <dgm:chPref val="1"/>
        </dgm:presLayoutVars>
      </dgm:prSet>
      <dgm:spPr/>
    </dgm:pt>
    <dgm:pt modelId="{6A5C88BF-94A7-4EA9-8472-2E2C2F159CD8}" type="pres">
      <dgm:prSet presAssocID="{41897B97-DF5A-4C62-8D88-C16494480404}" presName="sibTrans" presStyleLbl="sibTrans2D1" presStyleIdx="0" presStyleCnt="0"/>
      <dgm:spPr/>
    </dgm:pt>
    <dgm:pt modelId="{D734AE11-52B7-4928-9438-180D336FDBEB}" type="pres">
      <dgm:prSet presAssocID="{54B4190B-DFEA-4DC7-8629-85A20B207BE5}" presName="compNode" presStyleCnt="0"/>
      <dgm:spPr/>
    </dgm:pt>
    <dgm:pt modelId="{A90A2739-736D-40B6-A737-F62B5E3E5D16}" type="pres">
      <dgm:prSet presAssocID="{54B4190B-DFEA-4DC7-8629-85A20B207BE5}" presName="iconBgRect" presStyleLbl="bgShp" presStyleIdx="3" presStyleCnt="7"/>
      <dgm:spPr/>
    </dgm:pt>
    <dgm:pt modelId="{4F393625-5D90-4955-B2A9-D7151CBF282B}" type="pres">
      <dgm:prSet presAssocID="{54B4190B-DFEA-4DC7-8629-85A20B207BE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0183919-D510-4DED-B1EF-8A5C7B978B58}" type="pres">
      <dgm:prSet presAssocID="{54B4190B-DFEA-4DC7-8629-85A20B207BE5}" presName="spaceRect" presStyleCnt="0"/>
      <dgm:spPr/>
    </dgm:pt>
    <dgm:pt modelId="{DDAE8633-032B-463F-A8B2-2DDF5A8C67D9}" type="pres">
      <dgm:prSet presAssocID="{54B4190B-DFEA-4DC7-8629-85A20B207BE5}" presName="textRect" presStyleLbl="revTx" presStyleIdx="3" presStyleCnt="7">
        <dgm:presLayoutVars>
          <dgm:chMax val="1"/>
          <dgm:chPref val="1"/>
        </dgm:presLayoutVars>
      </dgm:prSet>
      <dgm:spPr/>
    </dgm:pt>
    <dgm:pt modelId="{6B36DE62-8B01-4529-8464-A8E17E9E44C7}" type="pres">
      <dgm:prSet presAssocID="{B198F1B7-2D63-4AB6-BE8C-1097C7B0EDD1}" presName="sibTrans" presStyleLbl="sibTrans2D1" presStyleIdx="0" presStyleCnt="0"/>
      <dgm:spPr/>
    </dgm:pt>
    <dgm:pt modelId="{250D61EB-9196-4782-89EA-669ADFE8759E}" type="pres">
      <dgm:prSet presAssocID="{84A716EC-DF6A-4953-A38E-5D53C1FCDE63}" presName="compNode" presStyleCnt="0"/>
      <dgm:spPr/>
    </dgm:pt>
    <dgm:pt modelId="{C9E425AC-C20C-4C3C-9DA8-E77006481E12}" type="pres">
      <dgm:prSet presAssocID="{84A716EC-DF6A-4953-A38E-5D53C1FCDE63}" presName="iconBgRect" presStyleLbl="bgShp" presStyleIdx="4" presStyleCnt="7"/>
      <dgm:spPr/>
    </dgm:pt>
    <dgm:pt modelId="{53B6E4E2-212F-4A0B-BF4B-D9311EA79106}" type="pres">
      <dgm:prSet presAssocID="{84A716EC-DF6A-4953-A38E-5D53C1FCDE6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2570C5D-30C8-48DA-B7B1-E0B1376CA610}" type="pres">
      <dgm:prSet presAssocID="{84A716EC-DF6A-4953-A38E-5D53C1FCDE63}" presName="spaceRect" presStyleCnt="0"/>
      <dgm:spPr/>
    </dgm:pt>
    <dgm:pt modelId="{2F94C1C5-FAAB-40C0-A6B8-152F0BCE167B}" type="pres">
      <dgm:prSet presAssocID="{84A716EC-DF6A-4953-A38E-5D53C1FCDE63}" presName="textRect" presStyleLbl="revTx" presStyleIdx="4" presStyleCnt="7">
        <dgm:presLayoutVars>
          <dgm:chMax val="1"/>
          <dgm:chPref val="1"/>
        </dgm:presLayoutVars>
      </dgm:prSet>
      <dgm:spPr/>
    </dgm:pt>
    <dgm:pt modelId="{CDDE0D1F-6132-4A35-96F1-3595B92A54BD}" type="pres">
      <dgm:prSet presAssocID="{18F1749B-2DE5-4844-806A-AC921E786BAA}" presName="sibTrans" presStyleLbl="sibTrans2D1" presStyleIdx="0" presStyleCnt="0"/>
      <dgm:spPr/>
    </dgm:pt>
    <dgm:pt modelId="{14C7FAFE-1D1E-46A7-8FB5-9C6D857A7CC9}" type="pres">
      <dgm:prSet presAssocID="{2D016D20-5A7F-4735-B2F8-698A11149B38}" presName="compNode" presStyleCnt="0"/>
      <dgm:spPr/>
    </dgm:pt>
    <dgm:pt modelId="{4A3A75F7-187C-4FD3-A5E1-4506C5A2C79E}" type="pres">
      <dgm:prSet presAssocID="{2D016D20-5A7F-4735-B2F8-698A11149B38}" presName="iconBgRect" presStyleLbl="bgShp" presStyleIdx="5" presStyleCnt="7"/>
      <dgm:spPr/>
    </dgm:pt>
    <dgm:pt modelId="{62F99046-B918-47F9-A598-DC1D3AB27BB2}" type="pres">
      <dgm:prSet presAssocID="{2D016D20-5A7F-4735-B2F8-698A11149B3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7797530-9115-4546-92ED-D935F407A019}" type="pres">
      <dgm:prSet presAssocID="{2D016D20-5A7F-4735-B2F8-698A11149B38}" presName="spaceRect" presStyleCnt="0"/>
      <dgm:spPr/>
    </dgm:pt>
    <dgm:pt modelId="{8A37D463-634D-4366-83B0-18F1E465AB27}" type="pres">
      <dgm:prSet presAssocID="{2D016D20-5A7F-4735-B2F8-698A11149B38}" presName="textRect" presStyleLbl="revTx" presStyleIdx="5" presStyleCnt="7">
        <dgm:presLayoutVars>
          <dgm:chMax val="1"/>
          <dgm:chPref val="1"/>
        </dgm:presLayoutVars>
      </dgm:prSet>
      <dgm:spPr/>
    </dgm:pt>
    <dgm:pt modelId="{653F38B5-EA4A-4E1D-9758-4FD894A4C1BB}" type="pres">
      <dgm:prSet presAssocID="{9D8AEBE4-4D69-45FA-BB79-35620E9DED4C}" presName="sibTrans" presStyleLbl="sibTrans2D1" presStyleIdx="0" presStyleCnt="0"/>
      <dgm:spPr/>
    </dgm:pt>
    <dgm:pt modelId="{7243BEE2-F5A4-44F3-AD03-FECF51BC81C6}" type="pres">
      <dgm:prSet presAssocID="{530E8C34-33BC-4A09-A04A-7938910B3DA0}" presName="compNode" presStyleCnt="0"/>
      <dgm:spPr/>
    </dgm:pt>
    <dgm:pt modelId="{97CFDF95-4A9B-433A-9008-B16EC3E5497E}" type="pres">
      <dgm:prSet presAssocID="{530E8C34-33BC-4A09-A04A-7938910B3DA0}" presName="iconBgRect" presStyleLbl="bgShp" presStyleIdx="6" presStyleCnt="7"/>
      <dgm:spPr/>
    </dgm:pt>
    <dgm:pt modelId="{D4D40A4B-53AB-49F1-8E60-29171824CEF9}" type="pres">
      <dgm:prSet presAssocID="{530E8C34-33BC-4A09-A04A-7938910B3DA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27D6803-7CEC-41F8-807E-C0246C7C563C}" type="pres">
      <dgm:prSet presAssocID="{530E8C34-33BC-4A09-A04A-7938910B3DA0}" presName="spaceRect" presStyleCnt="0"/>
      <dgm:spPr/>
    </dgm:pt>
    <dgm:pt modelId="{A1715753-C729-49B7-8C6C-13539FD4F4C8}" type="pres">
      <dgm:prSet presAssocID="{530E8C34-33BC-4A09-A04A-7938910B3DA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03DA11D-B57E-4353-88E0-40102D3D7076}" type="presOf" srcId="{41897B97-DF5A-4C62-8D88-C16494480404}" destId="{6A5C88BF-94A7-4EA9-8472-2E2C2F159CD8}" srcOrd="0" destOrd="0" presId="urn:microsoft.com/office/officeart/2018/2/layout/IconCircleList"/>
    <dgm:cxn modelId="{75311A1F-C7BF-43FB-A3B9-4A109591744D}" type="presOf" srcId="{EA39CBF9-9FD6-4609-97E3-4F6790F2133E}" destId="{69F57649-7CF9-4497-A85C-D3B57AC8D1AC}" srcOrd="0" destOrd="0" presId="urn:microsoft.com/office/officeart/2018/2/layout/IconCircleList"/>
    <dgm:cxn modelId="{547B003A-5B2B-4BCD-970B-DF38889EC627}" srcId="{1F9EDC00-2A7E-426B-94CE-A4EC742A6C89}" destId="{2D016D20-5A7F-4735-B2F8-698A11149B38}" srcOrd="5" destOrd="0" parTransId="{10D61088-8050-448B-9BEE-2C9FFC2DBDE8}" sibTransId="{9D8AEBE4-4D69-45FA-BB79-35620E9DED4C}"/>
    <dgm:cxn modelId="{33460C46-682E-432F-A02D-708581EAC3D1}" srcId="{1F9EDC00-2A7E-426B-94CE-A4EC742A6C89}" destId="{EA39CBF9-9FD6-4609-97E3-4F6790F2133E}" srcOrd="2" destOrd="0" parTransId="{EFF2C084-866C-4291-B754-6857C87F094E}" sibTransId="{41897B97-DF5A-4C62-8D88-C16494480404}"/>
    <dgm:cxn modelId="{F1B33166-6CBB-4381-9869-DAC10059660F}" type="presOf" srcId="{B198F1B7-2D63-4AB6-BE8C-1097C7B0EDD1}" destId="{6B36DE62-8B01-4529-8464-A8E17E9E44C7}" srcOrd="0" destOrd="0" presId="urn:microsoft.com/office/officeart/2018/2/layout/IconCircleList"/>
    <dgm:cxn modelId="{E9A8E268-02F5-444F-B780-1FECB159128C}" srcId="{1F9EDC00-2A7E-426B-94CE-A4EC742A6C89}" destId="{54B4190B-DFEA-4DC7-8629-85A20B207BE5}" srcOrd="3" destOrd="0" parTransId="{E270314A-9B94-46F3-A6F1-9F12E21E16AA}" sibTransId="{B198F1B7-2D63-4AB6-BE8C-1097C7B0EDD1}"/>
    <dgm:cxn modelId="{ECA8556F-A9D3-4A76-8834-BE405EC8D3DB}" srcId="{1F9EDC00-2A7E-426B-94CE-A4EC742A6C89}" destId="{530E8C34-33BC-4A09-A04A-7938910B3DA0}" srcOrd="6" destOrd="0" parTransId="{5D8B9C73-E52A-4D35-8559-1F047B81BF16}" sibTransId="{F864220E-127C-4FBE-8724-63AC194E1D34}"/>
    <dgm:cxn modelId="{D9B39371-A72D-40A5-8071-C6505D27DB2D}" srcId="{1F9EDC00-2A7E-426B-94CE-A4EC742A6C89}" destId="{84A716EC-DF6A-4953-A38E-5D53C1FCDE63}" srcOrd="4" destOrd="0" parTransId="{6764DAFD-9841-4B31-BFBB-F3BAF047D12A}" sibTransId="{18F1749B-2DE5-4844-806A-AC921E786BAA}"/>
    <dgm:cxn modelId="{447DA651-180C-4462-9347-CACD0AC140C0}" type="presOf" srcId="{1EA0ECE9-F2F4-4960-9B7B-830D8EE61EF3}" destId="{73EDE98A-9C85-4585-B658-BFDBD685F7A1}" srcOrd="0" destOrd="0" presId="urn:microsoft.com/office/officeart/2018/2/layout/IconCircleList"/>
    <dgm:cxn modelId="{D882657D-650F-4A35-A4D9-C7E6A069E933}" srcId="{1F9EDC00-2A7E-426B-94CE-A4EC742A6C89}" destId="{1EA0ECE9-F2F4-4960-9B7B-830D8EE61EF3}" srcOrd="0" destOrd="0" parTransId="{F0565AF0-F8B8-4074-826E-5341B142FA66}" sibTransId="{119BF11B-6353-415D-9CDE-95D15A9C5226}"/>
    <dgm:cxn modelId="{E496F1A3-7D7B-434D-AD7B-478F35FEDEB3}" type="presOf" srcId="{2D016D20-5A7F-4735-B2F8-698A11149B38}" destId="{8A37D463-634D-4366-83B0-18F1E465AB27}" srcOrd="0" destOrd="0" presId="urn:microsoft.com/office/officeart/2018/2/layout/IconCircleList"/>
    <dgm:cxn modelId="{FB3868A5-24AD-47D8-9747-6C0DF1295414}" type="presOf" srcId="{9D8AEBE4-4D69-45FA-BB79-35620E9DED4C}" destId="{653F38B5-EA4A-4E1D-9758-4FD894A4C1BB}" srcOrd="0" destOrd="0" presId="urn:microsoft.com/office/officeart/2018/2/layout/IconCircleList"/>
    <dgm:cxn modelId="{8DBD7FA5-4E3C-4E4C-996E-2F953569BDF6}" srcId="{1F9EDC00-2A7E-426B-94CE-A4EC742A6C89}" destId="{53A657DE-5827-410E-B874-86CA421AE474}" srcOrd="1" destOrd="0" parTransId="{3B55E89A-1AE9-4A96-B79A-ED61431FDD65}" sibTransId="{7081E073-B435-4606-A94D-725423F44138}"/>
    <dgm:cxn modelId="{FA01D4BB-E430-49BE-B09E-5129C7516A3F}" type="presOf" srcId="{7081E073-B435-4606-A94D-725423F44138}" destId="{E0C18C74-3903-4E7F-9E38-75CF4C0E6E17}" srcOrd="0" destOrd="0" presId="urn:microsoft.com/office/officeart/2018/2/layout/IconCircleList"/>
    <dgm:cxn modelId="{10FB5FCF-9158-4346-B14F-2D324DE1BA4C}" type="presOf" srcId="{53A657DE-5827-410E-B874-86CA421AE474}" destId="{87B9EAE2-71F0-4453-B2B3-0857C4F73AFE}" srcOrd="0" destOrd="0" presId="urn:microsoft.com/office/officeart/2018/2/layout/IconCircleList"/>
    <dgm:cxn modelId="{634C21D3-6C16-4E4D-B705-47091F131A2E}" type="presOf" srcId="{119BF11B-6353-415D-9CDE-95D15A9C5226}" destId="{81C05853-EADC-41A1-B1FE-3DD232F1DD5E}" srcOrd="0" destOrd="0" presId="urn:microsoft.com/office/officeart/2018/2/layout/IconCircleList"/>
    <dgm:cxn modelId="{DCD2D5D3-902D-493B-AF80-7545E5D704DF}" type="presOf" srcId="{18F1749B-2DE5-4844-806A-AC921E786BAA}" destId="{CDDE0D1F-6132-4A35-96F1-3595B92A54BD}" srcOrd="0" destOrd="0" presId="urn:microsoft.com/office/officeart/2018/2/layout/IconCircleList"/>
    <dgm:cxn modelId="{7A867EDA-0B1B-4E6D-B7F5-B61EE39822A7}" type="presOf" srcId="{530E8C34-33BC-4A09-A04A-7938910B3DA0}" destId="{A1715753-C729-49B7-8C6C-13539FD4F4C8}" srcOrd="0" destOrd="0" presId="urn:microsoft.com/office/officeart/2018/2/layout/IconCircleList"/>
    <dgm:cxn modelId="{518305E8-0276-4A30-ACC5-5A1813F4D951}" type="presOf" srcId="{84A716EC-DF6A-4953-A38E-5D53C1FCDE63}" destId="{2F94C1C5-FAAB-40C0-A6B8-152F0BCE167B}" srcOrd="0" destOrd="0" presId="urn:microsoft.com/office/officeart/2018/2/layout/IconCircleList"/>
    <dgm:cxn modelId="{CB6A4BFB-5E06-4DBC-ADB2-FC46D63D57A3}" type="presOf" srcId="{54B4190B-DFEA-4DC7-8629-85A20B207BE5}" destId="{DDAE8633-032B-463F-A8B2-2DDF5A8C67D9}" srcOrd="0" destOrd="0" presId="urn:microsoft.com/office/officeart/2018/2/layout/IconCircleList"/>
    <dgm:cxn modelId="{E3FEB5FB-061E-4A2E-8939-6674E004D984}" type="presOf" srcId="{1F9EDC00-2A7E-426B-94CE-A4EC742A6C89}" destId="{890700E9-0810-4471-9278-8137841F45F2}" srcOrd="0" destOrd="0" presId="urn:microsoft.com/office/officeart/2018/2/layout/IconCircleList"/>
    <dgm:cxn modelId="{040EF2CE-2258-42D3-BC71-DA6E289518CC}" type="presParOf" srcId="{890700E9-0810-4471-9278-8137841F45F2}" destId="{784BA831-6168-484C-9450-C30EF979CFF5}" srcOrd="0" destOrd="0" presId="urn:microsoft.com/office/officeart/2018/2/layout/IconCircleList"/>
    <dgm:cxn modelId="{137C4BAF-4FFB-43B1-BC40-76B5C16DBDC1}" type="presParOf" srcId="{784BA831-6168-484C-9450-C30EF979CFF5}" destId="{942BB942-9036-4C3C-9D96-2C077404C414}" srcOrd="0" destOrd="0" presId="urn:microsoft.com/office/officeart/2018/2/layout/IconCircleList"/>
    <dgm:cxn modelId="{60B0D447-23BE-4AEE-86A8-2119E2986966}" type="presParOf" srcId="{942BB942-9036-4C3C-9D96-2C077404C414}" destId="{591E1D42-B728-4C66-8B70-7A40387F1AE1}" srcOrd="0" destOrd="0" presId="urn:microsoft.com/office/officeart/2018/2/layout/IconCircleList"/>
    <dgm:cxn modelId="{88DFBDCD-960A-439F-BFC5-B3805B04DA49}" type="presParOf" srcId="{942BB942-9036-4C3C-9D96-2C077404C414}" destId="{A4628476-722E-435F-9956-61725EAD0BA4}" srcOrd="1" destOrd="0" presId="urn:microsoft.com/office/officeart/2018/2/layout/IconCircleList"/>
    <dgm:cxn modelId="{475AD0CC-3EB7-4867-B9E9-A51B473A8DAE}" type="presParOf" srcId="{942BB942-9036-4C3C-9D96-2C077404C414}" destId="{6E64A0FD-EF94-4E84-91FC-1C67CE3C11E6}" srcOrd="2" destOrd="0" presId="urn:microsoft.com/office/officeart/2018/2/layout/IconCircleList"/>
    <dgm:cxn modelId="{6DEB6BD8-8F5F-4673-85E8-3B3ECD8AC9F6}" type="presParOf" srcId="{942BB942-9036-4C3C-9D96-2C077404C414}" destId="{73EDE98A-9C85-4585-B658-BFDBD685F7A1}" srcOrd="3" destOrd="0" presId="urn:microsoft.com/office/officeart/2018/2/layout/IconCircleList"/>
    <dgm:cxn modelId="{DAFF0353-511A-4087-97FC-AE9AD8A4419F}" type="presParOf" srcId="{784BA831-6168-484C-9450-C30EF979CFF5}" destId="{81C05853-EADC-41A1-B1FE-3DD232F1DD5E}" srcOrd="1" destOrd="0" presId="urn:microsoft.com/office/officeart/2018/2/layout/IconCircleList"/>
    <dgm:cxn modelId="{71EE24EA-432A-43C8-B9CB-91B5A7580DFB}" type="presParOf" srcId="{784BA831-6168-484C-9450-C30EF979CFF5}" destId="{FF86D0D8-B180-432A-84CA-FDF3BA33B670}" srcOrd="2" destOrd="0" presId="urn:microsoft.com/office/officeart/2018/2/layout/IconCircleList"/>
    <dgm:cxn modelId="{24B1C905-A56C-47BD-AC74-3D592C1C36D0}" type="presParOf" srcId="{FF86D0D8-B180-432A-84CA-FDF3BA33B670}" destId="{295369D6-C17C-4C64-8EF1-ABF6D3B56B79}" srcOrd="0" destOrd="0" presId="urn:microsoft.com/office/officeart/2018/2/layout/IconCircleList"/>
    <dgm:cxn modelId="{F9A448F9-CF77-468B-A25F-D73F936A714D}" type="presParOf" srcId="{FF86D0D8-B180-432A-84CA-FDF3BA33B670}" destId="{4F21EA92-A301-4EFB-A226-4A904F61E395}" srcOrd="1" destOrd="0" presId="urn:microsoft.com/office/officeart/2018/2/layout/IconCircleList"/>
    <dgm:cxn modelId="{55A8B8E6-3375-42F1-A9D5-3F096FD0A492}" type="presParOf" srcId="{FF86D0D8-B180-432A-84CA-FDF3BA33B670}" destId="{80AA3485-10E0-473A-BF48-63EEC4779642}" srcOrd="2" destOrd="0" presId="urn:microsoft.com/office/officeart/2018/2/layout/IconCircleList"/>
    <dgm:cxn modelId="{DE94ECE5-3AFD-41B9-BE53-009524403843}" type="presParOf" srcId="{FF86D0D8-B180-432A-84CA-FDF3BA33B670}" destId="{87B9EAE2-71F0-4453-B2B3-0857C4F73AFE}" srcOrd="3" destOrd="0" presId="urn:microsoft.com/office/officeart/2018/2/layout/IconCircleList"/>
    <dgm:cxn modelId="{5B0A7804-B29B-4FCD-B84B-9B06BBA4827E}" type="presParOf" srcId="{784BA831-6168-484C-9450-C30EF979CFF5}" destId="{E0C18C74-3903-4E7F-9E38-75CF4C0E6E17}" srcOrd="3" destOrd="0" presId="urn:microsoft.com/office/officeart/2018/2/layout/IconCircleList"/>
    <dgm:cxn modelId="{DDBD7345-F8B5-48FD-A3EE-17E2A58AA3D4}" type="presParOf" srcId="{784BA831-6168-484C-9450-C30EF979CFF5}" destId="{65069FAF-85EB-4A2C-AD95-ECB89873015B}" srcOrd="4" destOrd="0" presId="urn:microsoft.com/office/officeart/2018/2/layout/IconCircleList"/>
    <dgm:cxn modelId="{FB0B75E1-2532-4CFF-B457-1EB6135BC659}" type="presParOf" srcId="{65069FAF-85EB-4A2C-AD95-ECB89873015B}" destId="{E77A19A4-4AC9-400B-A511-6012B5207329}" srcOrd="0" destOrd="0" presId="urn:microsoft.com/office/officeart/2018/2/layout/IconCircleList"/>
    <dgm:cxn modelId="{9541E182-3034-4AFB-9E3C-CE351AC165C7}" type="presParOf" srcId="{65069FAF-85EB-4A2C-AD95-ECB89873015B}" destId="{859B7A8D-E756-4EDA-BF18-F79CC16EA5AE}" srcOrd="1" destOrd="0" presId="urn:microsoft.com/office/officeart/2018/2/layout/IconCircleList"/>
    <dgm:cxn modelId="{9F55CB0D-296B-4078-8A54-62223035FAE4}" type="presParOf" srcId="{65069FAF-85EB-4A2C-AD95-ECB89873015B}" destId="{7965F183-53BB-4564-A118-2422C0332079}" srcOrd="2" destOrd="0" presId="urn:microsoft.com/office/officeart/2018/2/layout/IconCircleList"/>
    <dgm:cxn modelId="{C1122287-9009-4D5B-93A8-126B42A886A4}" type="presParOf" srcId="{65069FAF-85EB-4A2C-AD95-ECB89873015B}" destId="{69F57649-7CF9-4497-A85C-D3B57AC8D1AC}" srcOrd="3" destOrd="0" presId="urn:microsoft.com/office/officeart/2018/2/layout/IconCircleList"/>
    <dgm:cxn modelId="{38C25A5E-F023-4594-8299-65013D3B4645}" type="presParOf" srcId="{784BA831-6168-484C-9450-C30EF979CFF5}" destId="{6A5C88BF-94A7-4EA9-8472-2E2C2F159CD8}" srcOrd="5" destOrd="0" presId="urn:microsoft.com/office/officeart/2018/2/layout/IconCircleList"/>
    <dgm:cxn modelId="{4119E527-057F-4704-89FC-7FB772CD46DC}" type="presParOf" srcId="{784BA831-6168-484C-9450-C30EF979CFF5}" destId="{D734AE11-52B7-4928-9438-180D336FDBEB}" srcOrd="6" destOrd="0" presId="urn:microsoft.com/office/officeart/2018/2/layout/IconCircleList"/>
    <dgm:cxn modelId="{A52C3D99-72A1-458B-B304-E525524FF7D0}" type="presParOf" srcId="{D734AE11-52B7-4928-9438-180D336FDBEB}" destId="{A90A2739-736D-40B6-A737-F62B5E3E5D16}" srcOrd="0" destOrd="0" presId="urn:microsoft.com/office/officeart/2018/2/layout/IconCircleList"/>
    <dgm:cxn modelId="{D24CBFA4-C39F-4399-B7F5-2847895B7056}" type="presParOf" srcId="{D734AE11-52B7-4928-9438-180D336FDBEB}" destId="{4F393625-5D90-4955-B2A9-D7151CBF282B}" srcOrd="1" destOrd="0" presId="urn:microsoft.com/office/officeart/2018/2/layout/IconCircleList"/>
    <dgm:cxn modelId="{3B1AEA7A-49BE-4E01-86ED-AC98145D0C70}" type="presParOf" srcId="{D734AE11-52B7-4928-9438-180D336FDBEB}" destId="{90183919-D510-4DED-B1EF-8A5C7B978B58}" srcOrd="2" destOrd="0" presId="urn:microsoft.com/office/officeart/2018/2/layout/IconCircleList"/>
    <dgm:cxn modelId="{D24EF4E8-5E7E-4E23-B845-842B553AA9E4}" type="presParOf" srcId="{D734AE11-52B7-4928-9438-180D336FDBEB}" destId="{DDAE8633-032B-463F-A8B2-2DDF5A8C67D9}" srcOrd="3" destOrd="0" presId="urn:microsoft.com/office/officeart/2018/2/layout/IconCircleList"/>
    <dgm:cxn modelId="{039E4AF7-5694-4888-A7D3-2C337DB3C9C6}" type="presParOf" srcId="{784BA831-6168-484C-9450-C30EF979CFF5}" destId="{6B36DE62-8B01-4529-8464-A8E17E9E44C7}" srcOrd="7" destOrd="0" presId="urn:microsoft.com/office/officeart/2018/2/layout/IconCircleList"/>
    <dgm:cxn modelId="{C5D99D52-55D9-4B42-A801-1DB6594A3F84}" type="presParOf" srcId="{784BA831-6168-484C-9450-C30EF979CFF5}" destId="{250D61EB-9196-4782-89EA-669ADFE8759E}" srcOrd="8" destOrd="0" presId="urn:microsoft.com/office/officeart/2018/2/layout/IconCircleList"/>
    <dgm:cxn modelId="{DC6412C1-BA03-4E3D-8BB4-AE1CF0485FE8}" type="presParOf" srcId="{250D61EB-9196-4782-89EA-669ADFE8759E}" destId="{C9E425AC-C20C-4C3C-9DA8-E77006481E12}" srcOrd="0" destOrd="0" presId="urn:microsoft.com/office/officeart/2018/2/layout/IconCircleList"/>
    <dgm:cxn modelId="{D5CE3490-9E95-4CE1-854B-07E529EA3FFA}" type="presParOf" srcId="{250D61EB-9196-4782-89EA-669ADFE8759E}" destId="{53B6E4E2-212F-4A0B-BF4B-D9311EA79106}" srcOrd="1" destOrd="0" presId="urn:microsoft.com/office/officeart/2018/2/layout/IconCircleList"/>
    <dgm:cxn modelId="{4C7E7907-13EC-4D63-AAA8-6DF8513A7D8F}" type="presParOf" srcId="{250D61EB-9196-4782-89EA-669ADFE8759E}" destId="{72570C5D-30C8-48DA-B7B1-E0B1376CA610}" srcOrd="2" destOrd="0" presId="urn:microsoft.com/office/officeart/2018/2/layout/IconCircleList"/>
    <dgm:cxn modelId="{69D82D14-452D-4F64-8DA4-0D0AF918C6FA}" type="presParOf" srcId="{250D61EB-9196-4782-89EA-669ADFE8759E}" destId="{2F94C1C5-FAAB-40C0-A6B8-152F0BCE167B}" srcOrd="3" destOrd="0" presId="urn:microsoft.com/office/officeart/2018/2/layout/IconCircleList"/>
    <dgm:cxn modelId="{B30446D5-A15C-492E-BE68-662232827C9A}" type="presParOf" srcId="{784BA831-6168-484C-9450-C30EF979CFF5}" destId="{CDDE0D1F-6132-4A35-96F1-3595B92A54BD}" srcOrd="9" destOrd="0" presId="urn:microsoft.com/office/officeart/2018/2/layout/IconCircleList"/>
    <dgm:cxn modelId="{D0D73898-77B9-4FC2-9661-118DAD84229E}" type="presParOf" srcId="{784BA831-6168-484C-9450-C30EF979CFF5}" destId="{14C7FAFE-1D1E-46A7-8FB5-9C6D857A7CC9}" srcOrd="10" destOrd="0" presId="urn:microsoft.com/office/officeart/2018/2/layout/IconCircleList"/>
    <dgm:cxn modelId="{6F633986-D2C3-48D0-9F73-0C89E0644441}" type="presParOf" srcId="{14C7FAFE-1D1E-46A7-8FB5-9C6D857A7CC9}" destId="{4A3A75F7-187C-4FD3-A5E1-4506C5A2C79E}" srcOrd="0" destOrd="0" presId="urn:microsoft.com/office/officeart/2018/2/layout/IconCircleList"/>
    <dgm:cxn modelId="{4548C1C2-4C9E-49F1-B7DE-90780320C446}" type="presParOf" srcId="{14C7FAFE-1D1E-46A7-8FB5-9C6D857A7CC9}" destId="{62F99046-B918-47F9-A598-DC1D3AB27BB2}" srcOrd="1" destOrd="0" presId="urn:microsoft.com/office/officeart/2018/2/layout/IconCircleList"/>
    <dgm:cxn modelId="{D1C5A460-639C-4BED-85E6-CE481DB2FC4A}" type="presParOf" srcId="{14C7FAFE-1D1E-46A7-8FB5-9C6D857A7CC9}" destId="{D7797530-9115-4546-92ED-D935F407A019}" srcOrd="2" destOrd="0" presId="urn:microsoft.com/office/officeart/2018/2/layout/IconCircleList"/>
    <dgm:cxn modelId="{AEC65A04-8342-4D18-B071-2F84B9B5E0A6}" type="presParOf" srcId="{14C7FAFE-1D1E-46A7-8FB5-9C6D857A7CC9}" destId="{8A37D463-634D-4366-83B0-18F1E465AB27}" srcOrd="3" destOrd="0" presId="urn:microsoft.com/office/officeart/2018/2/layout/IconCircleList"/>
    <dgm:cxn modelId="{619AE9D1-6734-4635-A159-2F6AAD9368A3}" type="presParOf" srcId="{784BA831-6168-484C-9450-C30EF979CFF5}" destId="{653F38B5-EA4A-4E1D-9758-4FD894A4C1BB}" srcOrd="11" destOrd="0" presId="urn:microsoft.com/office/officeart/2018/2/layout/IconCircleList"/>
    <dgm:cxn modelId="{132174BD-DCAF-4B2F-9E78-EA8377693AD9}" type="presParOf" srcId="{784BA831-6168-484C-9450-C30EF979CFF5}" destId="{7243BEE2-F5A4-44F3-AD03-FECF51BC81C6}" srcOrd="12" destOrd="0" presId="urn:microsoft.com/office/officeart/2018/2/layout/IconCircleList"/>
    <dgm:cxn modelId="{1046A753-8EF6-48D8-85C0-5F12AE3D9CAA}" type="presParOf" srcId="{7243BEE2-F5A4-44F3-AD03-FECF51BC81C6}" destId="{97CFDF95-4A9B-433A-9008-B16EC3E5497E}" srcOrd="0" destOrd="0" presId="urn:microsoft.com/office/officeart/2018/2/layout/IconCircleList"/>
    <dgm:cxn modelId="{840BC4F3-6F6E-4709-A0A4-4671D08EACFB}" type="presParOf" srcId="{7243BEE2-F5A4-44F3-AD03-FECF51BC81C6}" destId="{D4D40A4B-53AB-49F1-8E60-29171824CEF9}" srcOrd="1" destOrd="0" presId="urn:microsoft.com/office/officeart/2018/2/layout/IconCircleList"/>
    <dgm:cxn modelId="{AC0A9F38-F04F-4D95-AF50-7A2B1523A82A}" type="presParOf" srcId="{7243BEE2-F5A4-44F3-AD03-FECF51BC81C6}" destId="{D27D6803-7CEC-41F8-807E-C0246C7C563C}" srcOrd="2" destOrd="0" presId="urn:microsoft.com/office/officeart/2018/2/layout/IconCircleList"/>
    <dgm:cxn modelId="{D1D64947-1B9E-4FE4-9690-1EBB252B5014}" type="presParOf" srcId="{7243BEE2-F5A4-44F3-AD03-FECF51BC81C6}" destId="{A1715753-C729-49B7-8C6C-13539FD4F4C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46ABFE-F7B7-4606-839C-52C231D2CF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8C66C7D-DED2-4CDE-812D-CD8F1578B9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The Bank System is designed with a Strong  client-server architecture to handle multiple client requests efficiently and securely. </a:t>
          </a:r>
        </a:p>
      </dgm:t>
    </dgm:pt>
    <dgm:pt modelId="{EA20C15D-08AC-4B0C-AF1E-955AFD897CDA}" type="parTrans" cxnId="{2F7C0537-3726-439A-9902-90620A48D177}">
      <dgm:prSet/>
      <dgm:spPr/>
      <dgm:t>
        <a:bodyPr/>
        <a:lstStyle/>
        <a:p>
          <a:endParaRPr lang="en-US" sz="2000"/>
        </a:p>
      </dgm:t>
    </dgm:pt>
    <dgm:pt modelId="{D908FF35-195B-4B88-8395-605187B65ABD}" type="sibTrans" cxnId="{2F7C0537-3726-439A-9902-90620A48D177}">
      <dgm:prSet/>
      <dgm:spPr/>
      <dgm:t>
        <a:bodyPr/>
        <a:lstStyle/>
        <a:p>
          <a:endParaRPr lang="en-US" sz="2000"/>
        </a:p>
      </dgm:t>
    </dgm:pt>
    <dgm:pt modelId="{2A519268-D1FE-407B-9A63-DB4FC46D3A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1. Client Application.</a:t>
          </a:r>
        </a:p>
      </dgm:t>
    </dgm:pt>
    <dgm:pt modelId="{600F51AC-F1C0-4AD3-9B5D-FB0E0AEDC1AF}" type="parTrans" cxnId="{FABD1575-8480-426A-ABCD-9ACFC68B4598}">
      <dgm:prSet/>
      <dgm:spPr/>
      <dgm:t>
        <a:bodyPr/>
        <a:lstStyle/>
        <a:p>
          <a:endParaRPr lang="en-US" sz="2000"/>
        </a:p>
      </dgm:t>
    </dgm:pt>
    <dgm:pt modelId="{E5FF7586-5ECD-485C-B175-3DEAC524D259}" type="sibTrans" cxnId="{FABD1575-8480-426A-ABCD-9ACFC68B4598}">
      <dgm:prSet/>
      <dgm:spPr/>
      <dgm:t>
        <a:bodyPr/>
        <a:lstStyle/>
        <a:p>
          <a:endParaRPr lang="en-US" sz="2000"/>
        </a:p>
      </dgm:t>
    </dgm:pt>
    <dgm:pt modelId="{F51E2738-DC43-41C0-976B-0F4339801E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2. Server Application.</a:t>
          </a:r>
        </a:p>
      </dgm:t>
    </dgm:pt>
    <dgm:pt modelId="{E3228F5E-36A0-498F-9F86-97C061182ABE}" type="parTrans" cxnId="{B9A62BC1-53C3-4ED2-883B-4955A8843C60}">
      <dgm:prSet/>
      <dgm:spPr/>
      <dgm:t>
        <a:bodyPr/>
        <a:lstStyle/>
        <a:p>
          <a:endParaRPr lang="en-US" sz="2000"/>
        </a:p>
      </dgm:t>
    </dgm:pt>
    <dgm:pt modelId="{4D0075C0-28EC-4305-B508-CA1F66F3563D}" type="sibTrans" cxnId="{B9A62BC1-53C3-4ED2-883B-4955A8843C60}">
      <dgm:prSet/>
      <dgm:spPr/>
      <dgm:t>
        <a:bodyPr/>
        <a:lstStyle/>
        <a:p>
          <a:endParaRPr lang="en-US" sz="2000"/>
        </a:p>
      </dgm:t>
    </dgm:pt>
    <dgm:pt modelId="{17D6EC9A-ABD7-49BD-9B60-2E1B0ED9B7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3-DataBase.</a:t>
          </a:r>
        </a:p>
      </dgm:t>
    </dgm:pt>
    <dgm:pt modelId="{0F18D1BF-33B6-45E8-8B2D-A3C606D3A5AC}" type="parTrans" cxnId="{E34B2717-213C-4EBB-A861-030BC91A1C7C}">
      <dgm:prSet/>
      <dgm:spPr/>
      <dgm:t>
        <a:bodyPr/>
        <a:lstStyle/>
        <a:p>
          <a:endParaRPr lang="en-US" sz="2000"/>
        </a:p>
      </dgm:t>
    </dgm:pt>
    <dgm:pt modelId="{345CFA8B-5F84-4BA0-B8C2-E486134771D3}" type="sibTrans" cxnId="{E34B2717-213C-4EBB-A861-030BC91A1C7C}">
      <dgm:prSet/>
      <dgm:spPr/>
      <dgm:t>
        <a:bodyPr/>
        <a:lstStyle/>
        <a:p>
          <a:endParaRPr lang="en-US" sz="2000"/>
        </a:p>
      </dgm:t>
    </dgm:pt>
    <dgm:pt modelId="{A717398B-D97F-427E-9696-FD711F78B081}" type="pres">
      <dgm:prSet presAssocID="{9046ABFE-F7B7-4606-839C-52C231D2CF3C}" presName="root" presStyleCnt="0">
        <dgm:presLayoutVars>
          <dgm:dir/>
          <dgm:resizeHandles val="exact"/>
        </dgm:presLayoutVars>
      </dgm:prSet>
      <dgm:spPr/>
    </dgm:pt>
    <dgm:pt modelId="{703AE728-0E26-4F7A-AD06-EBA651909B7A}" type="pres">
      <dgm:prSet presAssocID="{58C66C7D-DED2-4CDE-812D-CD8F1578B9D7}" presName="compNode" presStyleCnt="0"/>
      <dgm:spPr/>
    </dgm:pt>
    <dgm:pt modelId="{3261F53F-62B5-4D05-8A78-4C471964AE6D}" type="pres">
      <dgm:prSet presAssocID="{58C66C7D-DED2-4CDE-812D-CD8F1578B9D7}" presName="iconRect" presStyleLbl="node1" presStyleIdx="0" presStyleCnt="4" custLinFactNeighborX="-2996" custLinFactNeighborY="-313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953ECB3-74A5-42E0-B27F-93800FE1E90C}" type="pres">
      <dgm:prSet presAssocID="{58C66C7D-DED2-4CDE-812D-CD8F1578B9D7}" presName="spaceRect" presStyleCnt="0"/>
      <dgm:spPr/>
    </dgm:pt>
    <dgm:pt modelId="{472F8A82-B77B-40A9-A9D0-369C45E26B07}" type="pres">
      <dgm:prSet presAssocID="{58C66C7D-DED2-4CDE-812D-CD8F1578B9D7}" presName="textRect" presStyleLbl="revTx" presStyleIdx="0" presStyleCnt="4" custScaleX="174188" custScaleY="212779">
        <dgm:presLayoutVars>
          <dgm:chMax val="1"/>
          <dgm:chPref val="1"/>
        </dgm:presLayoutVars>
      </dgm:prSet>
      <dgm:spPr/>
    </dgm:pt>
    <dgm:pt modelId="{4F5BEBA1-D8A6-44F1-B89B-0222F1F89366}" type="pres">
      <dgm:prSet presAssocID="{D908FF35-195B-4B88-8395-605187B65ABD}" presName="sibTrans" presStyleCnt="0"/>
      <dgm:spPr/>
    </dgm:pt>
    <dgm:pt modelId="{3100CAA4-0855-435E-97A6-C505D77E183A}" type="pres">
      <dgm:prSet presAssocID="{2A519268-D1FE-407B-9A63-DB4FC46D3A98}" presName="compNode" presStyleCnt="0"/>
      <dgm:spPr/>
    </dgm:pt>
    <dgm:pt modelId="{F97D7318-4002-415B-979D-837FB7D58274}" type="pres">
      <dgm:prSet presAssocID="{2A519268-D1FE-407B-9A63-DB4FC46D3A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9E3FC93-0CB0-4A63-915F-1ACD0D372CE1}" type="pres">
      <dgm:prSet presAssocID="{2A519268-D1FE-407B-9A63-DB4FC46D3A98}" presName="spaceRect" presStyleCnt="0"/>
      <dgm:spPr/>
    </dgm:pt>
    <dgm:pt modelId="{D434606A-F01B-4AFF-9552-EBA3591D82F7}" type="pres">
      <dgm:prSet presAssocID="{2A519268-D1FE-407B-9A63-DB4FC46D3A98}" presName="textRect" presStyleLbl="revTx" presStyleIdx="1" presStyleCnt="4">
        <dgm:presLayoutVars>
          <dgm:chMax val="1"/>
          <dgm:chPref val="1"/>
        </dgm:presLayoutVars>
      </dgm:prSet>
      <dgm:spPr/>
    </dgm:pt>
    <dgm:pt modelId="{3CBC5F3F-0355-4751-AD74-5F272DE08653}" type="pres">
      <dgm:prSet presAssocID="{E5FF7586-5ECD-485C-B175-3DEAC524D259}" presName="sibTrans" presStyleCnt="0"/>
      <dgm:spPr/>
    </dgm:pt>
    <dgm:pt modelId="{0B096E29-771E-4378-830F-B8439437683B}" type="pres">
      <dgm:prSet presAssocID="{F51E2738-DC43-41C0-976B-0F4339801E9B}" presName="compNode" presStyleCnt="0"/>
      <dgm:spPr/>
    </dgm:pt>
    <dgm:pt modelId="{56654AEF-F688-464A-9983-D7C615638BA3}" type="pres">
      <dgm:prSet presAssocID="{F51E2738-DC43-41C0-976B-0F4339801E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7381E1E-E239-4D1C-9A2B-597E0EC67865}" type="pres">
      <dgm:prSet presAssocID="{F51E2738-DC43-41C0-976B-0F4339801E9B}" presName="spaceRect" presStyleCnt="0"/>
      <dgm:spPr/>
    </dgm:pt>
    <dgm:pt modelId="{09CDEE40-EC45-44A5-9CF9-12E6F5D3D070}" type="pres">
      <dgm:prSet presAssocID="{F51E2738-DC43-41C0-976B-0F4339801E9B}" presName="textRect" presStyleLbl="revTx" presStyleIdx="2" presStyleCnt="4">
        <dgm:presLayoutVars>
          <dgm:chMax val="1"/>
          <dgm:chPref val="1"/>
        </dgm:presLayoutVars>
      </dgm:prSet>
      <dgm:spPr/>
    </dgm:pt>
    <dgm:pt modelId="{D71E5024-DA78-4D3B-8864-07F55A7EBC08}" type="pres">
      <dgm:prSet presAssocID="{4D0075C0-28EC-4305-B508-CA1F66F3563D}" presName="sibTrans" presStyleCnt="0"/>
      <dgm:spPr/>
    </dgm:pt>
    <dgm:pt modelId="{0F455487-CE36-49D0-AD08-477A45076E0A}" type="pres">
      <dgm:prSet presAssocID="{17D6EC9A-ABD7-49BD-9B60-2E1B0ED9B731}" presName="compNode" presStyleCnt="0"/>
      <dgm:spPr/>
    </dgm:pt>
    <dgm:pt modelId="{9A3CD278-98F1-4C12-99B2-17FC865A989E}" type="pres">
      <dgm:prSet presAssocID="{17D6EC9A-ABD7-49BD-9B60-2E1B0ED9B73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00FA248-75C1-4273-B3B7-D1B0CB6E3F0C}" type="pres">
      <dgm:prSet presAssocID="{17D6EC9A-ABD7-49BD-9B60-2E1B0ED9B731}" presName="spaceRect" presStyleCnt="0"/>
      <dgm:spPr/>
    </dgm:pt>
    <dgm:pt modelId="{C9AB6276-727E-482C-94C5-1CE181796E31}" type="pres">
      <dgm:prSet presAssocID="{17D6EC9A-ABD7-49BD-9B60-2E1B0ED9B73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34B2717-213C-4EBB-A861-030BC91A1C7C}" srcId="{9046ABFE-F7B7-4606-839C-52C231D2CF3C}" destId="{17D6EC9A-ABD7-49BD-9B60-2E1B0ED9B731}" srcOrd="3" destOrd="0" parTransId="{0F18D1BF-33B6-45E8-8B2D-A3C606D3A5AC}" sibTransId="{345CFA8B-5F84-4BA0-B8C2-E486134771D3}"/>
    <dgm:cxn modelId="{821CD92A-2650-4DDD-AB38-562AF371C5DA}" type="presOf" srcId="{58C66C7D-DED2-4CDE-812D-CD8F1578B9D7}" destId="{472F8A82-B77B-40A9-A9D0-369C45E26B07}" srcOrd="0" destOrd="0" presId="urn:microsoft.com/office/officeart/2018/2/layout/IconLabelList"/>
    <dgm:cxn modelId="{2F7C0537-3726-439A-9902-90620A48D177}" srcId="{9046ABFE-F7B7-4606-839C-52C231D2CF3C}" destId="{58C66C7D-DED2-4CDE-812D-CD8F1578B9D7}" srcOrd="0" destOrd="0" parTransId="{EA20C15D-08AC-4B0C-AF1E-955AFD897CDA}" sibTransId="{D908FF35-195B-4B88-8395-605187B65ABD}"/>
    <dgm:cxn modelId="{FABD1575-8480-426A-ABCD-9ACFC68B4598}" srcId="{9046ABFE-F7B7-4606-839C-52C231D2CF3C}" destId="{2A519268-D1FE-407B-9A63-DB4FC46D3A98}" srcOrd="1" destOrd="0" parTransId="{600F51AC-F1C0-4AD3-9B5D-FB0E0AEDC1AF}" sibTransId="{E5FF7586-5ECD-485C-B175-3DEAC524D259}"/>
    <dgm:cxn modelId="{6505D3BD-D518-4974-93A5-96BC8B388A86}" type="presOf" srcId="{9046ABFE-F7B7-4606-839C-52C231D2CF3C}" destId="{A717398B-D97F-427E-9696-FD711F78B081}" srcOrd="0" destOrd="0" presId="urn:microsoft.com/office/officeart/2018/2/layout/IconLabelList"/>
    <dgm:cxn modelId="{B9A62BC1-53C3-4ED2-883B-4955A8843C60}" srcId="{9046ABFE-F7B7-4606-839C-52C231D2CF3C}" destId="{F51E2738-DC43-41C0-976B-0F4339801E9B}" srcOrd="2" destOrd="0" parTransId="{E3228F5E-36A0-498F-9F86-97C061182ABE}" sibTransId="{4D0075C0-28EC-4305-B508-CA1F66F3563D}"/>
    <dgm:cxn modelId="{784A42C3-AC4E-4E4F-B570-02F81F254058}" type="presOf" srcId="{F51E2738-DC43-41C0-976B-0F4339801E9B}" destId="{09CDEE40-EC45-44A5-9CF9-12E6F5D3D070}" srcOrd="0" destOrd="0" presId="urn:microsoft.com/office/officeart/2018/2/layout/IconLabelList"/>
    <dgm:cxn modelId="{43E2F9D9-6092-4FD1-A220-ECC79EF290EF}" type="presOf" srcId="{17D6EC9A-ABD7-49BD-9B60-2E1B0ED9B731}" destId="{C9AB6276-727E-482C-94C5-1CE181796E31}" srcOrd="0" destOrd="0" presId="urn:microsoft.com/office/officeart/2018/2/layout/IconLabelList"/>
    <dgm:cxn modelId="{C5D362F0-523F-4B9C-B826-7A45FCA78417}" type="presOf" srcId="{2A519268-D1FE-407B-9A63-DB4FC46D3A98}" destId="{D434606A-F01B-4AFF-9552-EBA3591D82F7}" srcOrd="0" destOrd="0" presId="urn:microsoft.com/office/officeart/2018/2/layout/IconLabelList"/>
    <dgm:cxn modelId="{6FB2AF47-073E-4DFB-9FF9-B01808C5125D}" type="presParOf" srcId="{A717398B-D97F-427E-9696-FD711F78B081}" destId="{703AE728-0E26-4F7A-AD06-EBA651909B7A}" srcOrd="0" destOrd="0" presId="urn:microsoft.com/office/officeart/2018/2/layout/IconLabelList"/>
    <dgm:cxn modelId="{254CC7B0-EB14-427A-8B44-A513AA237E54}" type="presParOf" srcId="{703AE728-0E26-4F7A-AD06-EBA651909B7A}" destId="{3261F53F-62B5-4D05-8A78-4C471964AE6D}" srcOrd="0" destOrd="0" presId="urn:microsoft.com/office/officeart/2018/2/layout/IconLabelList"/>
    <dgm:cxn modelId="{B35ED887-507C-41F3-B074-4D3B11B3D9B9}" type="presParOf" srcId="{703AE728-0E26-4F7A-AD06-EBA651909B7A}" destId="{3953ECB3-74A5-42E0-B27F-93800FE1E90C}" srcOrd="1" destOrd="0" presId="urn:microsoft.com/office/officeart/2018/2/layout/IconLabelList"/>
    <dgm:cxn modelId="{C7BDDA04-1076-4EA1-A0F9-0F61ABE0BC10}" type="presParOf" srcId="{703AE728-0E26-4F7A-AD06-EBA651909B7A}" destId="{472F8A82-B77B-40A9-A9D0-369C45E26B07}" srcOrd="2" destOrd="0" presId="urn:microsoft.com/office/officeart/2018/2/layout/IconLabelList"/>
    <dgm:cxn modelId="{AE91808A-65EF-413B-9C1C-7B0C3EE22184}" type="presParOf" srcId="{A717398B-D97F-427E-9696-FD711F78B081}" destId="{4F5BEBA1-D8A6-44F1-B89B-0222F1F89366}" srcOrd="1" destOrd="0" presId="urn:microsoft.com/office/officeart/2018/2/layout/IconLabelList"/>
    <dgm:cxn modelId="{93CD3D43-1D14-4551-A1B9-659083664CA8}" type="presParOf" srcId="{A717398B-D97F-427E-9696-FD711F78B081}" destId="{3100CAA4-0855-435E-97A6-C505D77E183A}" srcOrd="2" destOrd="0" presId="urn:microsoft.com/office/officeart/2018/2/layout/IconLabelList"/>
    <dgm:cxn modelId="{6699E859-573E-4B0A-8FF7-D843F107BA7A}" type="presParOf" srcId="{3100CAA4-0855-435E-97A6-C505D77E183A}" destId="{F97D7318-4002-415B-979D-837FB7D58274}" srcOrd="0" destOrd="0" presId="urn:microsoft.com/office/officeart/2018/2/layout/IconLabelList"/>
    <dgm:cxn modelId="{08F207A9-A6DC-4CAC-89BE-2DDA376BB7C1}" type="presParOf" srcId="{3100CAA4-0855-435E-97A6-C505D77E183A}" destId="{A9E3FC93-0CB0-4A63-915F-1ACD0D372CE1}" srcOrd="1" destOrd="0" presId="urn:microsoft.com/office/officeart/2018/2/layout/IconLabelList"/>
    <dgm:cxn modelId="{5B7BF37C-945A-45BE-8685-27515C19A932}" type="presParOf" srcId="{3100CAA4-0855-435E-97A6-C505D77E183A}" destId="{D434606A-F01B-4AFF-9552-EBA3591D82F7}" srcOrd="2" destOrd="0" presId="urn:microsoft.com/office/officeart/2018/2/layout/IconLabelList"/>
    <dgm:cxn modelId="{B9833D6E-6703-4E0A-A47E-D2D59AE3ABA7}" type="presParOf" srcId="{A717398B-D97F-427E-9696-FD711F78B081}" destId="{3CBC5F3F-0355-4751-AD74-5F272DE08653}" srcOrd="3" destOrd="0" presId="urn:microsoft.com/office/officeart/2018/2/layout/IconLabelList"/>
    <dgm:cxn modelId="{1D9D4ABC-D180-40C3-8B56-F2BB56442B8B}" type="presParOf" srcId="{A717398B-D97F-427E-9696-FD711F78B081}" destId="{0B096E29-771E-4378-830F-B8439437683B}" srcOrd="4" destOrd="0" presId="urn:microsoft.com/office/officeart/2018/2/layout/IconLabelList"/>
    <dgm:cxn modelId="{FE372AC5-DD6F-4010-BEE9-19D9E5F27A8C}" type="presParOf" srcId="{0B096E29-771E-4378-830F-B8439437683B}" destId="{56654AEF-F688-464A-9983-D7C615638BA3}" srcOrd="0" destOrd="0" presId="urn:microsoft.com/office/officeart/2018/2/layout/IconLabelList"/>
    <dgm:cxn modelId="{D6A7DAE4-E917-49FF-A9D5-CBC59A72F571}" type="presParOf" srcId="{0B096E29-771E-4378-830F-B8439437683B}" destId="{A7381E1E-E239-4D1C-9A2B-597E0EC67865}" srcOrd="1" destOrd="0" presId="urn:microsoft.com/office/officeart/2018/2/layout/IconLabelList"/>
    <dgm:cxn modelId="{4790FC62-1411-4E4A-8223-8FA2967B86DE}" type="presParOf" srcId="{0B096E29-771E-4378-830F-B8439437683B}" destId="{09CDEE40-EC45-44A5-9CF9-12E6F5D3D070}" srcOrd="2" destOrd="0" presId="urn:microsoft.com/office/officeart/2018/2/layout/IconLabelList"/>
    <dgm:cxn modelId="{7C9D3CB0-11C5-4473-8997-E5DA78B4E0DF}" type="presParOf" srcId="{A717398B-D97F-427E-9696-FD711F78B081}" destId="{D71E5024-DA78-4D3B-8864-07F55A7EBC08}" srcOrd="5" destOrd="0" presId="urn:microsoft.com/office/officeart/2018/2/layout/IconLabelList"/>
    <dgm:cxn modelId="{B0638076-4FD7-421F-9714-47738F5EBBDA}" type="presParOf" srcId="{A717398B-D97F-427E-9696-FD711F78B081}" destId="{0F455487-CE36-49D0-AD08-477A45076E0A}" srcOrd="6" destOrd="0" presId="urn:microsoft.com/office/officeart/2018/2/layout/IconLabelList"/>
    <dgm:cxn modelId="{F6B202FD-4FCD-44B0-AD93-B049817EF9E5}" type="presParOf" srcId="{0F455487-CE36-49D0-AD08-477A45076E0A}" destId="{9A3CD278-98F1-4C12-99B2-17FC865A989E}" srcOrd="0" destOrd="0" presId="urn:microsoft.com/office/officeart/2018/2/layout/IconLabelList"/>
    <dgm:cxn modelId="{139D4789-B401-4177-98D2-6A618026DF97}" type="presParOf" srcId="{0F455487-CE36-49D0-AD08-477A45076E0A}" destId="{D00FA248-75C1-4273-B3B7-D1B0CB6E3F0C}" srcOrd="1" destOrd="0" presId="urn:microsoft.com/office/officeart/2018/2/layout/IconLabelList"/>
    <dgm:cxn modelId="{0C0D9065-6545-45FE-B185-A9E076BF8343}" type="presParOf" srcId="{0F455487-CE36-49D0-AD08-477A45076E0A}" destId="{C9AB6276-727E-482C-94C5-1CE181796E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1E71D4-1ABC-4A9A-8228-7DB980E21C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0C6751A-C7DC-4084-8E6F-C8626D4B813E}">
      <dgm:prSet/>
      <dgm:spPr/>
      <dgm:t>
        <a:bodyPr/>
        <a:lstStyle/>
        <a:p>
          <a:pPr>
            <a:defRPr cap="all"/>
          </a:pPr>
          <a:r>
            <a:rPr lang="en-US"/>
            <a:t>GUI Application built with Qt/C++</a:t>
          </a:r>
        </a:p>
      </dgm:t>
    </dgm:pt>
    <dgm:pt modelId="{D655568E-B68A-4C93-9D85-BD86B16EFC82}" type="parTrans" cxnId="{8C0231B4-36D6-4413-8507-68F9750E71C8}">
      <dgm:prSet/>
      <dgm:spPr/>
      <dgm:t>
        <a:bodyPr/>
        <a:lstStyle/>
        <a:p>
          <a:endParaRPr lang="en-US"/>
        </a:p>
      </dgm:t>
    </dgm:pt>
    <dgm:pt modelId="{20AC5669-BD17-4F1B-95FC-52C7AE8A4203}" type="sibTrans" cxnId="{8C0231B4-36D6-4413-8507-68F9750E71C8}">
      <dgm:prSet/>
      <dgm:spPr/>
      <dgm:t>
        <a:bodyPr/>
        <a:lstStyle/>
        <a:p>
          <a:endParaRPr lang="en-US"/>
        </a:p>
      </dgm:t>
    </dgm:pt>
    <dgm:pt modelId="{D93135D4-C32C-40C2-A28F-FA221D425FBF}">
      <dgm:prSet/>
      <dgm:spPr/>
      <dgm:t>
        <a:bodyPr/>
        <a:lstStyle/>
        <a:p>
          <a:pPr>
            <a:defRPr cap="all"/>
          </a:pPr>
          <a:r>
            <a:rPr lang="en-US"/>
            <a:t>User Roles: Supports both admin    and user roles</a:t>
          </a:r>
        </a:p>
      </dgm:t>
    </dgm:pt>
    <dgm:pt modelId="{65740B74-322C-48FB-AAF6-43F59A9A9CE7}" type="parTrans" cxnId="{24AFA72D-7D31-4B9E-9361-EF6974DC987C}">
      <dgm:prSet/>
      <dgm:spPr/>
      <dgm:t>
        <a:bodyPr/>
        <a:lstStyle/>
        <a:p>
          <a:endParaRPr lang="en-US"/>
        </a:p>
      </dgm:t>
    </dgm:pt>
    <dgm:pt modelId="{202A3DD2-1968-47F9-9D2D-AA477A1D0CF0}" type="sibTrans" cxnId="{24AFA72D-7D31-4B9E-9361-EF6974DC987C}">
      <dgm:prSet/>
      <dgm:spPr/>
      <dgm:t>
        <a:bodyPr/>
        <a:lstStyle/>
        <a:p>
          <a:endParaRPr lang="en-US"/>
        </a:p>
      </dgm:t>
    </dgm:pt>
    <dgm:pt modelId="{097D7D7A-F4F3-4BE9-AF82-A8007553342C}">
      <dgm:prSet/>
      <dgm:spPr/>
      <dgm:t>
        <a:bodyPr/>
        <a:lstStyle/>
        <a:p>
          <a:pPr>
            <a:defRPr cap="all"/>
          </a:pPr>
          <a:r>
            <a:rPr lang="en-US"/>
            <a:t>Encryption for secure communication</a:t>
          </a:r>
        </a:p>
      </dgm:t>
    </dgm:pt>
    <dgm:pt modelId="{B45682D1-0381-4108-A17F-6B6713584D26}" type="parTrans" cxnId="{2B4D1BFA-8702-4F23-9C63-76042175DAD5}">
      <dgm:prSet/>
      <dgm:spPr/>
      <dgm:t>
        <a:bodyPr/>
        <a:lstStyle/>
        <a:p>
          <a:endParaRPr lang="en-US"/>
        </a:p>
      </dgm:t>
    </dgm:pt>
    <dgm:pt modelId="{1DA0BFFD-1A51-43AB-B0A9-5B238C05B3DC}" type="sibTrans" cxnId="{2B4D1BFA-8702-4F23-9C63-76042175DAD5}">
      <dgm:prSet/>
      <dgm:spPr/>
      <dgm:t>
        <a:bodyPr/>
        <a:lstStyle/>
        <a:p>
          <a:endParaRPr lang="en-US"/>
        </a:p>
      </dgm:t>
    </dgm:pt>
    <dgm:pt modelId="{7D79C2BA-14DC-45D3-98EA-1C65B39A8D89}">
      <dgm:prSet/>
      <dgm:spPr/>
      <dgm:t>
        <a:bodyPr/>
        <a:lstStyle/>
        <a:p>
          <a:pPr>
            <a:defRPr cap="all"/>
          </a:pPr>
          <a:r>
            <a:rPr lang="en-US"/>
            <a:t>Uses sockets to connect to the server</a:t>
          </a:r>
        </a:p>
      </dgm:t>
    </dgm:pt>
    <dgm:pt modelId="{6F0E6C19-C505-4393-9F78-4A302FA90D21}" type="parTrans" cxnId="{4729B045-4CCD-417F-992B-FF3A44954A6C}">
      <dgm:prSet/>
      <dgm:spPr/>
      <dgm:t>
        <a:bodyPr/>
        <a:lstStyle/>
        <a:p>
          <a:endParaRPr lang="en-US"/>
        </a:p>
      </dgm:t>
    </dgm:pt>
    <dgm:pt modelId="{717EE0D7-944F-4CB1-A636-FDA0CB40BED4}" type="sibTrans" cxnId="{4729B045-4CCD-417F-992B-FF3A44954A6C}">
      <dgm:prSet/>
      <dgm:spPr/>
      <dgm:t>
        <a:bodyPr/>
        <a:lstStyle/>
        <a:p>
          <a:endParaRPr lang="en-US"/>
        </a:p>
      </dgm:t>
    </dgm:pt>
    <dgm:pt modelId="{ED96D48A-174C-4292-A3B0-6B47FBF9D698}" type="pres">
      <dgm:prSet presAssocID="{1E1E71D4-1ABC-4A9A-8228-7DB980E21C0A}" presName="root" presStyleCnt="0">
        <dgm:presLayoutVars>
          <dgm:dir/>
          <dgm:resizeHandles val="exact"/>
        </dgm:presLayoutVars>
      </dgm:prSet>
      <dgm:spPr/>
    </dgm:pt>
    <dgm:pt modelId="{84496951-9913-4D63-95B6-CE1B851B1FAB}" type="pres">
      <dgm:prSet presAssocID="{70C6751A-C7DC-4084-8E6F-C8626D4B813E}" presName="compNode" presStyleCnt="0"/>
      <dgm:spPr/>
    </dgm:pt>
    <dgm:pt modelId="{2DD7832C-0206-41E3-8B37-42AFC54420B0}" type="pres">
      <dgm:prSet presAssocID="{70C6751A-C7DC-4084-8E6F-C8626D4B813E}" presName="iconBgRect" presStyleLbl="bgShp" presStyleIdx="0" presStyleCnt="4"/>
      <dgm:spPr/>
    </dgm:pt>
    <dgm:pt modelId="{970F9450-04B0-4A01-8EEF-AF826FC894A8}" type="pres">
      <dgm:prSet presAssocID="{70C6751A-C7DC-4084-8E6F-C8626D4B81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 outline"/>
        </a:ext>
      </dgm:extLst>
    </dgm:pt>
    <dgm:pt modelId="{8B37C245-2CD4-4D53-A655-C771A7C88DAF}" type="pres">
      <dgm:prSet presAssocID="{70C6751A-C7DC-4084-8E6F-C8626D4B813E}" presName="spaceRect" presStyleCnt="0"/>
      <dgm:spPr/>
    </dgm:pt>
    <dgm:pt modelId="{7F299054-14B3-457E-95C6-8C99EB3B36BE}" type="pres">
      <dgm:prSet presAssocID="{70C6751A-C7DC-4084-8E6F-C8626D4B813E}" presName="textRect" presStyleLbl="revTx" presStyleIdx="0" presStyleCnt="4">
        <dgm:presLayoutVars>
          <dgm:chMax val="1"/>
          <dgm:chPref val="1"/>
        </dgm:presLayoutVars>
      </dgm:prSet>
      <dgm:spPr/>
    </dgm:pt>
    <dgm:pt modelId="{7DE70858-5AA2-4621-B68D-2F8754F579CE}" type="pres">
      <dgm:prSet presAssocID="{20AC5669-BD17-4F1B-95FC-52C7AE8A4203}" presName="sibTrans" presStyleCnt="0"/>
      <dgm:spPr/>
    </dgm:pt>
    <dgm:pt modelId="{D193981A-D6D7-40AF-8493-86CD669375BF}" type="pres">
      <dgm:prSet presAssocID="{D93135D4-C32C-40C2-A28F-FA221D425FBF}" presName="compNode" presStyleCnt="0"/>
      <dgm:spPr/>
    </dgm:pt>
    <dgm:pt modelId="{3282EDC6-F761-42BC-8313-DCC31D347903}" type="pres">
      <dgm:prSet presAssocID="{D93135D4-C32C-40C2-A28F-FA221D425FBF}" presName="iconBgRect" presStyleLbl="bgShp" presStyleIdx="1" presStyleCnt="4"/>
      <dgm:spPr/>
    </dgm:pt>
    <dgm:pt modelId="{7D94977C-3506-41EC-8185-E5F551C13242}" type="pres">
      <dgm:prSet presAssocID="{D93135D4-C32C-40C2-A28F-FA221D425F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DDEB692-4D1C-4DA5-AF86-6EC90FE95EC5}" type="pres">
      <dgm:prSet presAssocID="{D93135D4-C32C-40C2-A28F-FA221D425FBF}" presName="spaceRect" presStyleCnt="0"/>
      <dgm:spPr/>
    </dgm:pt>
    <dgm:pt modelId="{9808EA58-7D13-4184-8924-F6E8D4B2BF8C}" type="pres">
      <dgm:prSet presAssocID="{D93135D4-C32C-40C2-A28F-FA221D425FBF}" presName="textRect" presStyleLbl="revTx" presStyleIdx="1" presStyleCnt="4">
        <dgm:presLayoutVars>
          <dgm:chMax val="1"/>
          <dgm:chPref val="1"/>
        </dgm:presLayoutVars>
      </dgm:prSet>
      <dgm:spPr/>
    </dgm:pt>
    <dgm:pt modelId="{E9641DAC-B0B4-4DA8-98A2-D5E851D99552}" type="pres">
      <dgm:prSet presAssocID="{202A3DD2-1968-47F9-9D2D-AA477A1D0CF0}" presName="sibTrans" presStyleCnt="0"/>
      <dgm:spPr/>
    </dgm:pt>
    <dgm:pt modelId="{BF7C263E-0351-447A-9811-D2AADD3421BC}" type="pres">
      <dgm:prSet presAssocID="{097D7D7A-F4F3-4BE9-AF82-A8007553342C}" presName="compNode" presStyleCnt="0"/>
      <dgm:spPr/>
    </dgm:pt>
    <dgm:pt modelId="{77E5E120-C057-4E05-97B9-4DF00EDFA393}" type="pres">
      <dgm:prSet presAssocID="{097D7D7A-F4F3-4BE9-AF82-A8007553342C}" presName="iconBgRect" presStyleLbl="bgShp" presStyleIdx="2" presStyleCnt="4"/>
      <dgm:spPr/>
    </dgm:pt>
    <dgm:pt modelId="{0147F6C7-4EE1-490C-A083-F0E0A4443042}" type="pres">
      <dgm:prSet presAssocID="{097D7D7A-F4F3-4BE9-AF82-A800755334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080B67F-812D-4FBE-A0DE-D102F2241BA9}" type="pres">
      <dgm:prSet presAssocID="{097D7D7A-F4F3-4BE9-AF82-A8007553342C}" presName="spaceRect" presStyleCnt="0"/>
      <dgm:spPr/>
    </dgm:pt>
    <dgm:pt modelId="{8C953856-7D84-4654-BC65-AF354BC19B2D}" type="pres">
      <dgm:prSet presAssocID="{097D7D7A-F4F3-4BE9-AF82-A8007553342C}" presName="textRect" presStyleLbl="revTx" presStyleIdx="2" presStyleCnt="4">
        <dgm:presLayoutVars>
          <dgm:chMax val="1"/>
          <dgm:chPref val="1"/>
        </dgm:presLayoutVars>
      </dgm:prSet>
      <dgm:spPr/>
    </dgm:pt>
    <dgm:pt modelId="{3E28EE9B-83B9-4738-BCC6-E80B0CD1FC4E}" type="pres">
      <dgm:prSet presAssocID="{1DA0BFFD-1A51-43AB-B0A9-5B238C05B3DC}" presName="sibTrans" presStyleCnt="0"/>
      <dgm:spPr/>
    </dgm:pt>
    <dgm:pt modelId="{3265F73B-B9CE-459A-B6A4-61D88D3F18CE}" type="pres">
      <dgm:prSet presAssocID="{7D79C2BA-14DC-45D3-98EA-1C65B39A8D89}" presName="compNode" presStyleCnt="0"/>
      <dgm:spPr/>
    </dgm:pt>
    <dgm:pt modelId="{A675830F-948C-4F28-B819-9CF96078DCDF}" type="pres">
      <dgm:prSet presAssocID="{7D79C2BA-14DC-45D3-98EA-1C65B39A8D89}" presName="iconBgRect" presStyleLbl="bgShp" presStyleIdx="3" presStyleCnt="4"/>
      <dgm:spPr/>
    </dgm:pt>
    <dgm:pt modelId="{688D9EDC-E5C8-4142-909C-2D9B0747617D}" type="pres">
      <dgm:prSet presAssocID="{7D79C2BA-14DC-45D3-98EA-1C65B39A8D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FF325DE-CC24-4A48-8D97-CE20FCF1F68B}" type="pres">
      <dgm:prSet presAssocID="{7D79C2BA-14DC-45D3-98EA-1C65B39A8D89}" presName="spaceRect" presStyleCnt="0"/>
      <dgm:spPr/>
    </dgm:pt>
    <dgm:pt modelId="{C0E6DD71-BC3C-4144-A398-76A7F436C700}" type="pres">
      <dgm:prSet presAssocID="{7D79C2BA-14DC-45D3-98EA-1C65B39A8D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EF22303-DF28-4DE4-9782-6F94D090CAA5}" type="presOf" srcId="{1E1E71D4-1ABC-4A9A-8228-7DB980E21C0A}" destId="{ED96D48A-174C-4292-A3B0-6B47FBF9D698}" srcOrd="0" destOrd="0" presId="urn:microsoft.com/office/officeart/2018/5/layout/IconCircleLabelList"/>
    <dgm:cxn modelId="{24AFA72D-7D31-4B9E-9361-EF6974DC987C}" srcId="{1E1E71D4-1ABC-4A9A-8228-7DB980E21C0A}" destId="{D93135D4-C32C-40C2-A28F-FA221D425FBF}" srcOrd="1" destOrd="0" parTransId="{65740B74-322C-48FB-AAF6-43F59A9A9CE7}" sibTransId="{202A3DD2-1968-47F9-9D2D-AA477A1D0CF0}"/>
    <dgm:cxn modelId="{4729B045-4CCD-417F-992B-FF3A44954A6C}" srcId="{1E1E71D4-1ABC-4A9A-8228-7DB980E21C0A}" destId="{7D79C2BA-14DC-45D3-98EA-1C65B39A8D89}" srcOrd="3" destOrd="0" parTransId="{6F0E6C19-C505-4393-9F78-4A302FA90D21}" sibTransId="{717EE0D7-944F-4CB1-A636-FDA0CB40BED4}"/>
    <dgm:cxn modelId="{A971934F-5C05-4FA4-ACBC-4075251D06C7}" type="presOf" srcId="{D93135D4-C32C-40C2-A28F-FA221D425FBF}" destId="{9808EA58-7D13-4184-8924-F6E8D4B2BF8C}" srcOrd="0" destOrd="0" presId="urn:microsoft.com/office/officeart/2018/5/layout/IconCircleLabelList"/>
    <dgm:cxn modelId="{8C0231B4-36D6-4413-8507-68F9750E71C8}" srcId="{1E1E71D4-1ABC-4A9A-8228-7DB980E21C0A}" destId="{70C6751A-C7DC-4084-8E6F-C8626D4B813E}" srcOrd="0" destOrd="0" parTransId="{D655568E-B68A-4C93-9D85-BD86B16EFC82}" sibTransId="{20AC5669-BD17-4F1B-95FC-52C7AE8A4203}"/>
    <dgm:cxn modelId="{228D51C6-6D55-4C39-88B8-5C38EB662A30}" type="presOf" srcId="{097D7D7A-F4F3-4BE9-AF82-A8007553342C}" destId="{8C953856-7D84-4654-BC65-AF354BC19B2D}" srcOrd="0" destOrd="0" presId="urn:microsoft.com/office/officeart/2018/5/layout/IconCircleLabelList"/>
    <dgm:cxn modelId="{187D89CD-CD7A-4DD2-832C-9F462216CBD4}" type="presOf" srcId="{7D79C2BA-14DC-45D3-98EA-1C65B39A8D89}" destId="{C0E6DD71-BC3C-4144-A398-76A7F436C700}" srcOrd="0" destOrd="0" presId="urn:microsoft.com/office/officeart/2018/5/layout/IconCircleLabelList"/>
    <dgm:cxn modelId="{E61D2AF2-57A7-4D38-9CE2-E3A30BE69AD6}" type="presOf" srcId="{70C6751A-C7DC-4084-8E6F-C8626D4B813E}" destId="{7F299054-14B3-457E-95C6-8C99EB3B36BE}" srcOrd="0" destOrd="0" presId="urn:microsoft.com/office/officeart/2018/5/layout/IconCircleLabelList"/>
    <dgm:cxn modelId="{2B4D1BFA-8702-4F23-9C63-76042175DAD5}" srcId="{1E1E71D4-1ABC-4A9A-8228-7DB980E21C0A}" destId="{097D7D7A-F4F3-4BE9-AF82-A8007553342C}" srcOrd="2" destOrd="0" parTransId="{B45682D1-0381-4108-A17F-6B6713584D26}" sibTransId="{1DA0BFFD-1A51-43AB-B0A9-5B238C05B3DC}"/>
    <dgm:cxn modelId="{0DA75C9C-C11C-415A-A691-54B93F9E43F9}" type="presParOf" srcId="{ED96D48A-174C-4292-A3B0-6B47FBF9D698}" destId="{84496951-9913-4D63-95B6-CE1B851B1FAB}" srcOrd="0" destOrd="0" presId="urn:microsoft.com/office/officeart/2018/5/layout/IconCircleLabelList"/>
    <dgm:cxn modelId="{A05F1737-F828-41D8-B204-421F2CA13C60}" type="presParOf" srcId="{84496951-9913-4D63-95B6-CE1B851B1FAB}" destId="{2DD7832C-0206-41E3-8B37-42AFC54420B0}" srcOrd="0" destOrd="0" presId="urn:microsoft.com/office/officeart/2018/5/layout/IconCircleLabelList"/>
    <dgm:cxn modelId="{35AABBD3-CBAF-4C19-AA04-4A508DF7F2B3}" type="presParOf" srcId="{84496951-9913-4D63-95B6-CE1B851B1FAB}" destId="{970F9450-04B0-4A01-8EEF-AF826FC894A8}" srcOrd="1" destOrd="0" presId="urn:microsoft.com/office/officeart/2018/5/layout/IconCircleLabelList"/>
    <dgm:cxn modelId="{0AEC4D76-68FD-4712-9EFF-2BECD228F110}" type="presParOf" srcId="{84496951-9913-4D63-95B6-CE1B851B1FAB}" destId="{8B37C245-2CD4-4D53-A655-C771A7C88DAF}" srcOrd="2" destOrd="0" presId="urn:microsoft.com/office/officeart/2018/5/layout/IconCircleLabelList"/>
    <dgm:cxn modelId="{15B68E8B-A209-4CEE-9350-B6DD7E0B2CB5}" type="presParOf" srcId="{84496951-9913-4D63-95B6-CE1B851B1FAB}" destId="{7F299054-14B3-457E-95C6-8C99EB3B36BE}" srcOrd="3" destOrd="0" presId="urn:microsoft.com/office/officeart/2018/5/layout/IconCircleLabelList"/>
    <dgm:cxn modelId="{EBF0AE8B-9D00-4011-8ED5-787822430F9C}" type="presParOf" srcId="{ED96D48A-174C-4292-A3B0-6B47FBF9D698}" destId="{7DE70858-5AA2-4621-B68D-2F8754F579CE}" srcOrd="1" destOrd="0" presId="urn:microsoft.com/office/officeart/2018/5/layout/IconCircleLabelList"/>
    <dgm:cxn modelId="{53E36BE6-C7AD-4DAA-A7C5-E544CCD662C3}" type="presParOf" srcId="{ED96D48A-174C-4292-A3B0-6B47FBF9D698}" destId="{D193981A-D6D7-40AF-8493-86CD669375BF}" srcOrd="2" destOrd="0" presId="urn:microsoft.com/office/officeart/2018/5/layout/IconCircleLabelList"/>
    <dgm:cxn modelId="{62105D3D-1B61-499B-832F-0600D79F760E}" type="presParOf" srcId="{D193981A-D6D7-40AF-8493-86CD669375BF}" destId="{3282EDC6-F761-42BC-8313-DCC31D347903}" srcOrd="0" destOrd="0" presId="urn:microsoft.com/office/officeart/2018/5/layout/IconCircleLabelList"/>
    <dgm:cxn modelId="{33C0A7C1-8714-4D0A-9A9F-E2C4BAA71E6B}" type="presParOf" srcId="{D193981A-D6D7-40AF-8493-86CD669375BF}" destId="{7D94977C-3506-41EC-8185-E5F551C13242}" srcOrd="1" destOrd="0" presId="urn:microsoft.com/office/officeart/2018/5/layout/IconCircleLabelList"/>
    <dgm:cxn modelId="{F57CE55A-0BF4-4415-9F1F-D1FD846508B8}" type="presParOf" srcId="{D193981A-D6D7-40AF-8493-86CD669375BF}" destId="{2DDEB692-4D1C-4DA5-AF86-6EC90FE95EC5}" srcOrd="2" destOrd="0" presId="urn:microsoft.com/office/officeart/2018/5/layout/IconCircleLabelList"/>
    <dgm:cxn modelId="{0261BDCA-F655-4065-9E8B-1C557BD7FF57}" type="presParOf" srcId="{D193981A-D6D7-40AF-8493-86CD669375BF}" destId="{9808EA58-7D13-4184-8924-F6E8D4B2BF8C}" srcOrd="3" destOrd="0" presId="urn:microsoft.com/office/officeart/2018/5/layout/IconCircleLabelList"/>
    <dgm:cxn modelId="{32FF91C0-4E2E-4F6D-A2B3-4F4C01C14551}" type="presParOf" srcId="{ED96D48A-174C-4292-A3B0-6B47FBF9D698}" destId="{E9641DAC-B0B4-4DA8-98A2-D5E851D99552}" srcOrd="3" destOrd="0" presId="urn:microsoft.com/office/officeart/2018/5/layout/IconCircleLabelList"/>
    <dgm:cxn modelId="{392C39F4-A617-4BF6-9047-D48E5352D8FE}" type="presParOf" srcId="{ED96D48A-174C-4292-A3B0-6B47FBF9D698}" destId="{BF7C263E-0351-447A-9811-D2AADD3421BC}" srcOrd="4" destOrd="0" presId="urn:microsoft.com/office/officeart/2018/5/layout/IconCircleLabelList"/>
    <dgm:cxn modelId="{86A32D45-DD0B-41F0-9A93-AC7A0E641DF7}" type="presParOf" srcId="{BF7C263E-0351-447A-9811-D2AADD3421BC}" destId="{77E5E120-C057-4E05-97B9-4DF00EDFA393}" srcOrd="0" destOrd="0" presId="urn:microsoft.com/office/officeart/2018/5/layout/IconCircleLabelList"/>
    <dgm:cxn modelId="{D7D53084-E85C-4E7E-ABDB-FC9BEFE69165}" type="presParOf" srcId="{BF7C263E-0351-447A-9811-D2AADD3421BC}" destId="{0147F6C7-4EE1-490C-A083-F0E0A4443042}" srcOrd="1" destOrd="0" presId="urn:microsoft.com/office/officeart/2018/5/layout/IconCircleLabelList"/>
    <dgm:cxn modelId="{830A1C96-63CA-491A-9C49-47568A8F2B9B}" type="presParOf" srcId="{BF7C263E-0351-447A-9811-D2AADD3421BC}" destId="{E080B67F-812D-4FBE-A0DE-D102F2241BA9}" srcOrd="2" destOrd="0" presId="urn:microsoft.com/office/officeart/2018/5/layout/IconCircleLabelList"/>
    <dgm:cxn modelId="{2A63B6DF-1597-49F3-AFD5-9BD8359C89C2}" type="presParOf" srcId="{BF7C263E-0351-447A-9811-D2AADD3421BC}" destId="{8C953856-7D84-4654-BC65-AF354BC19B2D}" srcOrd="3" destOrd="0" presId="urn:microsoft.com/office/officeart/2018/5/layout/IconCircleLabelList"/>
    <dgm:cxn modelId="{B151BEB1-B9DD-4CE7-8817-4516811AA8CF}" type="presParOf" srcId="{ED96D48A-174C-4292-A3B0-6B47FBF9D698}" destId="{3E28EE9B-83B9-4738-BCC6-E80B0CD1FC4E}" srcOrd="5" destOrd="0" presId="urn:microsoft.com/office/officeart/2018/5/layout/IconCircleLabelList"/>
    <dgm:cxn modelId="{AC31C89D-556B-4735-8F27-99613594E7CB}" type="presParOf" srcId="{ED96D48A-174C-4292-A3B0-6B47FBF9D698}" destId="{3265F73B-B9CE-459A-B6A4-61D88D3F18CE}" srcOrd="6" destOrd="0" presId="urn:microsoft.com/office/officeart/2018/5/layout/IconCircleLabelList"/>
    <dgm:cxn modelId="{E8FA12DC-A1E8-4B1B-A424-BC029E5D7BC4}" type="presParOf" srcId="{3265F73B-B9CE-459A-B6A4-61D88D3F18CE}" destId="{A675830F-948C-4F28-B819-9CF96078DCDF}" srcOrd="0" destOrd="0" presId="urn:microsoft.com/office/officeart/2018/5/layout/IconCircleLabelList"/>
    <dgm:cxn modelId="{D1822C33-841A-41D3-8491-32E5BE5E7064}" type="presParOf" srcId="{3265F73B-B9CE-459A-B6A4-61D88D3F18CE}" destId="{688D9EDC-E5C8-4142-909C-2D9B0747617D}" srcOrd="1" destOrd="0" presId="urn:microsoft.com/office/officeart/2018/5/layout/IconCircleLabelList"/>
    <dgm:cxn modelId="{E0AE9DAF-5B91-4FE1-B785-580BF0186031}" type="presParOf" srcId="{3265F73B-B9CE-459A-B6A4-61D88D3F18CE}" destId="{6FF325DE-CC24-4A48-8D97-CE20FCF1F68B}" srcOrd="2" destOrd="0" presId="urn:microsoft.com/office/officeart/2018/5/layout/IconCircleLabelList"/>
    <dgm:cxn modelId="{1EED4BF0-C0AA-4CDD-8062-25EF58851961}" type="presParOf" srcId="{3265F73B-B9CE-459A-B6A4-61D88D3F18CE}" destId="{C0E6DD71-BC3C-4144-A398-76A7F436C7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89A158-CA24-4AE4-A65B-E8AD21735EB7}" type="doc">
      <dgm:prSet loTypeId="urn:microsoft.com/office/officeart/2018/2/layout/IconCircleList" loCatId="icon" qsTypeId="urn:microsoft.com/office/officeart/2005/8/quickstyle/simple2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89801AA-16DF-4E46-A4F7-13B3A3CDF6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Console-based application.</a:t>
          </a:r>
        </a:p>
      </dgm:t>
    </dgm:pt>
    <dgm:pt modelId="{78C36240-2173-4947-82D4-8AF68BD0E60D}" type="parTrans" cxnId="{FA2B7901-AE68-4882-A08C-295AAB50C6D4}">
      <dgm:prSet/>
      <dgm:spPr/>
      <dgm:t>
        <a:bodyPr/>
        <a:lstStyle/>
        <a:p>
          <a:endParaRPr lang="en-US"/>
        </a:p>
      </dgm:t>
    </dgm:pt>
    <dgm:pt modelId="{729E4EE7-D75D-4A2B-A998-F0271305D7FA}" type="sibTrans" cxnId="{FA2B7901-AE68-4882-A08C-295AAB50C6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D3C3A3-42C5-4ECE-BFE4-800490E0D3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Utilizes multithreading to handle multiple client connections.</a:t>
          </a:r>
        </a:p>
      </dgm:t>
    </dgm:pt>
    <dgm:pt modelId="{0F471EE4-0173-45ED-822E-BEBB9A2F3C7F}" type="parTrans" cxnId="{C086842E-BE1B-404D-9D54-804985FB9C60}">
      <dgm:prSet/>
      <dgm:spPr/>
      <dgm:t>
        <a:bodyPr/>
        <a:lstStyle/>
        <a:p>
          <a:endParaRPr lang="en-US"/>
        </a:p>
      </dgm:t>
    </dgm:pt>
    <dgm:pt modelId="{3CE8BC24-DCB8-43F9-AB8A-BA3C24A74759}" type="sibTrans" cxnId="{C086842E-BE1B-404D-9D54-804985FB9C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5DFDC6-82F2-4298-9D58-54B42723DB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Processes various banking operations (e.g., account management, transactions).</a:t>
          </a:r>
        </a:p>
      </dgm:t>
    </dgm:pt>
    <dgm:pt modelId="{2527D8AE-CFB8-4ADC-B7D2-43B74182544F}" type="parTrans" cxnId="{1D7B1ED3-02CB-4390-81B8-0925C4E83018}">
      <dgm:prSet/>
      <dgm:spPr/>
      <dgm:t>
        <a:bodyPr/>
        <a:lstStyle/>
        <a:p>
          <a:endParaRPr lang="en-US"/>
        </a:p>
      </dgm:t>
    </dgm:pt>
    <dgm:pt modelId="{00836B4E-D43D-46D3-B8E5-74B413F6BF03}" type="sibTrans" cxnId="{1D7B1ED3-02CB-4390-81B8-0925C4E830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E7B295-B273-4DAF-80DF-74EB32F183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Uses JSON files for storing user data and transaction logs.</a:t>
          </a:r>
        </a:p>
      </dgm:t>
    </dgm:pt>
    <dgm:pt modelId="{4EC0B692-639B-4587-8BEE-9BDAD4A5D27F}" type="parTrans" cxnId="{856D876F-2EA2-46D0-A1C4-8D82A5E1E39F}">
      <dgm:prSet/>
      <dgm:spPr/>
      <dgm:t>
        <a:bodyPr/>
        <a:lstStyle/>
        <a:p>
          <a:endParaRPr lang="en-US"/>
        </a:p>
      </dgm:t>
    </dgm:pt>
    <dgm:pt modelId="{C9894FF6-683A-4358-83D3-A6574C01BD49}" type="sibTrans" cxnId="{856D876F-2EA2-46D0-A1C4-8D82A5E1E39F}">
      <dgm:prSet/>
      <dgm:spPr/>
      <dgm:t>
        <a:bodyPr/>
        <a:lstStyle/>
        <a:p>
          <a:endParaRPr lang="en-US"/>
        </a:p>
      </dgm:t>
    </dgm:pt>
    <dgm:pt modelId="{F3AF80E2-FCAC-4FA1-BB72-94B3CB5CDC75}" type="pres">
      <dgm:prSet presAssocID="{9F89A158-CA24-4AE4-A65B-E8AD21735EB7}" presName="root" presStyleCnt="0">
        <dgm:presLayoutVars>
          <dgm:dir/>
          <dgm:resizeHandles val="exact"/>
        </dgm:presLayoutVars>
      </dgm:prSet>
      <dgm:spPr/>
    </dgm:pt>
    <dgm:pt modelId="{26B3E10E-064D-4E5C-B401-0458E774A2DA}" type="pres">
      <dgm:prSet presAssocID="{9F89A158-CA24-4AE4-A65B-E8AD21735EB7}" presName="container" presStyleCnt="0">
        <dgm:presLayoutVars>
          <dgm:dir/>
          <dgm:resizeHandles val="exact"/>
        </dgm:presLayoutVars>
      </dgm:prSet>
      <dgm:spPr/>
    </dgm:pt>
    <dgm:pt modelId="{AE2993B9-B306-41B2-B527-BBB0C6F4CA51}" type="pres">
      <dgm:prSet presAssocID="{389801AA-16DF-4E46-A4F7-13B3A3CDF64F}" presName="compNode" presStyleCnt="0"/>
      <dgm:spPr/>
    </dgm:pt>
    <dgm:pt modelId="{0025C484-5416-469A-A7EA-D2BA7358C86A}" type="pres">
      <dgm:prSet presAssocID="{389801AA-16DF-4E46-A4F7-13B3A3CDF64F}" presName="iconBgRect" presStyleLbl="bgShp" presStyleIdx="0" presStyleCnt="4"/>
      <dgm:spPr/>
    </dgm:pt>
    <dgm:pt modelId="{DDF223EF-6E60-4B37-9712-24AEFEE754E6}" type="pres">
      <dgm:prSet presAssocID="{389801AA-16DF-4E46-A4F7-13B3A3CDF6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A44FEEEE-F1FF-49F1-AE48-D1B81FEC6460}" type="pres">
      <dgm:prSet presAssocID="{389801AA-16DF-4E46-A4F7-13B3A3CDF64F}" presName="spaceRect" presStyleCnt="0"/>
      <dgm:spPr/>
    </dgm:pt>
    <dgm:pt modelId="{24EC5D91-4EF4-4F09-8319-F0FEE5ACBCB4}" type="pres">
      <dgm:prSet presAssocID="{389801AA-16DF-4E46-A4F7-13B3A3CDF64F}" presName="textRect" presStyleLbl="revTx" presStyleIdx="0" presStyleCnt="4">
        <dgm:presLayoutVars>
          <dgm:chMax val="1"/>
          <dgm:chPref val="1"/>
        </dgm:presLayoutVars>
      </dgm:prSet>
      <dgm:spPr/>
    </dgm:pt>
    <dgm:pt modelId="{523513F6-28E8-4DA9-8AA5-E00846D593BD}" type="pres">
      <dgm:prSet presAssocID="{729E4EE7-D75D-4A2B-A998-F0271305D7FA}" presName="sibTrans" presStyleLbl="sibTrans2D1" presStyleIdx="0" presStyleCnt="0"/>
      <dgm:spPr/>
    </dgm:pt>
    <dgm:pt modelId="{46EA64C4-5574-4CEC-AB35-233C971FA48D}" type="pres">
      <dgm:prSet presAssocID="{1FD3C3A3-42C5-4ECE-BFE4-800490E0D314}" presName="compNode" presStyleCnt="0"/>
      <dgm:spPr/>
    </dgm:pt>
    <dgm:pt modelId="{BF118A34-B45A-404F-B8E0-106266F9B173}" type="pres">
      <dgm:prSet presAssocID="{1FD3C3A3-42C5-4ECE-BFE4-800490E0D314}" presName="iconBgRect" presStyleLbl="bgShp" presStyleIdx="1" presStyleCnt="4"/>
      <dgm:spPr/>
    </dgm:pt>
    <dgm:pt modelId="{1D8B7B2C-B6E0-49E2-88F8-A401B8FC3A95}" type="pres">
      <dgm:prSet presAssocID="{1FD3C3A3-42C5-4ECE-BFE4-800490E0D3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0CBA784C-25B4-477D-8643-279C213B3F5F}" type="pres">
      <dgm:prSet presAssocID="{1FD3C3A3-42C5-4ECE-BFE4-800490E0D314}" presName="spaceRect" presStyleCnt="0"/>
      <dgm:spPr/>
    </dgm:pt>
    <dgm:pt modelId="{F38ABBAD-67FE-4F81-B5E2-F633208B44C0}" type="pres">
      <dgm:prSet presAssocID="{1FD3C3A3-42C5-4ECE-BFE4-800490E0D314}" presName="textRect" presStyleLbl="revTx" presStyleIdx="1" presStyleCnt="4">
        <dgm:presLayoutVars>
          <dgm:chMax val="1"/>
          <dgm:chPref val="1"/>
        </dgm:presLayoutVars>
      </dgm:prSet>
      <dgm:spPr/>
    </dgm:pt>
    <dgm:pt modelId="{A4668756-08E7-45B6-9D5F-999012F74488}" type="pres">
      <dgm:prSet presAssocID="{3CE8BC24-DCB8-43F9-AB8A-BA3C24A74759}" presName="sibTrans" presStyleLbl="sibTrans2D1" presStyleIdx="0" presStyleCnt="0"/>
      <dgm:spPr/>
    </dgm:pt>
    <dgm:pt modelId="{A06AA83A-9770-4010-B389-542B7B86D9E5}" type="pres">
      <dgm:prSet presAssocID="{E75DFDC6-82F2-4298-9D58-54B42723DBF0}" presName="compNode" presStyleCnt="0"/>
      <dgm:spPr/>
    </dgm:pt>
    <dgm:pt modelId="{B350F5AB-546B-4F79-BA3E-DD276BB5E5B3}" type="pres">
      <dgm:prSet presAssocID="{E75DFDC6-82F2-4298-9D58-54B42723DBF0}" presName="iconBgRect" presStyleLbl="bgShp" presStyleIdx="2" presStyleCnt="4"/>
      <dgm:spPr/>
    </dgm:pt>
    <dgm:pt modelId="{1759A2CB-38BC-4385-A3F4-29D2D5F1CAD7}" type="pres">
      <dgm:prSet presAssocID="{E75DFDC6-82F2-4298-9D58-54B42723DB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4E057B0C-F15A-48B3-88BE-78D9F5034ACD}" type="pres">
      <dgm:prSet presAssocID="{E75DFDC6-82F2-4298-9D58-54B42723DBF0}" presName="spaceRect" presStyleCnt="0"/>
      <dgm:spPr/>
    </dgm:pt>
    <dgm:pt modelId="{0FDED23F-8F71-4B48-B368-ADC50168CD69}" type="pres">
      <dgm:prSet presAssocID="{E75DFDC6-82F2-4298-9D58-54B42723DBF0}" presName="textRect" presStyleLbl="revTx" presStyleIdx="2" presStyleCnt="4">
        <dgm:presLayoutVars>
          <dgm:chMax val="1"/>
          <dgm:chPref val="1"/>
        </dgm:presLayoutVars>
      </dgm:prSet>
      <dgm:spPr/>
    </dgm:pt>
    <dgm:pt modelId="{C6AFE1CD-8C77-4553-8854-4886318011C5}" type="pres">
      <dgm:prSet presAssocID="{00836B4E-D43D-46D3-B8E5-74B413F6BF03}" presName="sibTrans" presStyleLbl="sibTrans2D1" presStyleIdx="0" presStyleCnt="0"/>
      <dgm:spPr/>
    </dgm:pt>
    <dgm:pt modelId="{76B58BA5-8CD1-440B-B3BD-B457E1911195}" type="pres">
      <dgm:prSet presAssocID="{2FE7B295-B273-4DAF-80DF-74EB32F183CF}" presName="compNode" presStyleCnt="0"/>
      <dgm:spPr/>
    </dgm:pt>
    <dgm:pt modelId="{0571BEF5-F9A4-41D6-925F-FB802E974D3F}" type="pres">
      <dgm:prSet presAssocID="{2FE7B295-B273-4DAF-80DF-74EB32F183CF}" presName="iconBgRect" presStyleLbl="bgShp" presStyleIdx="3" presStyleCnt="4"/>
      <dgm:spPr/>
    </dgm:pt>
    <dgm:pt modelId="{5BC0809E-748F-4A06-9326-8E50B6FD5179}" type="pres">
      <dgm:prSet presAssocID="{2FE7B295-B273-4DAF-80DF-74EB32F183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D75C3315-E66F-405A-9B14-C3710ED874D7}" type="pres">
      <dgm:prSet presAssocID="{2FE7B295-B273-4DAF-80DF-74EB32F183CF}" presName="spaceRect" presStyleCnt="0"/>
      <dgm:spPr/>
    </dgm:pt>
    <dgm:pt modelId="{16F38FDA-CBF2-44CD-A79B-E24DAE91C82C}" type="pres">
      <dgm:prSet presAssocID="{2FE7B295-B273-4DAF-80DF-74EB32F183C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A2B7901-AE68-4882-A08C-295AAB50C6D4}" srcId="{9F89A158-CA24-4AE4-A65B-E8AD21735EB7}" destId="{389801AA-16DF-4E46-A4F7-13B3A3CDF64F}" srcOrd="0" destOrd="0" parTransId="{78C36240-2173-4947-82D4-8AF68BD0E60D}" sibTransId="{729E4EE7-D75D-4A2B-A998-F0271305D7FA}"/>
    <dgm:cxn modelId="{19657405-6F7C-4679-A056-9C954240E386}" type="presOf" srcId="{9F89A158-CA24-4AE4-A65B-E8AD21735EB7}" destId="{F3AF80E2-FCAC-4FA1-BB72-94B3CB5CDC75}" srcOrd="0" destOrd="0" presId="urn:microsoft.com/office/officeart/2018/2/layout/IconCircleList"/>
    <dgm:cxn modelId="{C086842E-BE1B-404D-9D54-804985FB9C60}" srcId="{9F89A158-CA24-4AE4-A65B-E8AD21735EB7}" destId="{1FD3C3A3-42C5-4ECE-BFE4-800490E0D314}" srcOrd="1" destOrd="0" parTransId="{0F471EE4-0173-45ED-822E-BEBB9A2F3C7F}" sibTransId="{3CE8BC24-DCB8-43F9-AB8A-BA3C24A74759}"/>
    <dgm:cxn modelId="{1C0CF45C-917F-45EB-A950-8C409CE848EB}" type="presOf" srcId="{2FE7B295-B273-4DAF-80DF-74EB32F183CF}" destId="{16F38FDA-CBF2-44CD-A79B-E24DAE91C82C}" srcOrd="0" destOrd="0" presId="urn:microsoft.com/office/officeart/2018/2/layout/IconCircleList"/>
    <dgm:cxn modelId="{8023C768-DE92-4608-B09E-0A3B75B7553C}" type="presOf" srcId="{E75DFDC6-82F2-4298-9D58-54B42723DBF0}" destId="{0FDED23F-8F71-4B48-B368-ADC50168CD69}" srcOrd="0" destOrd="0" presId="urn:microsoft.com/office/officeart/2018/2/layout/IconCircleList"/>
    <dgm:cxn modelId="{D6A8284B-1B00-43EC-8ED5-73FA498E4C9D}" type="presOf" srcId="{729E4EE7-D75D-4A2B-A998-F0271305D7FA}" destId="{523513F6-28E8-4DA9-8AA5-E00846D593BD}" srcOrd="0" destOrd="0" presId="urn:microsoft.com/office/officeart/2018/2/layout/IconCircleList"/>
    <dgm:cxn modelId="{856D876F-2EA2-46D0-A1C4-8D82A5E1E39F}" srcId="{9F89A158-CA24-4AE4-A65B-E8AD21735EB7}" destId="{2FE7B295-B273-4DAF-80DF-74EB32F183CF}" srcOrd="3" destOrd="0" parTransId="{4EC0B692-639B-4587-8BEE-9BDAD4A5D27F}" sibTransId="{C9894FF6-683A-4358-83D3-A6574C01BD49}"/>
    <dgm:cxn modelId="{4D7E859E-A88B-4349-82BA-3FD58A7FDFA5}" type="presOf" srcId="{00836B4E-D43D-46D3-B8E5-74B413F6BF03}" destId="{C6AFE1CD-8C77-4553-8854-4886318011C5}" srcOrd="0" destOrd="0" presId="urn:microsoft.com/office/officeart/2018/2/layout/IconCircleList"/>
    <dgm:cxn modelId="{E78D01A8-DFB4-48A0-9EC5-8937BF221897}" type="presOf" srcId="{389801AA-16DF-4E46-A4F7-13B3A3CDF64F}" destId="{24EC5D91-4EF4-4F09-8319-F0FEE5ACBCB4}" srcOrd="0" destOrd="0" presId="urn:microsoft.com/office/officeart/2018/2/layout/IconCircleList"/>
    <dgm:cxn modelId="{B9FE56B4-5488-401A-A5D6-298ADB9C3687}" type="presOf" srcId="{1FD3C3A3-42C5-4ECE-BFE4-800490E0D314}" destId="{F38ABBAD-67FE-4F81-B5E2-F633208B44C0}" srcOrd="0" destOrd="0" presId="urn:microsoft.com/office/officeart/2018/2/layout/IconCircleList"/>
    <dgm:cxn modelId="{1D7B1ED3-02CB-4390-81B8-0925C4E83018}" srcId="{9F89A158-CA24-4AE4-A65B-E8AD21735EB7}" destId="{E75DFDC6-82F2-4298-9D58-54B42723DBF0}" srcOrd="2" destOrd="0" parTransId="{2527D8AE-CFB8-4ADC-B7D2-43B74182544F}" sibTransId="{00836B4E-D43D-46D3-B8E5-74B413F6BF03}"/>
    <dgm:cxn modelId="{1C2E1DF2-8688-4D3A-BD8D-5A66C13D1571}" type="presOf" srcId="{3CE8BC24-DCB8-43F9-AB8A-BA3C24A74759}" destId="{A4668756-08E7-45B6-9D5F-999012F74488}" srcOrd="0" destOrd="0" presId="urn:microsoft.com/office/officeart/2018/2/layout/IconCircleList"/>
    <dgm:cxn modelId="{72CE20D8-62D1-47FA-B29B-CBEACA929413}" type="presParOf" srcId="{F3AF80E2-FCAC-4FA1-BB72-94B3CB5CDC75}" destId="{26B3E10E-064D-4E5C-B401-0458E774A2DA}" srcOrd="0" destOrd="0" presId="urn:microsoft.com/office/officeart/2018/2/layout/IconCircleList"/>
    <dgm:cxn modelId="{964452F4-B83E-412F-9684-CCCCAEF65B21}" type="presParOf" srcId="{26B3E10E-064D-4E5C-B401-0458E774A2DA}" destId="{AE2993B9-B306-41B2-B527-BBB0C6F4CA51}" srcOrd="0" destOrd="0" presId="urn:microsoft.com/office/officeart/2018/2/layout/IconCircleList"/>
    <dgm:cxn modelId="{9A60C1CE-8177-4BF2-BD8E-7ECA9BD59141}" type="presParOf" srcId="{AE2993B9-B306-41B2-B527-BBB0C6F4CA51}" destId="{0025C484-5416-469A-A7EA-D2BA7358C86A}" srcOrd="0" destOrd="0" presId="urn:microsoft.com/office/officeart/2018/2/layout/IconCircleList"/>
    <dgm:cxn modelId="{D0F1DF9F-F69D-4AD3-B59F-466ABAC06944}" type="presParOf" srcId="{AE2993B9-B306-41B2-B527-BBB0C6F4CA51}" destId="{DDF223EF-6E60-4B37-9712-24AEFEE754E6}" srcOrd="1" destOrd="0" presId="urn:microsoft.com/office/officeart/2018/2/layout/IconCircleList"/>
    <dgm:cxn modelId="{30EEC0ED-7E22-4B1B-A52E-CC5885CFDEEF}" type="presParOf" srcId="{AE2993B9-B306-41B2-B527-BBB0C6F4CA51}" destId="{A44FEEEE-F1FF-49F1-AE48-D1B81FEC6460}" srcOrd="2" destOrd="0" presId="urn:microsoft.com/office/officeart/2018/2/layout/IconCircleList"/>
    <dgm:cxn modelId="{5A8BB900-2C8A-42B4-AC3B-04026AA92558}" type="presParOf" srcId="{AE2993B9-B306-41B2-B527-BBB0C6F4CA51}" destId="{24EC5D91-4EF4-4F09-8319-F0FEE5ACBCB4}" srcOrd="3" destOrd="0" presId="urn:microsoft.com/office/officeart/2018/2/layout/IconCircleList"/>
    <dgm:cxn modelId="{C5016D60-6D23-43BC-A759-984E2A299396}" type="presParOf" srcId="{26B3E10E-064D-4E5C-B401-0458E774A2DA}" destId="{523513F6-28E8-4DA9-8AA5-E00846D593BD}" srcOrd="1" destOrd="0" presId="urn:microsoft.com/office/officeart/2018/2/layout/IconCircleList"/>
    <dgm:cxn modelId="{44BEBFB2-CE32-4B21-A876-F547AC3E1228}" type="presParOf" srcId="{26B3E10E-064D-4E5C-B401-0458E774A2DA}" destId="{46EA64C4-5574-4CEC-AB35-233C971FA48D}" srcOrd="2" destOrd="0" presId="urn:microsoft.com/office/officeart/2018/2/layout/IconCircleList"/>
    <dgm:cxn modelId="{2758E135-D719-46BA-9D4C-BA7845543222}" type="presParOf" srcId="{46EA64C4-5574-4CEC-AB35-233C971FA48D}" destId="{BF118A34-B45A-404F-B8E0-106266F9B173}" srcOrd="0" destOrd="0" presId="urn:microsoft.com/office/officeart/2018/2/layout/IconCircleList"/>
    <dgm:cxn modelId="{93C41E74-E965-4FEA-99DE-AA38D8BFDBFB}" type="presParOf" srcId="{46EA64C4-5574-4CEC-AB35-233C971FA48D}" destId="{1D8B7B2C-B6E0-49E2-88F8-A401B8FC3A95}" srcOrd="1" destOrd="0" presId="urn:microsoft.com/office/officeart/2018/2/layout/IconCircleList"/>
    <dgm:cxn modelId="{69D9B74F-7912-4158-940B-246E6034AFDF}" type="presParOf" srcId="{46EA64C4-5574-4CEC-AB35-233C971FA48D}" destId="{0CBA784C-25B4-477D-8643-279C213B3F5F}" srcOrd="2" destOrd="0" presId="urn:microsoft.com/office/officeart/2018/2/layout/IconCircleList"/>
    <dgm:cxn modelId="{E3EDB380-6921-4D26-BAA0-506ED50A3ECB}" type="presParOf" srcId="{46EA64C4-5574-4CEC-AB35-233C971FA48D}" destId="{F38ABBAD-67FE-4F81-B5E2-F633208B44C0}" srcOrd="3" destOrd="0" presId="urn:microsoft.com/office/officeart/2018/2/layout/IconCircleList"/>
    <dgm:cxn modelId="{4B13C2C9-3868-4631-8A9B-93C247A4A316}" type="presParOf" srcId="{26B3E10E-064D-4E5C-B401-0458E774A2DA}" destId="{A4668756-08E7-45B6-9D5F-999012F74488}" srcOrd="3" destOrd="0" presId="urn:microsoft.com/office/officeart/2018/2/layout/IconCircleList"/>
    <dgm:cxn modelId="{B033C6BA-271A-4515-9F48-D7B14F70F314}" type="presParOf" srcId="{26B3E10E-064D-4E5C-B401-0458E774A2DA}" destId="{A06AA83A-9770-4010-B389-542B7B86D9E5}" srcOrd="4" destOrd="0" presId="urn:microsoft.com/office/officeart/2018/2/layout/IconCircleList"/>
    <dgm:cxn modelId="{31BEEAA5-52A7-4A18-9BD2-A82259E4D3FB}" type="presParOf" srcId="{A06AA83A-9770-4010-B389-542B7B86D9E5}" destId="{B350F5AB-546B-4F79-BA3E-DD276BB5E5B3}" srcOrd="0" destOrd="0" presId="urn:microsoft.com/office/officeart/2018/2/layout/IconCircleList"/>
    <dgm:cxn modelId="{63702252-5827-401E-9C6B-053C7CF1D632}" type="presParOf" srcId="{A06AA83A-9770-4010-B389-542B7B86D9E5}" destId="{1759A2CB-38BC-4385-A3F4-29D2D5F1CAD7}" srcOrd="1" destOrd="0" presId="urn:microsoft.com/office/officeart/2018/2/layout/IconCircleList"/>
    <dgm:cxn modelId="{FC3A0F12-AD83-4EEF-96E1-41D22C6B06DB}" type="presParOf" srcId="{A06AA83A-9770-4010-B389-542B7B86D9E5}" destId="{4E057B0C-F15A-48B3-88BE-78D9F5034ACD}" srcOrd="2" destOrd="0" presId="urn:microsoft.com/office/officeart/2018/2/layout/IconCircleList"/>
    <dgm:cxn modelId="{E8A3744F-0F3C-4F67-9A7E-CF30880767B1}" type="presParOf" srcId="{A06AA83A-9770-4010-B389-542B7B86D9E5}" destId="{0FDED23F-8F71-4B48-B368-ADC50168CD69}" srcOrd="3" destOrd="0" presId="urn:microsoft.com/office/officeart/2018/2/layout/IconCircleList"/>
    <dgm:cxn modelId="{91E98288-949F-4B73-AC09-93295B4CAC9F}" type="presParOf" srcId="{26B3E10E-064D-4E5C-B401-0458E774A2DA}" destId="{C6AFE1CD-8C77-4553-8854-4886318011C5}" srcOrd="5" destOrd="0" presId="urn:microsoft.com/office/officeart/2018/2/layout/IconCircleList"/>
    <dgm:cxn modelId="{1F817D69-A11F-4B1D-BC22-6793F4622DFD}" type="presParOf" srcId="{26B3E10E-064D-4E5C-B401-0458E774A2DA}" destId="{76B58BA5-8CD1-440B-B3BD-B457E1911195}" srcOrd="6" destOrd="0" presId="urn:microsoft.com/office/officeart/2018/2/layout/IconCircleList"/>
    <dgm:cxn modelId="{B7B43CFE-8B2D-4C89-9BF3-21707E2F50E0}" type="presParOf" srcId="{76B58BA5-8CD1-440B-B3BD-B457E1911195}" destId="{0571BEF5-F9A4-41D6-925F-FB802E974D3F}" srcOrd="0" destOrd="0" presId="urn:microsoft.com/office/officeart/2018/2/layout/IconCircleList"/>
    <dgm:cxn modelId="{895A34D1-C6D8-4D60-B828-D371CFE8E25F}" type="presParOf" srcId="{76B58BA5-8CD1-440B-B3BD-B457E1911195}" destId="{5BC0809E-748F-4A06-9326-8E50B6FD5179}" srcOrd="1" destOrd="0" presId="urn:microsoft.com/office/officeart/2018/2/layout/IconCircleList"/>
    <dgm:cxn modelId="{B76372E2-EB8D-4297-AC2C-A5DFCA2528D9}" type="presParOf" srcId="{76B58BA5-8CD1-440B-B3BD-B457E1911195}" destId="{D75C3315-E66F-405A-9B14-C3710ED874D7}" srcOrd="2" destOrd="0" presId="urn:microsoft.com/office/officeart/2018/2/layout/IconCircleList"/>
    <dgm:cxn modelId="{1782C55D-F3D2-4163-BBCD-1A29C151931E}" type="presParOf" srcId="{76B58BA5-8CD1-440B-B3BD-B457E1911195}" destId="{16F38FDA-CBF2-44CD-A79B-E24DAE91C8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EC7788-7204-470B-88BE-CA5D9FC437B5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D14E32-BCE9-44EA-B2C3-C61582936B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Purpose</a:t>
          </a:r>
          <a:r>
            <a:rPr lang="en-US" dirty="0"/>
            <a:t>: Ensures the server runs automatically in the background when the system starts.</a:t>
          </a:r>
        </a:p>
      </dgm:t>
    </dgm:pt>
    <dgm:pt modelId="{FFDB0FB4-9FFC-416D-A7BB-05E32A000255}" type="parTrans" cxnId="{BF4EAB60-3DC2-45EF-86CC-F7CE8F64705F}">
      <dgm:prSet/>
      <dgm:spPr/>
      <dgm:t>
        <a:bodyPr/>
        <a:lstStyle/>
        <a:p>
          <a:endParaRPr lang="en-US"/>
        </a:p>
      </dgm:t>
    </dgm:pt>
    <dgm:pt modelId="{B0A047CD-63FA-4D3C-9FF6-E2BB801A7E79}" type="sibTrans" cxnId="{BF4EAB60-3DC2-45EF-86CC-F7CE8F64705F}">
      <dgm:prSet/>
      <dgm:spPr/>
      <dgm:t>
        <a:bodyPr/>
        <a:lstStyle/>
        <a:p>
          <a:endParaRPr lang="en-US"/>
        </a:p>
      </dgm:t>
    </dgm:pt>
    <dgm:pt modelId="{5586E7D9-CE1D-4130-B994-AD0C008B17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Benefits</a:t>
          </a:r>
          <a:r>
            <a:rPr lang="en-US" dirty="0"/>
            <a:t>:    </a:t>
          </a:r>
        </a:p>
      </dgm:t>
    </dgm:pt>
    <dgm:pt modelId="{626BC5FA-723F-4ED4-8E56-15AC66128456}" type="parTrans" cxnId="{B8562170-99D8-4C51-A09D-E086D1E4407D}">
      <dgm:prSet/>
      <dgm:spPr/>
      <dgm:t>
        <a:bodyPr/>
        <a:lstStyle/>
        <a:p>
          <a:endParaRPr lang="en-US"/>
        </a:p>
      </dgm:t>
    </dgm:pt>
    <dgm:pt modelId="{6408A3A0-F7A7-4905-BDEE-60B7B3A874B2}" type="sibTrans" cxnId="{B8562170-99D8-4C51-A09D-E086D1E4407D}">
      <dgm:prSet/>
      <dgm:spPr/>
      <dgm:t>
        <a:bodyPr/>
        <a:lstStyle/>
        <a:p>
          <a:endParaRPr lang="en-US"/>
        </a:p>
      </dgm:t>
    </dgm:pt>
    <dgm:pt modelId="{B7A8E6E8-1B66-468D-960B-BE81142A18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Automatic Start: Server starts with the operating system.    </a:t>
          </a:r>
        </a:p>
      </dgm:t>
    </dgm:pt>
    <dgm:pt modelId="{E42D1504-B358-4AEF-BB1C-41C6EB9F9703}" type="parTrans" cxnId="{70227219-1777-4644-9C25-32DD2B650E4C}">
      <dgm:prSet/>
      <dgm:spPr/>
      <dgm:t>
        <a:bodyPr/>
        <a:lstStyle/>
        <a:p>
          <a:endParaRPr lang="en-US"/>
        </a:p>
      </dgm:t>
    </dgm:pt>
    <dgm:pt modelId="{2C29708B-C627-4DD5-A8AB-877C7A0C162A}" type="sibTrans" cxnId="{70227219-1777-4644-9C25-32DD2B650E4C}">
      <dgm:prSet/>
      <dgm:spPr/>
      <dgm:t>
        <a:bodyPr/>
        <a:lstStyle/>
        <a:p>
          <a:endParaRPr lang="en-US"/>
        </a:p>
      </dgm:t>
    </dgm:pt>
    <dgm:pt modelId="{E3996534-30CF-4BF5-983C-32B0DA2C16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Background Operation: No manual start required.   </a:t>
          </a:r>
        </a:p>
      </dgm:t>
    </dgm:pt>
    <dgm:pt modelId="{89692CA8-296F-4940-B17C-8D5A3C27442C}" type="parTrans" cxnId="{ED73AB7F-575F-4DB7-90CE-B95CDCE5A333}">
      <dgm:prSet/>
      <dgm:spPr/>
      <dgm:t>
        <a:bodyPr/>
        <a:lstStyle/>
        <a:p>
          <a:endParaRPr lang="en-US"/>
        </a:p>
      </dgm:t>
    </dgm:pt>
    <dgm:pt modelId="{E66676B5-D201-41D1-8123-807B862F3ED8}" type="sibTrans" cxnId="{ED73AB7F-575F-4DB7-90CE-B95CDCE5A333}">
      <dgm:prSet/>
      <dgm:spPr/>
      <dgm:t>
        <a:bodyPr/>
        <a:lstStyle/>
        <a:p>
          <a:endParaRPr lang="en-US"/>
        </a:p>
      </dgm:t>
    </dgm:pt>
    <dgm:pt modelId="{25891B46-2C1B-45F8-8B35-E987C25CF6C7}" type="pres">
      <dgm:prSet presAssocID="{66EC7788-7204-470B-88BE-CA5D9FC437B5}" presName="root" presStyleCnt="0">
        <dgm:presLayoutVars>
          <dgm:dir/>
          <dgm:resizeHandles val="exact"/>
        </dgm:presLayoutVars>
      </dgm:prSet>
      <dgm:spPr/>
    </dgm:pt>
    <dgm:pt modelId="{9C72BE88-6B53-477E-8CE9-E0381600769C}" type="pres">
      <dgm:prSet presAssocID="{3ED14E32-BCE9-44EA-B2C3-C61582936B5B}" presName="compNode" presStyleCnt="0"/>
      <dgm:spPr/>
    </dgm:pt>
    <dgm:pt modelId="{ACAE449C-A607-4D16-A1AB-07218DAF5483}" type="pres">
      <dgm:prSet presAssocID="{3ED14E32-BCE9-44EA-B2C3-C61582936B5B}" presName="bgRect" presStyleLbl="bgShp" presStyleIdx="0" presStyleCnt="2" custLinFactNeighborX="5921" custLinFactNeighborY="-3985"/>
      <dgm:spPr/>
    </dgm:pt>
    <dgm:pt modelId="{9CF49B04-3784-479C-9A17-69DE673FB30E}" type="pres">
      <dgm:prSet presAssocID="{3ED14E32-BCE9-44EA-B2C3-C61582936B5B}" presName="iconRect" presStyleLbl="node1" presStyleIdx="0" presStyleCnt="2" custLinFactNeighborX="515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663B2BC-D0AF-471D-A040-7C9A5E59BFDD}" type="pres">
      <dgm:prSet presAssocID="{3ED14E32-BCE9-44EA-B2C3-C61582936B5B}" presName="spaceRect" presStyleCnt="0"/>
      <dgm:spPr/>
    </dgm:pt>
    <dgm:pt modelId="{A541CAD2-0CA4-4F19-B26C-18C1BE2651B3}" type="pres">
      <dgm:prSet presAssocID="{3ED14E32-BCE9-44EA-B2C3-C61582936B5B}" presName="parTx" presStyleLbl="revTx" presStyleIdx="0" presStyleCnt="3">
        <dgm:presLayoutVars>
          <dgm:chMax val="0"/>
          <dgm:chPref val="0"/>
        </dgm:presLayoutVars>
      </dgm:prSet>
      <dgm:spPr/>
    </dgm:pt>
    <dgm:pt modelId="{003F4AF8-E229-4021-A638-67D42D00658F}" type="pres">
      <dgm:prSet presAssocID="{B0A047CD-63FA-4D3C-9FF6-E2BB801A7E79}" presName="sibTrans" presStyleCnt="0"/>
      <dgm:spPr/>
    </dgm:pt>
    <dgm:pt modelId="{A1EB151C-DEB2-4E4D-BAAA-490326290D30}" type="pres">
      <dgm:prSet presAssocID="{5586E7D9-CE1D-4130-B994-AD0C008B178D}" presName="compNode" presStyleCnt="0"/>
      <dgm:spPr/>
    </dgm:pt>
    <dgm:pt modelId="{9F060CEE-92C0-4388-952D-4AEF5214F990}" type="pres">
      <dgm:prSet presAssocID="{5586E7D9-CE1D-4130-B994-AD0C008B178D}" presName="bgRect" presStyleLbl="bgShp" presStyleIdx="1" presStyleCnt="2" custScaleY="125418" custLinFactNeighborX="5920" custLinFactNeighborY="-2467"/>
      <dgm:spPr/>
    </dgm:pt>
    <dgm:pt modelId="{59E8AB28-D6ED-41D9-A233-1AE9E7137B80}" type="pres">
      <dgm:prSet presAssocID="{5586E7D9-CE1D-4130-B994-AD0C008B178D}" presName="iconRect" presStyleLbl="node1" presStyleIdx="1" presStyleCnt="2" custLinFactNeighborX="6729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E39A04D-6456-4D4C-BB61-D5DD0E2A2043}" type="pres">
      <dgm:prSet presAssocID="{5586E7D9-CE1D-4130-B994-AD0C008B178D}" presName="spaceRect" presStyleCnt="0"/>
      <dgm:spPr/>
    </dgm:pt>
    <dgm:pt modelId="{C2787110-F466-46A2-8AE9-F167CE5D8678}" type="pres">
      <dgm:prSet presAssocID="{5586E7D9-CE1D-4130-B994-AD0C008B178D}" presName="parTx" presStyleLbl="revTx" presStyleIdx="1" presStyleCnt="3">
        <dgm:presLayoutVars>
          <dgm:chMax val="0"/>
          <dgm:chPref val="0"/>
        </dgm:presLayoutVars>
      </dgm:prSet>
      <dgm:spPr/>
    </dgm:pt>
    <dgm:pt modelId="{84519633-B292-4CEF-A41D-5BE0D9320EAD}" type="pres">
      <dgm:prSet presAssocID="{5586E7D9-CE1D-4130-B994-AD0C008B178D}" presName="desTx" presStyleLbl="revTx" presStyleIdx="2" presStyleCnt="3" custScaleX="158340" custScaleY="85552" custLinFactNeighborX="-37143" custLinFactNeighborY="-1229">
        <dgm:presLayoutVars/>
      </dgm:prSet>
      <dgm:spPr/>
    </dgm:pt>
  </dgm:ptLst>
  <dgm:cxnLst>
    <dgm:cxn modelId="{75E56C05-DA7D-4FFB-8DC0-71BF4EC50B9D}" type="presOf" srcId="{66EC7788-7204-470B-88BE-CA5D9FC437B5}" destId="{25891B46-2C1B-45F8-8B35-E987C25CF6C7}" srcOrd="0" destOrd="0" presId="urn:microsoft.com/office/officeart/2018/2/layout/IconVerticalSolidList"/>
    <dgm:cxn modelId="{BB2DAB17-E025-4A63-A40B-D9E4D4DFC9EB}" type="presOf" srcId="{5586E7D9-CE1D-4130-B994-AD0C008B178D}" destId="{C2787110-F466-46A2-8AE9-F167CE5D8678}" srcOrd="0" destOrd="0" presId="urn:microsoft.com/office/officeart/2018/2/layout/IconVerticalSolidList"/>
    <dgm:cxn modelId="{70227219-1777-4644-9C25-32DD2B650E4C}" srcId="{5586E7D9-CE1D-4130-B994-AD0C008B178D}" destId="{B7A8E6E8-1B66-468D-960B-BE81142A1869}" srcOrd="0" destOrd="0" parTransId="{E42D1504-B358-4AEF-BB1C-41C6EB9F9703}" sibTransId="{2C29708B-C627-4DD5-A8AB-877C7A0C162A}"/>
    <dgm:cxn modelId="{91099128-BAA6-4FB8-91E6-869FF52F39A1}" type="presOf" srcId="{3ED14E32-BCE9-44EA-B2C3-C61582936B5B}" destId="{A541CAD2-0CA4-4F19-B26C-18C1BE2651B3}" srcOrd="0" destOrd="0" presId="urn:microsoft.com/office/officeart/2018/2/layout/IconVerticalSolidList"/>
    <dgm:cxn modelId="{BF4EAB60-3DC2-45EF-86CC-F7CE8F64705F}" srcId="{66EC7788-7204-470B-88BE-CA5D9FC437B5}" destId="{3ED14E32-BCE9-44EA-B2C3-C61582936B5B}" srcOrd="0" destOrd="0" parTransId="{FFDB0FB4-9FFC-416D-A7BB-05E32A000255}" sibTransId="{B0A047CD-63FA-4D3C-9FF6-E2BB801A7E79}"/>
    <dgm:cxn modelId="{25164F6D-BD79-4122-9861-32FD385447DD}" type="presOf" srcId="{B7A8E6E8-1B66-468D-960B-BE81142A1869}" destId="{84519633-B292-4CEF-A41D-5BE0D9320EAD}" srcOrd="0" destOrd="0" presId="urn:microsoft.com/office/officeart/2018/2/layout/IconVerticalSolidList"/>
    <dgm:cxn modelId="{B8562170-99D8-4C51-A09D-E086D1E4407D}" srcId="{66EC7788-7204-470B-88BE-CA5D9FC437B5}" destId="{5586E7D9-CE1D-4130-B994-AD0C008B178D}" srcOrd="1" destOrd="0" parTransId="{626BC5FA-723F-4ED4-8E56-15AC66128456}" sibTransId="{6408A3A0-F7A7-4905-BDEE-60B7B3A874B2}"/>
    <dgm:cxn modelId="{ED73AB7F-575F-4DB7-90CE-B95CDCE5A333}" srcId="{5586E7D9-CE1D-4130-B994-AD0C008B178D}" destId="{E3996534-30CF-4BF5-983C-32B0DA2C1607}" srcOrd="1" destOrd="0" parTransId="{89692CA8-296F-4940-B17C-8D5A3C27442C}" sibTransId="{E66676B5-D201-41D1-8123-807B862F3ED8}"/>
    <dgm:cxn modelId="{EF2933B4-E38E-402B-9589-E600476D0B93}" type="presOf" srcId="{E3996534-30CF-4BF5-983C-32B0DA2C1607}" destId="{84519633-B292-4CEF-A41D-5BE0D9320EAD}" srcOrd="0" destOrd="1" presId="urn:microsoft.com/office/officeart/2018/2/layout/IconVerticalSolidList"/>
    <dgm:cxn modelId="{6CE1276C-D58A-4B60-8D6C-DE9D5C9491F6}" type="presParOf" srcId="{25891B46-2C1B-45F8-8B35-E987C25CF6C7}" destId="{9C72BE88-6B53-477E-8CE9-E0381600769C}" srcOrd="0" destOrd="0" presId="urn:microsoft.com/office/officeart/2018/2/layout/IconVerticalSolidList"/>
    <dgm:cxn modelId="{17FB86C0-59AE-4FB4-954B-49ABEF292B88}" type="presParOf" srcId="{9C72BE88-6B53-477E-8CE9-E0381600769C}" destId="{ACAE449C-A607-4D16-A1AB-07218DAF5483}" srcOrd="0" destOrd="0" presId="urn:microsoft.com/office/officeart/2018/2/layout/IconVerticalSolidList"/>
    <dgm:cxn modelId="{D95C360A-A6B6-489A-B300-0A5162323416}" type="presParOf" srcId="{9C72BE88-6B53-477E-8CE9-E0381600769C}" destId="{9CF49B04-3784-479C-9A17-69DE673FB30E}" srcOrd="1" destOrd="0" presId="urn:microsoft.com/office/officeart/2018/2/layout/IconVerticalSolidList"/>
    <dgm:cxn modelId="{C853B47B-1BD2-443E-B035-15331E79E7D8}" type="presParOf" srcId="{9C72BE88-6B53-477E-8CE9-E0381600769C}" destId="{4663B2BC-D0AF-471D-A040-7C9A5E59BFDD}" srcOrd="2" destOrd="0" presId="urn:microsoft.com/office/officeart/2018/2/layout/IconVerticalSolidList"/>
    <dgm:cxn modelId="{702CE230-9499-4AA9-9C94-F64195E85D8E}" type="presParOf" srcId="{9C72BE88-6B53-477E-8CE9-E0381600769C}" destId="{A541CAD2-0CA4-4F19-B26C-18C1BE2651B3}" srcOrd="3" destOrd="0" presId="urn:microsoft.com/office/officeart/2018/2/layout/IconVerticalSolidList"/>
    <dgm:cxn modelId="{87DD378F-AA81-461A-AB00-1297D1C68C44}" type="presParOf" srcId="{25891B46-2C1B-45F8-8B35-E987C25CF6C7}" destId="{003F4AF8-E229-4021-A638-67D42D00658F}" srcOrd="1" destOrd="0" presId="urn:microsoft.com/office/officeart/2018/2/layout/IconVerticalSolidList"/>
    <dgm:cxn modelId="{9CD600F8-1E5A-4757-941A-DEDFDC843A9F}" type="presParOf" srcId="{25891B46-2C1B-45F8-8B35-E987C25CF6C7}" destId="{A1EB151C-DEB2-4E4D-BAAA-490326290D30}" srcOrd="2" destOrd="0" presId="urn:microsoft.com/office/officeart/2018/2/layout/IconVerticalSolidList"/>
    <dgm:cxn modelId="{39A137AF-7F35-4A86-B616-9532720AA2A9}" type="presParOf" srcId="{A1EB151C-DEB2-4E4D-BAAA-490326290D30}" destId="{9F060CEE-92C0-4388-952D-4AEF5214F990}" srcOrd="0" destOrd="0" presId="urn:microsoft.com/office/officeart/2018/2/layout/IconVerticalSolidList"/>
    <dgm:cxn modelId="{14BA724A-6C6E-46AE-86C2-44DB1B800267}" type="presParOf" srcId="{A1EB151C-DEB2-4E4D-BAAA-490326290D30}" destId="{59E8AB28-D6ED-41D9-A233-1AE9E7137B80}" srcOrd="1" destOrd="0" presId="urn:microsoft.com/office/officeart/2018/2/layout/IconVerticalSolidList"/>
    <dgm:cxn modelId="{6CB2EDD4-0BB5-421F-AD49-B7A31F5F04B3}" type="presParOf" srcId="{A1EB151C-DEB2-4E4D-BAAA-490326290D30}" destId="{DE39A04D-6456-4D4C-BB61-D5DD0E2A2043}" srcOrd="2" destOrd="0" presId="urn:microsoft.com/office/officeart/2018/2/layout/IconVerticalSolidList"/>
    <dgm:cxn modelId="{C6DFE4DA-638B-46C3-8422-761C4823A20E}" type="presParOf" srcId="{A1EB151C-DEB2-4E4D-BAAA-490326290D30}" destId="{C2787110-F466-46A2-8AE9-F167CE5D8678}" srcOrd="3" destOrd="0" presId="urn:microsoft.com/office/officeart/2018/2/layout/IconVerticalSolidList"/>
    <dgm:cxn modelId="{67FB6DAC-832E-40B4-8FF9-B6AA058CF0B1}" type="presParOf" srcId="{A1EB151C-DEB2-4E4D-BAAA-490326290D30}" destId="{84519633-B292-4CEF-A41D-5BE0D9320EA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149D60-9DFE-43D2-8655-62DBB6860904}" type="doc">
      <dgm:prSet loTypeId="urn:microsoft.com/office/officeart/2018/2/layout/IconLabelDescriptionList" loCatId="icon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5A78D2-7358-49FF-98D0-82ECA78F288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The database in the Bank System serves as the central repository for storing all information about users and their transactions.</a:t>
          </a:r>
        </a:p>
      </dgm:t>
    </dgm:pt>
    <dgm:pt modelId="{BBACB661-0CE7-47CA-8EC9-D059FA30F44D}" type="parTrans" cxnId="{4134C52D-F0FA-4297-A14E-EA1A9B9507E4}">
      <dgm:prSet/>
      <dgm:spPr/>
      <dgm:t>
        <a:bodyPr/>
        <a:lstStyle/>
        <a:p>
          <a:endParaRPr lang="en-US"/>
        </a:p>
      </dgm:t>
    </dgm:pt>
    <dgm:pt modelId="{B2D67998-0BAA-42DC-8A07-975BA1DBA6D9}" type="sibTrans" cxnId="{4134C52D-F0FA-4297-A14E-EA1A9B9507E4}">
      <dgm:prSet/>
      <dgm:spPr/>
      <dgm:t>
        <a:bodyPr/>
        <a:lstStyle/>
        <a:p>
          <a:endParaRPr lang="en-US"/>
        </a:p>
      </dgm:t>
    </dgm:pt>
    <dgm:pt modelId="{5B1CCB89-676A-4ABB-B85D-FEA48C47F6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It is designed to be secure, efficient, and easily accessible.</a:t>
          </a:r>
        </a:p>
      </dgm:t>
    </dgm:pt>
    <dgm:pt modelId="{1D5FB02B-B1AD-4B80-A6D6-DF8E47EE2AC3}" type="parTrans" cxnId="{31E601D6-FF30-4BDB-96CC-6276EC50488F}">
      <dgm:prSet/>
      <dgm:spPr/>
      <dgm:t>
        <a:bodyPr/>
        <a:lstStyle/>
        <a:p>
          <a:endParaRPr lang="en-US"/>
        </a:p>
      </dgm:t>
    </dgm:pt>
    <dgm:pt modelId="{8FB0EDB9-4478-4DFA-AEAB-EFB783A5E3FD}" type="sibTrans" cxnId="{31E601D6-FF30-4BDB-96CC-6276EC50488F}">
      <dgm:prSet/>
      <dgm:spPr/>
      <dgm:t>
        <a:bodyPr/>
        <a:lstStyle/>
        <a:p>
          <a:endParaRPr lang="en-US"/>
        </a:p>
      </dgm:t>
    </dgm:pt>
    <dgm:pt modelId="{9AAEFC26-7E22-47EA-8557-8F69D0FCF2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Ensures that both admin and user roles can perform their respective operations seamlessly.</a:t>
          </a:r>
        </a:p>
      </dgm:t>
    </dgm:pt>
    <dgm:pt modelId="{29A907C4-A40F-4489-81E3-0911B914752D}" type="parTrans" cxnId="{9672EF04-7130-4E5D-AC81-4509BC25D7A9}">
      <dgm:prSet/>
      <dgm:spPr/>
      <dgm:t>
        <a:bodyPr/>
        <a:lstStyle/>
        <a:p>
          <a:endParaRPr lang="en-US"/>
        </a:p>
      </dgm:t>
    </dgm:pt>
    <dgm:pt modelId="{22249C6A-ADEB-4420-8FAE-69550CABF4C5}" type="sibTrans" cxnId="{9672EF04-7130-4E5D-AC81-4509BC25D7A9}">
      <dgm:prSet/>
      <dgm:spPr/>
      <dgm:t>
        <a:bodyPr/>
        <a:lstStyle/>
        <a:p>
          <a:endParaRPr lang="en-US"/>
        </a:p>
      </dgm:t>
    </dgm:pt>
    <dgm:pt modelId="{32094F09-1427-4BF8-A9FB-46E47B426CA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The database consists of two main components:        </a:t>
          </a:r>
        </a:p>
      </dgm:t>
    </dgm:pt>
    <dgm:pt modelId="{02E6927A-C1A4-4F76-A799-94C455192F6A}" type="parTrans" cxnId="{87C2F0F6-CEC3-431D-A31A-F608B0ED91F9}">
      <dgm:prSet/>
      <dgm:spPr/>
      <dgm:t>
        <a:bodyPr/>
        <a:lstStyle/>
        <a:p>
          <a:endParaRPr lang="en-US"/>
        </a:p>
      </dgm:t>
    </dgm:pt>
    <dgm:pt modelId="{684090FE-B5B4-4460-A165-E59B112968F0}" type="sibTrans" cxnId="{87C2F0F6-CEC3-431D-A31A-F608B0ED91F9}">
      <dgm:prSet/>
      <dgm:spPr/>
      <dgm:t>
        <a:bodyPr/>
        <a:lstStyle/>
        <a:p>
          <a:endParaRPr lang="en-US"/>
        </a:p>
      </dgm:t>
    </dgm:pt>
    <dgm:pt modelId="{1550AC80-753D-4AA4-9D58-505B8253DF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User Data File: Stores user information.      </a:t>
          </a:r>
        </a:p>
      </dgm:t>
    </dgm:pt>
    <dgm:pt modelId="{FEB25899-2D12-4335-B100-B7A48B361156}" type="parTrans" cxnId="{8EB6B465-9866-4DCB-9CC3-3D9AC0594103}">
      <dgm:prSet/>
      <dgm:spPr/>
      <dgm:t>
        <a:bodyPr/>
        <a:lstStyle/>
        <a:p>
          <a:endParaRPr lang="en-US"/>
        </a:p>
      </dgm:t>
    </dgm:pt>
    <dgm:pt modelId="{24E7015B-15C3-455B-A302-446FC6DF5B5A}" type="sibTrans" cxnId="{8EB6B465-9866-4DCB-9CC3-3D9AC0594103}">
      <dgm:prSet/>
      <dgm:spPr/>
      <dgm:t>
        <a:bodyPr/>
        <a:lstStyle/>
        <a:p>
          <a:endParaRPr lang="en-US"/>
        </a:p>
      </dgm:t>
    </dgm:pt>
    <dgm:pt modelId="{C51240A9-9EAC-48FD-92A6-A23BAAD59E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Transaction Data File: Records user transactions.</a:t>
          </a:r>
        </a:p>
      </dgm:t>
    </dgm:pt>
    <dgm:pt modelId="{7844B069-EAD2-4447-AF7D-D9B3D5A79BCB}" type="parTrans" cxnId="{29DBE727-E536-4FC8-95D9-1A95962FB401}">
      <dgm:prSet/>
      <dgm:spPr/>
      <dgm:t>
        <a:bodyPr/>
        <a:lstStyle/>
        <a:p>
          <a:endParaRPr lang="en-US"/>
        </a:p>
      </dgm:t>
    </dgm:pt>
    <dgm:pt modelId="{9C4E5D2D-B89B-4FB0-B35E-D1281469664D}" type="sibTrans" cxnId="{29DBE727-E536-4FC8-95D9-1A95962FB401}">
      <dgm:prSet/>
      <dgm:spPr/>
      <dgm:t>
        <a:bodyPr/>
        <a:lstStyle/>
        <a:p>
          <a:endParaRPr lang="en-US"/>
        </a:p>
      </dgm:t>
    </dgm:pt>
    <dgm:pt modelId="{D8A9CC4C-76A8-4BB2-B556-DB8F8AE9E60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Both components are stored in JSON format for simplicity and ease of management.</a:t>
          </a:r>
        </a:p>
      </dgm:t>
    </dgm:pt>
    <dgm:pt modelId="{FBDD19E3-764E-4207-BBF6-E0B0A053B7DF}" type="parTrans" cxnId="{C8FE612F-8ED9-4679-902C-CB2081FF9C63}">
      <dgm:prSet/>
      <dgm:spPr/>
      <dgm:t>
        <a:bodyPr/>
        <a:lstStyle/>
        <a:p>
          <a:endParaRPr lang="en-US"/>
        </a:p>
      </dgm:t>
    </dgm:pt>
    <dgm:pt modelId="{E39EF25E-A479-4C59-A90D-752359B39418}" type="sibTrans" cxnId="{C8FE612F-8ED9-4679-902C-CB2081FF9C63}">
      <dgm:prSet/>
      <dgm:spPr/>
      <dgm:t>
        <a:bodyPr/>
        <a:lstStyle/>
        <a:p>
          <a:endParaRPr lang="en-US"/>
        </a:p>
      </dgm:t>
    </dgm:pt>
    <dgm:pt modelId="{8EB96053-B453-405A-B56B-100F79DDBD69}" type="pres">
      <dgm:prSet presAssocID="{4B149D60-9DFE-43D2-8655-62DBB6860904}" presName="root" presStyleCnt="0">
        <dgm:presLayoutVars>
          <dgm:dir/>
          <dgm:resizeHandles val="exact"/>
        </dgm:presLayoutVars>
      </dgm:prSet>
      <dgm:spPr/>
    </dgm:pt>
    <dgm:pt modelId="{D3E4BF90-765D-4544-8BBF-53CDD8E56C52}" type="pres">
      <dgm:prSet presAssocID="{F15A78D2-7358-49FF-98D0-82ECA78F2888}" presName="compNode" presStyleCnt="0"/>
      <dgm:spPr/>
    </dgm:pt>
    <dgm:pt modelId="{23FE1F09-9E8D-450A-8050-5E2495103192}" type="pres">
      <dgm:prSet presAssocID="{F15A78D2-7358-49FF-98D0-82ECA78F288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1A04623-9EEE-4DC4-9AA7-8BC819FD2812}" type="pres">
      <dgm:prSet presAssocID="{F15A78D2-7358-49FF-98D0-82ECA78F2888}" presName="iconSpace" presStyleCnt="0"/>
      <dgm:spPr/>
    </dgm:pt>
    <dgm:pt modelId="{D6E5BC88-10AE-47B9-B8F2-6139A10E2A50}" type="pres">
      <dgm:prSet presAssocID="{F15A78D2-7358-49FF-98D0-82ECA78F2888}" presName="parTx" presStyleLbl="revTx" presStyleIdx="0" presStyleCnt="10">
        <dgm:presLayoutVars>
          <dgm:chMax val="0"/>
          <dgm:chPref val="0"/>
        </dgm:presLayoutVars>
      </dgm:prSet>
      <dgm:spPr/>
    </dgm:pt>
    <dgm:pt modelId="{C89056F4-479B-4508-A0DB-1AF031F0C7CD}" type="pres">
      <dgm:prSet presAssocID="{F15A78D2-7358-49FF-98D0-82ECA78F2888}" presName="txSpace" presStyleCnt="0"/>
      <dgm:spPr/>
    </dgm:pt>
    <dgm:pt modelId="{A083BDF1-F462-4B76-997A-8F62BD7313FE}" type="pres">
      <dgm:prSet presAssocID="{F15A78D2-7358-49FF-98D0-82ECA78F2888}" presName="desTx" presStyleLbl="revTx" presStyleIdx="1" presStyleCnt="10">
        <dgm:presLayoutVars/>
      </dgm:prSet>
      <dgm:spPr/>
    </dgm:pt>
    <dgm:pt modelId="{0681BAAD-2DD5-447C-886F-D18581641E53}" type="pres">
      <dgm:prSet presAssocID="{B2D67998-0BAA-42DC-8A07-975BA1DBA6D9}" presName="sibTrans" presStyleCnt="0"/>
      <dgm:spPr/>
    </dgm:pt>
    <dgm:pt modelId="{5438DDD4-4B01-4EED-8D1D-143A54396DAA}" type="pres">
      <dgm:prSet presAssocID="{5B1CCB89-676A-4ABB-B85D-FEA48C47F617}" presName="compNode" presStyleCnt="0"/>
      <dgm:spPr/>
    </dgm:pt>
    <dgm:pt modelId="{46975559-3315-46C4-962E-BC1039C1BA30}" type="pres">
      <dgm:prSet presAssocID="{5B1CCB89-676A-4ABB-B85D-FEA48C47F61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507234C-0650-4653-8667-745446DF6827}" type="pres">
      <dgm:prSet presAssocID="{5B1CCB89-676A-4ABB-B85D-FEA48C47F617}" presName="iconSpace" presStyleCnt="0"/>
      <dgm:spPr/>
    </dgm:pt>
    <dgm:pt modelId="{C3AB2039-A5CC-4CB8-9C47-E88482C05131}" type="pres">
      <dgm:prSet presAssocID="{5B1CCB89-676A-4ABB-B85D-FEA48C47F617}" presName="parTx" presStyleLbl="revTx" presStyleIdx="2" presStyleCnt="10">
        <dgm:presLayoutVars>
          <dgm:chMax val="0"/>
          <dgm:chPref val="0"/>
        </dgm:presLayoutVars>
      </dgm:prSet>
      <dgm:spPr/>
    </dgm:pt>
    <dgm:pt modelId="{A02D401E-2ED3-4421-BD8B-4CB7AB8EED5A}" type="pres">
      <dgm:prSet presAssocID="{5B1CCB89-676A-4ABB-B85D-FEA48C47F617}" presName="txSpace" presStyleCnt="0"/>
      <dgm:spPr/>
    </dgm:pt>
    <dgm:pt modelId="{6BE092D3-B135-41F5-81C5-753B095554E7}" type="pres">
      <dgm:prSet presAssocID="{5B1CCB89-676A-4ABB-B85D-FEA48C47F617}" presName="desTx" presStyleLbl="revTx" presStyleIdx="3" presStyleCnt="10">
        <dgm:presLayoutVars/>
      </dgm:prSet>
      <dgm:spPr/>
    </dgm:pt>
    <dgm:pt modelId="{6C02A876-7934-4CBE-945C-73FCC6E27408}" type="pres">
      <dgm:prSet presAssocID="{8FB0EDB9-4478-4DFA-AEAB-EFB783A5E3FD}" presName="sibTrans" presStyleCnt="0"/>
      <dgm:spPr/>
    </dgm:pt>
    <dgm:pt modelId="{90B76F30-4EB2-440D-B857-24F34696AD55}" type="pres">
      <dgm:prSet presAssocID="{9AAEFC26-7E22-47EA-8557-8F69D0FCF2DE}" presName="compNode" presStyleCnt="0"/>
      <dgm:spPr/>
    </dgm:pt>
    <dgm:pt modelId="{24323B7D-A9FC-4AA0-A42B-26D7CE2DEDFB}" type="pres">
      <dgm:prSet presAssocID="{9AAEFC26-7E22-47EA-8557-8F69D0FCF2D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C1B3AFD-B419-445C-9BB2-6A9A46EE40E5}" type="pres">
      <dgm:prSet presAssocID="{9AAEFC26-7E22-47EA-8557-8F69D0FCF2DE}" presName="iconSpace" presStyleCnt="0"/>
      <dgm:spPr/>
    </dgm:pt>
    <dgm:pt modelId="{C7040FED-5DC1-408B-8A3C-2DB13E909B8D}" type="pres">
      <dgm:prSet presAssocID="{9AAEFC26-7E22-47EA-8557-8F69D0FCF2DE}" presName="parTx" presStyleLbl="revTx" presStyleIdx="4" presStyleCnt="10">
        <dgm:presLayoutVars>
          <dgm:chMax val="0"/>
          <dgm:chPref val="0"/>
        </dgm:presLayoutVars>
      </dgm:prSet>
      <dgm:spPr/>
    </dgm:pt>
    <dgm:pt modelId="{DAA76F92-F126-4EA8-BE55-32FD08E72A44}" type="pres">
      <dgm:prSet presAssocID="{9AAEFC26-7E22-47EA-8557-8F69D0FCF2DE}" presName="txSpace" presStyleCnt="0"/>
      <dgm:spPr/>
    </dgm:pt>
    <dgm:pt modelId="{CD44863D-98A7-4D1F-AFE8-3EB1F0C648B1}" type="pres">
      <dgm:prSet presAssocID="{9AAEFC26-7E22-47EA-8557-8F69D0FCF2DE}" presName="desTx" presStyleLbl="revTx" presStyleIdx="5" presStyleCnt="10">
        <dgm:presLayoutVars/>
      </dgm:prSet>
      <dgm:spPr/>
    </dgm:pt>
    <dgm:pt modelId="{6D7CDC02-C2A1-422B-A672-79192E5E9FDB}" type="pres">
      <dgm:prSet presAssocID="{22249C6A-ADEB-4420-8FAE-69550CABF4C5}" presName="sibTrans" presStyleCnt="0"/>
      <dgm:spPr/>
    </dgm:pt>
    <dgm:pt modelId="{67202DAB-E9A3-470A-BF27-1878B79FC8E2}" type="pres">
      <dgm:prSet presAssocID="{32094F09-1427-4BF8-A9FB-46E47B426CAA}" presName="compNode" presStyleCnt="0"/>
      <dgm:spPr/>
    </dgm:pt>
    <dgm:pt modelId="{502A4ABA-C30D-4F92-9B46-23985BDD41F8}" type="pres">
      <dgm:prSet presAssocID="{32094F09-1427-4BF8-A9FB-46E47B426CA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8C77D63-2E9C-44E8-B2DE-4780BD1702A2}" type="pres">
      <dgm:prSet presAssocID="{32094F09-1427-4BF8-A9FB-46E47B426CAA}" presName="iconSpace" presStyleCnt="0"/>
      <dgm:spPr/>
    </dgm:pt>
    <dgm:pt modelId="{3C28ED5D-5898-4741-9444-8469D453ED66}" type="pres">
      <dgm:prSet presAssocID="{32094F09-1427-4BF8-A9FB-46E47B426CAA}" presName="parTx" presStyleLbl="revTx" presStyleIdx="6" presStyleCnt="10">
        <dgm:presLayoutVars>
          <dgm:chMax val="0"/>
          <dgm:chPref val="0"/>
        </dgm:presLayoutVars>
      </dgm:prSet>
      <dgm:spPr/>
    </dgm:pt>
    <dgm:pt modelId="{97105F87-3A00-4DFB-8394-5FA585386F7F}" type="pres">
      <dgm:prSet presAssocID="{32094F09-1427-4BF8-A9FB-46E47B426CAA}" presName="txSpace" presStyleCnt="0"/>
      <dgm:spPr/>
    </dgm:pt>
    <dgm:pt modelId="{0B2541C9-FA66-4A21-8950-8A669BA4D9E1}" type="pres">
      <dgm:prSet presAssocID="{32094F09-1427-4BF8-A9FB-46E47B426CAA}" presName="desTx" presStyleLbl="revTx" presStyleIdx="7" presStyleCnt="10" custLinFactNeighborX="-6961" custLinFactNeighborY="-49763">
        <dgm:presLayoutVars/>
      </dgm:prSet>
      <dgm:spPr/>
    </dgm:pt>
    <dgm:pt modelId="{A8295B3D-5C2A-4376-A62D-C49FAD9602EE}" type="pres">
      <dgm:prSet presAssocID="{684090FE-B5B4-4460-A165-E59B112968F0}" presName="sibTrans" presStyleCnt="0"/>
      <dgm:spPr/>
    </dgm:pt>
    <dgm:pt modelId="{C0B7FE34-32BB-4519-B87A-DD1194C33CA2}" type="pres">
      <dgm:prSet presAssocID="{D8A9CC4C-76A8-4BB2-B556-DB8F8AE9E606}" presName="compNode" presStyleCnt="0"/>
      <dgm:spPr/>
    </dgm:pt>
    <dgm:pt modelId="{FA2ACDB0-7E3F-4284-900C-E1A6B6CEBBE6}" type="pres">
      <dgm:prSet presAssocID="{D8A9CC4C-76A8-4BB2-B556-DB8F8AE9E60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C7CADEE-BCF3-4E46-A187-498E54802EED}" type="pres">
      <dgm:prSet presAssocID="{D8A9CC4C-76A8-4BB2-B556-DB8F8AE9E606}" presName="iconSpace" presStyleCnt="0"/>
      <dgm:spPr/>
    </dgm:pt>
    <dgm:pt modelId="{E8B3BF72-BC33-4A32-A1EA-FA09F8C91B08}" type="pres">
      <dgm:prSet presAssocID="{D8A9CC4C-76A8-4BB2-B556-DB8F8AE9E606}" presName="parTx" presStyleLbl="revTx" presStyleIdx="8" presStyleCnt="10">
        <dgm:presLayoutVars>
          <dgm:chMax val="0"/>
          <dgm:chPref val="0"/>
        </dgm:presLayoutVars>
      </dgm:prSet>
      <dgm:spPr/>
    </dgm:pt>
    <dgm:pt modelId="{F4EEF11E-5696-458A-A124-0D88F750514D}" type="pres">
      <dgm:prSet presAssocID="{D8A9CC4C-76A8-4BB2-B556-DB8F8AE9E606}" presName="txSpace" presStyleCnt="0"/>
      <dgm:spPr/>
    </dgm:pt>
    <dgm:pt modelId="{B8434ED3-4C18-4DD5-ACF3-040E70520525}" type="pres">
      <dgm:prSet presAssocID="{D8A9CC4C-76A8-4BB2-B556-DB8F8AE9E606}" presName="desTx" presStyleLbl="revTx" presStyleIdx="9" presStyleCnt="10">
        <dgm:presLayoutVars/>
      </dgm:prSet>
      <dgm:spPr/>
    </dgm:pt>
  </dgm:ptLst>
  <dgm:cxnLst>
    <dgm:cxn modelId="{9672EF04-7130-4E5D-AC81-4509BC25D7A9}" srcId="{4B149D60-9DFE-43D2-8655-62DBB6860904}" destId="{9AAEFC26-7E22-47EA-8557-8F69D0FCF2DE}" srcOrd="2" destOrd="0" parTransId="{29A907C4-A40F-4489-81E3-0911B914752D}" sibTransId="{22249C6A-ADEB-4420-8FAE-69550CABF4C5}"/>
    <dgm:cxn modelId="{B2C4E40D-3D84-44A2-B113-86E21E75237B}" type="presOf" srcId="{C51240A9-9EAC-48FD-92A6-A23BAAD59E84}" destId="{0B2541C9-FA66-4A21-8950-8A669BA4D9E1}" srcOrd="0" destOrd="1" presId="urn:microsoft.com/office/officeart/2018/2/layout/IconLabelDescriptionList"/>
    <dgm:cxn modelId="{6AC69810-4F6F-45EB-B01E-7A0637DFF4D6}" type="presOf" srcId="{D8A9CC4C-76A8-4BB2-B556-DB8F8AE9E606}" destId="{E8B3BF72-BC33-4A32-A1EA-FA09F8C91B08}" srcOrd="0" destOrd="0" presId="urn:microsoft.com/office/officeart/2018/2/layout/IconLabelDescriptionList"/>
    <dgm:cxn modelId="{29DBE727-E536-4FC8-95D9-1A95962FB401}" srcId="{32094F09-1427-4BF8-A9FB-46E47B426CAA}" destId="{C51240A9-9EAC-48FD-92A6-A23BAAD59E84}" srcOrd="1" destOrd="0" parTransId="{7844B069-EAD2-4447-AF7D-D9B3D5A79BCB}" sibTransId="{9C4E5D2D-B89B-4FB0-B35E-D1281469664D}"/>
    <dgm:cxn modelId="{4134C52D-F0FA-4297-A14E-EA1A9B9507E4}" srcId="{4B149D60-9DFE-43D2-8655-62DBB6860904}" destId="{F15A78D2-7358-49FF-98D0-82ECA78F2888}" srcOrd="0" destOrd="0" parTransId="{BBACB661-0CE7-47CA-8EC9-D059FA30F44D}" sibTransId="{B2D67998-0BAA-42DC-8A07-975BA1DBA6D9}"/>
    <dgm:cxn modelId="{C8FE612F-8ED9-4679-902C-CB2081FF9C63}" srcId="{4B149D60-9DFE-43D2-8655-62DBB6860904}" destId="{D8A9CC4C-76A8-4BB2-B556-DB8F8AE9E606}" srcOrd="4" destOrd="0" parTransId="{FBDD19E3-764E-4207-BBF6-E0B0A053B7DF}" sibTransId="{E39EF25E-A479-4C59-A90D-752359B39418}"/>
    <dgm:cxn modelId="{B261BE30-FDB0-4754-BE17-51BAB05E3C7B}" type="presOf" srcId="{F15A78D2-7358-49FF-98D0-82ECA78F2888}" destId="{D6E5BC88-10AE-47B9-B8F2-6139A10E2A50}" srcOrd="0" destOrd="0" presId="urn:microsoft.com/office/officeart/2018/2/layout/IconLabelDescriptionList"/>
    <dgm:cxn modelId="{8EB6B465-9866-4DCB-9CC3-3D9AC0594103}" srcId="{32094F09-1427-4BF8-A9FB-46E47B426CAA}" destId="{1550AC80-753D-4AA4-9D58-505B8253DF25}" srcOrd="0" destOrd="0" parTransId="{FEB25899-2D12-4335-B100-B7A48B361156}" sibTransId="{24E7015B-15C3-455B-A302-446FC6DF5B5A}"/>
    <dgm:cxn modelId="{44C7A793-66F1-437B-9CF8-B8142FC3DADC}" type="presOf" srcId="{5B1CCB89-676A-4ABB-B85D-FEA48C47F617}" destId="{C3AB2039-A5CC-4CB8-9C47-E88482C05131}" srcOrd="0" destOrd="0" presId="urn:microsoft.com/office/officeart/2018/2/layout/IconLabelDescriptionList"/>
    <dgm:cxn modelId="{04030F99-A57A-49B9-9CAB-D99524950334}" type="presOf" srcId="{4B149D60-9DFE-43D2-8655-62DBB6860904}" destId="{8EB96053-B453-405A-B56B-100F79DDBD69}" srcOrd="0" destOrd="0" presId="urn:microsoft.com/office/officeart/2018/2/layout/IconLabelDescriptionList"/>
    <dgm:cxn modelId="{65A6FCB9-2717-4E21-9EF8-0FAF2354172F}" type="presOf" srcId="{9AAEFC26-7E22-47EA-8557-8F69D0FCF2DE}" destId="{C7040FED-5DC1-408B-8A3C-2DB13E909B8D}" srcOrd="0" destOrd="0" presId="urn:microsoft.com/office/officeart/2018/2/layout/IconLabelDescriptionList"/>
    <dgm:cxn modelId="{314969C6-F976-469A-8EF3-ACE3F4AE0F84}" type="presOf" srcId="{1550AC80-753D-4AA4-9D58-505B8253DF25}" destId="{0B2541C9-FA66-4A21-8950-8A669BA4D9E1}" srcOrd="0" destOrd="0" presId="urn:microsoft.com/office/officeart/2018/2/layout/IconLabelDescriptionList"/>
    <dgm:cxn modelId="{F38280D4-8E5D-41F7-A9B3-7509B16294AB}" type="presOf" srcId="{32094F09-1427-4BF8-A9FB-46E47B426CAA}" destId="{3C28ED5D-5898-4741-9444-8469D453ED66}" srcOrd="0" destOrd="0" presId="urn:microsoft.com/office/officeart/2018/2/layout/IconLabelDescriptionList"/>
    <dgm:cxn modelId="{31E601D6-FF30-4BDB-96CC-6276EC50488F}" srcId="{4B149D60-9DFE-43D2-8655-62DBB6860904}" destId="{5B1CCB89-676A-4ABB-B85D-FEA48C47F617}" srcOrd="1" destOrd="0" parTransId="{1D5FB02B-B1AD-4B80-A6D6-DF8E47EE2AC3}" sibTransId="{8FB0EDB9-4478-4DFA-AEAB-EFB783A5E3FD}"/>
    <dgm:cxn modelId="{87C2F0F6-CEC3-431D-A31A-F608B0ED91F9}" srcId="{4B149D60-9DFE-43D2-8655-62DBB6860904}" destId="{32094F09-1427-4BF8-A9FB-46E47B426CAA}" srcOrd="3" destOrd="0" parTransId="{02E6927A-C1A4-4F76-A799-94C455192F6A}" sibTransId="{684090FE-B5B4-4460-A165-E59B112968F0}"/>
    <dgm:cxn modelId="{683F6982-6D05-4F63-BC11-820D0C51FD79}" type="presParOf" srcId="{8EB96053-B453-405A-B56B-100F79DDBD69}" destId="{D3E4BF90-765D-4544-8BBF-53CDD8E56C52}" srcOrd="0" destOrd="0" presId="urn:microsoft.com/office/officeart/2018/2/layout/IconLabelDescriptionList"/>
    <dgm:cxn modelId="{0337D199-A496-4A58-9B3E-28E2DD951610}" type="presParOf" srcId="{D3E4BF90-765D-4544-8BBF-53CDD8E56C52}" destId="{23FE1F09-9E8D-450A-8050-5E2495103192}" srcOrd="0" destOrd="0" presId="urn:microsoft.com/office/officeart/2018/2/layout/IconLabelDescriptionList"/>
    <dgm:cxn modelId="{10F1EA7A-68DC-48FA-8697-FCB38BB544B7}" type="presParOf" srcId="{D3E4BF90-765D-4544-8BBF-53CDD8E56C52}" destId="{C1A04623-9EEE-4DC4-9AA7-8BC819FD2812}" srcOrd="1" destOrd="0" presId="urn:microsoft.com/office/officeart/2018/2/layout/IconLabelDescriptionList"/>
    <dgm:cxn modelId="{7F0D71CE-FBDD-474F-A7DE-8BBB7B23B063}" type="presParOf" srcId="{D3E4BF90-765D-4544-8BBF-53CDD8E56C52}" destId="{D6E5BC88-10AE-47B9-B8F2-6139A10E2A50}" srcOrd="2" destOrd="0" presId="urn:microsoft.com/office/officeart/2018/2/layout/IconLabelDescriptionList"/>
    <dgm:cxn modelId="{9B2EE0A2-5C7C-4FB5-9B5C-2DB1512E0C9D}" type="presParOf" srcId="{D3E4BF90-765D-4544-8BBF-53CDD8E56C52}" destId="{C89056F4-479B-4508-A0DB-1AF031F0C7CD}" srcOrd="3" destOrd="0" presId="urn:microsoft.com/office/officeart/2018/2/layout/IconLabelDescriptionList"/>
    <dgm:cxn modelId="{7C379BDE-2E82-4CC7-AEFF-870EBA48E38C}" type="presParOf" srcId="{D3E4BF90-765D-4544-8BBF-53CDD8E56C52}" destId="{A083BDF1-F462-4B76-997A-8F62BD7313FE}" srcOrd="4" destOrd="0" presId="urn:microsoft.com/office/officeart/2018/2/layout/IconLabelDescriptionList"/>
    <dgm:cxn modelId="{5D071960-2F53-48A9-A744-AC3BA1840FD9}" type="presParOf" srcId="{8EB96053-B453-405A-B56B-100F79DDBD69}" destId="{0681BAAD-2DD5-447C-886F-D18581641E53}" srcOrd="1" destOrd="0" presId="urn:microsoft.com/office/officeart/2018/2/layout/IconLabelDescriptionList"/>
    <dgm:cxn modelId="{39286EAC-A015-4194-9B6B-D488898A466C}" type="presParOf" srcId="{8EB96053-B453-405A-B56B-100F79DDBD69}" destId="{5438DDD4-4B01-4EED-8D1D-143A54396DAA}" srcOrd="2" destOrd="0" presId="urn:microsoft.com/office/officeart/2018/2/layout/IconLabelDescriptionList"/>
    <dgm:cxn modelId="{24BFB02F-A421-4CCF-89F1-1D9DC048D623}" type="presParOf" srcId="{5438DDD4-4B01-4EED-8D1D-143A54396DAA}" destId="{46975559-3315-46C4-962E-BC1039C1BA30}" srcOrd="0" destOrd="0" presId="urn:microsoft.com/office/officeart/2018/2/layout/IconLabelDescriptionList"/>
    <dgm:cxn modelId="{613CA15E-C36F-4614-AB15-0D064D456652}" type="presParOf" srcId="{5438DDD4-4B01-4EED-8D1D-143A54396DAA}" destId="{A507234C-0650-4653-8667-745446DF6827}" srcOrd="1" destOrd="0" presId="urn:microsoft.com/office/officeart/2018/2/layout/IconLabelDescriptionList"/>
    <dgm:cxn modelId="{50E755E5-EE45-4228-AEE5-EC9B93E76C75}" type="presParOf" srcId="{5438DDD4-4B01-4EED-8D1D-143A54396DAA}" destId="{C3AB2039-A5CC-4CB8-9C47-E88482C05131}" srcOrd="2" destOrd="0" presId="urn:microsoft.com/office/officeart/2018/2/layout/IconLabelDescriptionList"/>
    <dgm:cxn modelId="{6B054434-CFC7-48F7-B3F6-DA52DDA48EA1}" type="presParOf" srcId="{5438DDD4-4B01-4EED-8D1D-143A54396DAA}" destId="{A02D401E-2ED3-4421-BD8B-4CB7AB8EED5A}" srcOrd="3" destOrd="0" presId="urn:microsoft.com/office/officeart/2018/2/layout/IconLabelDescriptionList"/>
    <dgm:cxn modelId="{CFD6320D-7CE6-41A9-9F81-43460D2B3320}" type="presParOf" srcId="{5438DDD4-4B01-4EED-8D1D-143A54396DAA}" destId="{6BE092D3-B135-41F5-81C5-753B095554E7}" srcOrd="4" destOrd="0" presId="urn:microsoft.com/office/officeart/2018/2/layout/IconLabelDescriptionList"/>
    <dgm:cxn modelId="{DA8067FE-3EF1-4EDB-B9F2-114E5281C50C}" type="presParOf" srcId="{8EB96053-B453-405A-B56B-100F79DDBD69}" destId="{6C02A876-7934-4CBE-945C-73FCC6E27408}" srcOrd="3" destOrd="0" presId="urn:microsoft.com/office/officeart/2018/2/layout/IconLabelDescriptionList"/>
    <dgm:cxn modelId="{01ABD1EF-8262-4D66-9E43-4B55FF4030E1}" type="presParOf" srcId="{8EB96053-B453-405A-B56B-100F79DDBD69}" destId="{90B76F30-4EB2-440D-B857-24F34696AD55}" srcOrd="4" destOrd="0" presId="urn:microsoft.com/office/officeart/2018/2/layout/IconLabelDescriptionList"/>
    <dgm:cxn modelId="{F7B5DE4D-248A-4CFB-81C1-F94FC410EC62}" type="presParOf" srcId="{90B76F30-4EB2-440D-B857-24F34696AD55}" destId="{24323B7D-A9FC-4AA0-A42B-26D7CE2DEDFB}" srcOrd="0" destOrd="0" presId="urn:microsoft.com/office/officeart/2018/2/layout/IconLabelDescriptionList"/>
    <dgm:cxn modelId="{08752276-B7DB-4504-A79D-D8F316BEDCF9}" type="presParOf" srcId="{90B76F30-4EB2-440D-B857-24F34696AD55}" destId="{FC1B3AFD-B419-445C-9BB2-6A9A46EE40E5}" srcOrd="1" destOrd="0" presId="urn:microsoft.com/office/officeart/2018/2/layout/IconLabelDescriptionList"/>
    <dgm:cxn modelId="{A8F9CFA5-8C23-4130-B274-2B5F66CADF05}" type="presParOf" srcId="{90B76F30-4EB2-440D-B857-24F34696AD55}" destId="{C7040FED-5DC1-408B-8A3C-2DB13E909B8D}" srcOrd="2" destOrd="0" presId="urn:microsoft.com/office/officeart/2018/2/layout/IconLabelDescriptionList"/>
    <dgm:cxn modelId="{20874D7F-1438-40B8-8A36-418007AB9497}" type="presParOf" srcId="{90B76F30-4EB2-440D-B857-24F34696AD55}" destId="{DAA76F92-F126-4EA8-BE55-32FD08E72A44}" srcOrd="3" destOrd="0" presId="urn:microsoft.com/office/officeart/2018/2/layout/IconLabelDescriptionList"/>
    <dgm:cxn modelId="{7E713117-E3DD-4015-89AD-0C7D492EEFD1}" type="presParOf" srcId="{90B76F30-4EB2-440D-B857-24F34696AD55}" destId="{CD44863D-98A7-4D1F-AFE8-3EB1F0C648B1}" srcOrd="4" destOrd="0" presId="urn:microsoft.com/office/officeart/2018/2/layout/IconLabelDescriptionList"/>
    <dgm:cxn modelId="{693CDF03-23AA-4E2E-8E94-B7B92137A7A5}" type="presParOf" srcId="{8EB96053-B453-405A-B56B-100F79DDBD69}" destId="{6D7CDC02-C2A1-422B-A672-79192E5E9FDB}" srcOrd="5" destOrd="0" presId="urn:microsoft.com/office/officeart/2018/2/layout/IconLabelDescriptionList"/>
    <dgm:cxn modelId="{7B4508C6-CB5D-41B9-A2C2-93CF2AD7A503}" type="presParOf" srcId="{8EB96053-B453-405A-B56B-100F79DDBD69}" destId="{67202DAB-E9A3-470A-BF27-1878B79FC8E2}" srcOrd="6" destOrd="0" presId="urn:microsoft.com/office/officeart/2018/2/layout/IconLabelDescriptionList"/>
    <dgm:cxn modelId="{1217554B-1C31-4395-B059-A6383BD5C387}" type="presParOf" srcId="{67202DAB-E9A3-470A-BF27-1878B79FC8E2}" destId="{502A4ABA-C30D-4F92-9B46-23985BDD41F8}" srcOrd="0" destOrd="0" presId="urn:microsoft.com/office/officeart/2018/2/layout/IconLabelDescriptionList"/>
    <dgm:cxn modelId="{FAA64566-778A-40AA-BFB6-C3701C745CD2}" type="presParOf" srcId="{67202DAB-E9A3-470A-BF27-1878B79FC8E2}" destId="{68C77D63-2E9C-44E8-B2DE-4780BD1702A2}" srcOrd="1" destOrd="0" presId="urn:microsoft.com/office/officeart/2018/2/layout/IconLabelDescriptionList"/>
    <dgm:cxn modelId="{FDC4F250-0700-4153-ABA4-569FFFF4737F}" type="presParOf" srcId="{67202DAB-E9A3-470A-BF27-1878B79FC8E2}" destId="{3C28ED5D-5898-4741-9444-8469D453ED66}" srcOrd="2" destOrd="0" presId="urn:microsoft.com/office/officeart/2018/2/layout/IconLabelDescriptionList"/>
    <dgm:cxn modelId="{57506E87-0A27-4624-B45D-7B6C4F57A042}" type="presParOf" srcId="{67202DAB-E9A3-470A-BF27-1878B79FC8E2}" destId="{97105F87-3A00-4DFB-8394-5FA585386F7F}" srcOrd="3" destOrd="0" presId="urn:microsoft.com/office/officeart/2018/2/layout/IconLabelDescriptionList"/>
    <dgm:cxn modelId="{8110D0D4-E2D1-4FEE-9E85-3F56DE03DBF4}" type="presParOf" srcId="{67202DAB-E9A3-470A-BF27-1878B79FC8E2}" destId="{0B2541C9-FA66-4A21-8950-8A669BA4D9E1}" srcOrd="4" destOrd="0" presId="urn:microsoft.com/office/officeart/2018/2/layout/IconLabelDescriptionList"/>
    <dgm:cxn modelId="{A6B71E76-9F28-4474-A7E5-2D9F2CF7D255}" type="presParOf" srcId="{8EB96053-B453-405A-B56B-100F79DDBD69}" destId="{A8295B3D-5C2A-4376-A62D-C49FAD9602EE}" srcOrd="7" destOrd="0" presId="urn:microsoft.com/office/officeart/2018/2/layout/IconLabelDescriptionList"/>
    <dgm:cxn modelId="{C6170521-D0C5-4369-872E-6FE68641144C}" type="presParOf" srcId="{8EB96053-B453-405A-B56B-100F79DDBD69}" destId="{C0B7FE34-32BB-4519-B87A-DD1194C33CA2}" srcOrd="8" destOrd="0" presId="urn:microsoft.com/office/officeart/2018/2/layout/IconLabelDescriptionList"/>
    <dgm:cxn modelId="{291C43A9-B4C9-4223-8F03-E2FDBDDE7BD7}" type="presParOf" srcId="{C0B7FE34-32BB-4519-B87A-DD1194C33CA2}" destId="{FA2ACDB0-7E3F-4284-900C-E1A6B6CEBBE6}" srcOrd="0" destOrd="0" presId="urn:microsoft.com/office/officeart/2018/2/layout/IconLabelDescriptionList"/>
    <dgm:cxn modelId="{2A335E4F-D8C6-4819-9328-F5A77CB4DB16}" type="presParOf" srcId="{C0B7FE34-32BB-4519-B87A-DD1194C33CA2}" destId="{8C7CADEE-BCF3-4E46-A187-498E54802EED}" srcOrd="1" destOrd="0" presId="urn:microsoft.com/office/officeart/2018/2/layout/IconLabelDescriptionList"/>
    <dgm:cxn modelId="{3A409BC0-0A9A-40D1-93C3-72495C6E117F}" type="presParOf" srcId="{C0B7FE34-32BB-4519-B87A-DD1194C33CA2}" destId="{E8B3BF72-BC33-4A32-A1EA-FA09F8C91B08}" srcOrd="2" destOrd="0" presId="urn:microsoft.com/office/officeart/2018/2/layout/IconLabelDescriptionList"/>
    <dgm:cxn modelId="{E8749B67-4D22-4238-8D0E-A6F2FABF3761}" type="presParOf" srcId="{C0B7FE34-32BB-4519-B87A-DD1194C33CA2}" destId="{F4EEF11E-5696-458A-A124-0D88F750514D}" srcOrd="3" destOrd="0" presId="urn:microsoft.com/office/officeart/2018/2/layout/IconLabelDescriptionList"/>
    <dgm:cxn modelId="{93FBCED9-BCD8-4A25-917D-001A3616C703}" type="presParOf" srcId="{C0B7FE34-32BB-4519-B87A-DD1194C33CA2}" destId="{B8434ED3-4C18-4DD5-ACF3-040E7052052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9EA570-1F76-4BF0-9C3C-DC73F37AFC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42588BF1-DECE-452A-AFF8-076E18ECFB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Singleton Pattern: Used to create a single server instance.</a:t>
          </a:r>
        </a:p>
      </dgm:t>
    </dgm:pt>
    <dgm:pt modelId="{C5D96E09-F3EF-4EFB-A279-35AE14DBF4FD}" type="parTrans" cxnId="{E68C11EB-AF16-4559-AC11-A6C433727649}">
      <dgm:prSet/>
      <dgm:spPr/>
      <dgm:t>
        <a:bodyPr/>
        <a:lstStyle/>
        <a:p>
          <a:endParaRPr lang="en-US"/>
        </a:p>
      </dgm:t>
    </dgm:pt>
    <dgm:pt modelId="{C60024AC-FB86-40A5-8445-AA17F40AC15B}" type="sibTrans" cxnId="{E68C11EB-AF16-4559-AC11-A6C433727649}">
      <dgm:prSet/>
      <dgm:spPr/>
      <dgm:t>
        <a:bodyPr/>
        <a:lstStyle/>
        <a:p>
          <a:endParaRPr lang="en-US"/>
        </a:p>
      </dgm:t>
    </dgm:pt>
    <dgm:pt modelId="{72C58CAA-0674-4780-BF4E-5160FC17B3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Observer Pattern: Used for updating views in response to data changes in client side.</a:t>
          </a:r>
        </a:p>
      </dgm:t>
    </dgm:pt>
    <dgm:pt modelId="{702ABCA6-3380-4E4B-A952-5C50C8B0406C}" type="parTrans" cxnId="{45630089-75E5-4739-9112-41B79B92194D}">
      <dgm:prSet/>
      <dgm:spPr/>
      <dgm:t>
        <a:bodyPr/>
        <a:lstStyle/>
        <a:p>
          <a:endParaRPr lang="en-US"/>
        </a:p>
      </dgm:t>
    </dgm:pt>
    <dgm:pt modelId="{5EC16194-6F7F-4B69-A45C-8E5A9CF3EE41}" type="sibTrans" cxnId="{45630089-75E5-4739-9112-41B79B92194D}">
      <dgm:prSet/>
      <dgm:spPr/>
      <dgm:t>
        <a:bodyPr/>
        <a:lstStyle/>
        <a:p>
          <a:endParaRPr lang="en-US"/>
        </a:p>
      </dgm:t>
    </dgm:pt>
    <dgm:pt modelId="{9192DF0B-BF94-4D1C-9DA0-9B42B189B1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Facade Pattern: </a:t>
          </a:r>
          <a:r>
            <a:rPr lang="en-US" dirty="0"/>
            <a:t>Simplifies interaction with complex subsystems.</a:t>
          </a:r>
        </a:p>
      </dgm:t>
    </dgm:pt>
    <dgm:pt modelId="{07D8D01A-D0A9-451D-8A7F-528A49284CB1}" type="parTrans" cxnId="{602DB842-7D54-4BE6-9473-836E3B7C3EF4}">
      <dgm:prSet/>
      <dgm:spPr/>
      <dgm:t>
        <a:bodyPr/>
        <a:lstStyle/>
        <a:p>
          <a:endParaRPr lang="en-US"/>
        </a:p>
      </dgm:t>
    </dgm:pt>
    <dgm:pt modelId="{90E32CC3-9311-429C-9BAD-E398C43C5BFC}" type="sibTrans" cxnId="{602DB842-7D54-4BE6-9473-836E3B7C3EF4}">
      <dgm:prSet/>
      <dgm:spPr/>
      <dgm:t>
        <a:bodyPr/>
        <a:lstStyle/>
        <a:p>
          <a:endParaRPr lang="en-US"/>
        </a:p>
      </dgm:t>
    </dgm:pt>
    <dgm:pt modelId="{ED5FF3BD-4315-402D-B16E-04293169AC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“Server” class acts as a facade to subsystems like Admin and User.</a:t>
          </a:r>
        </a:p>
      </dgm:t>
    </dgm:pt>
    <dgm:pt modelId="{9BED7E76-F1E1-4399-AF8F-1A2FD534F905}" type="parTrans" cxnId="{C493F0EB-6B84-4CDC-B0AC-258B3E5C5F30}">
      <dgm:prSet/>
      <dgm:spPr/>
      <dgm:t>
        <a:bodyPr/>
        <a:lstStyle/>
        <a:p>
          <a:endParaRPr lang="en-US"/>
        </a:p>
      </dgm:t>
    </dgm:pt>
    <dgm:pt modelId="{FAAE9C94-BB20-4A51-8CF5-122F4A7D0BAC}" type="sibTrans" cxnId="{C493F0EB-6B84-4CDC-B0AC-258B3E5C5F30}">
      <dgm:prSet/>
      <dgm:spPr/>
      <dgm:t>
        <a:bodyPr/>
        <a:lstStyle/>
        <a:p>
          <a:endParaRPr lang="en-US"/>
        </a:p>
      </dgm:t>
    </dgm:pt>
    <dgm:pt modelId="{3F613AD9-AC25-4C4B-8400-9A1CE492FD2B}" type="pres">
      <dgm:prSet presAssocID="{0A9EA570-1F76-4BF0-9C3C-DC73F37AFC85}" presName="root" presStyleCnt="0">
        <dgm:presLayoutVars>
          <dgm:dir/>
          <dgm:resizeHandles val="exact"/>
        </dgm:presLayoutVars>
      </dgm:prSet>
      <dgm:spPr/>
    </dgm:pt>
    <dgm:pt modelId="{695A12EC-9A8F-410B-AAAA-3817F3F60C5A}" type="pres">
      <dgm:prSet presAssocID="{42588BF1-DECE-452A-AFF8-076E18ECFB3C}" presName="compNode" presStyleCnt="0"/>
      <dgm:spPr/>
    </dgm:pt>
    <dgm:pt modelId="{90C20F05-05BF-4D69-8EED-A71F29181A1B}" type="pres">
      <dgm:prSet presAssocID="{42588BF1-DECE-452A-AFF8-076E18ECFB3C}" presName="bgRect" presStyleLbl="bgShp" presStyleIdx="0" presStyleCnt="3"/>
      <dgm:spPr/>
    </dgm:pt>
    <dgm:pt modelId="{C7B9051A-F137-48CA-BBFF-C7585287BD19}" type="pres">
      <dgm:prSet presAssocID="{42588BF1-DECE-452A-AFF8-076E18ECFB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4865914-7863-4970-A6EB-315A1E4CBF79}" type="pres">
      <dgm:prSet presAssocID="{42588BF1-DECE-452A-AFF8-076E18ECFB3C}" presName="spaceRect" presStyleCnt="0"/>
      <dgm:spPr/>
    </dgm:pt>
    <dgm:pt modelId="{60F1B5E0-25C6-4F89-95F5-F18E92CECA09}" type="pres">
      <dgm:prSet presAssocID="{42588BF1-DECE-452A-AFF8-076E18ECFB3C}" presName="parTx" presStyleLbl="revTx" presStyleIdx="0" presStyleCnt="4">
        <dgm:presLayoutVars>
          <dgm:chMax val="0"/>
          <dgm:chPref val="0"/>
        </dgm:presLayoutVars>
      </dgm:prSet>
      <dgm:spPr/>
    </dgm:pt>
    <dgm:pt modelId="{52C1F37F-BF3C-4160-B665-33C27E7326A5}" type="pres">
      <dgm:prSet presAssocID="{C60024AC-FB86-40A5-8445-AA17F40AC15B}" presName="sibTrans" presStyleCnt="0"/>
      <dgm:spPr/>
    </dgm:pt>
    <dgm:pt modelId="{76A8611E-8CFB-4198-B2C1-BF9375CCFB1E}" type="pres">
      <dgm:prSet presAssocID="{72C58CAA-0674-4780-BF4E-5160FC17B339}" presName="compNode" presStyleCnt="0"/>
      <dgm:spPr/>
    </dgm:pt>
    <dgm:pt modelId="{32480A54-E7E1-412E-B864-62A71F085ABA}" type="pres">
      <dgm:prSet presAssocID="{72C58CAA-0674-4780-BF4E-5160FC17B339}" presName="bgRect" presStyleLbl="bgShp" presStyleIdx="1" presStyleCnt="3"/>
      <dgm:spPr/>
    </dgm:pt>
    <dgm:pt modelId="{3E5973D4-2D35-4F61-A353-5D8B9D8219E0}" type="pres">
      <dgm:prSet presAssocID="{72C58CAA-0674-4780-BF4E-5160FC17B3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04C3A12-D877-4D15-8E49-2090A9718415}" type="pres">
      <dgm:prSet presAssocID="{72C58CAA-0674-4780-BF4E-5160FC17B339}" presName="spaceRect" presStyleCnt="0"/>
      <dgm:spPr/>
    </dgm:pt>
    <dgm:pt modelId="{F155C7A5-6639-4D1E-BC86-436CD245F5BD}" type="pres">
      <dgm:prSet presAssocID="{72C58CAA-0674-4780-BF4E-5160FC17B339}" presName="parTx" presStyleLbl="revTx" presStyleIdx="1" presStyleCnt="4">
        <dgm:presLayoutVars>
          <dgm:chMax val="0"/>
          <dgm:chPref val="0"/>
        </dgm:presLayoutVars>
      </dgm:prSet>
      <dgm:spPr/>
    </dgm:pt>
    <dgm:pt modelId="{90C444F9-D3F0-4708-814B-79BCFB2C13AB}" type="pres">
      <dgm:prSet presAssocID="{5EC16194-6F7F-4B69-A45C-8E5A9CF3EE41}" presName="sibTrans" presStyleCnt="0"/>
      <dgm:spPr/>
    </dgm:pt>
    <dgm:pt modelId="{78DD7A8A-7988-4A41-9A29-A330C7FA1322}" type="pres">
      <dgm:prSet presAssocID="{9192DF0B-BF94-4D1C-9DA0-9B42B189B125}" presName="compNode" presStyleCnt="0"/>
      <dgm:spPr/>
    </dgm:pt>
    <dgm:pt modelId="{93BE97E1-1F12-4909-9F2B-4BBEB1672CFC}" type="pres">
      <dgm:prSet presAssocID="{9192DF0B-BF94-4D1C-9DA0-9B42B189B125}" presName="bgRect" presStyleLbl="bgShp" presStyleIdx="2" presStyleCnt="3"/>
      <dgm:spPr/>
    </dgm:pt>
    <dgm:pt modelId="{1F7FF582-90FE-462C-87B0-EF521F6AADFB}" type="pres">
      <dgm:prSet presAssocID="{9192DF0B-BF94-4D1C-9DA0-9B42B189B1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AD341AB7-912C-4621-9B29-9FD76DE573F1}" type="pres">
      <dgm:prSet presAssocID="{9192DF0B-BF94-4D1C-9DA0-9B42B189B125}" presName="spaceRect" presStyleCnt="0"/>
      <dgm:spPr/>
    </dgm:pt>
    <dgm:pt modelId="{E150B3F1-FEFF-49CB-B602-378BC0F5CA62}" type="pres">
      <dgm:prSet presAssocID="{9192DF0B-BF94-4D1C-9DA0-9B42B189B125}" presName="parTx" presStyleLbl="revTx" presStyleIdx="2" presStyleCnt="4">
        <dgm:presLayoutVars>
          <dgm:chMax val="0"/>
          <dgm:chPref val="0"/>
        </dgm:presLayoutVars>
      </dgm:prSet>
      <dgm:spPr/>
    </dgm:pt>
    <dgm:pt modelId="{D1FA2F16-8DFB-4A88-AAAA-C9A5E5D3A10E}" type="pres">
      <dgm:prSet presAssocID="{9192DF0B-BF94-4D1C-9DA0-9B42B189B125}" presName="desTx" presStyleLbl="revTx" presStyleIdx="3" presStyleCnt="4">
        <dgm:presLayoutVars/>
      </dgm:prSet>
      <dgm:spPr/>
    </dgm:pt>
  </dgm:ptLst>
  <dgm:cxnLst>
    <dgm:cxn modelId="{4B903D39-39D8-4BC5-B614-A77969A4F2EA}" type="presOf" srcId="{9192DF0B-BF94-4D1C-9DA0-9B42B189B125}" destId="{E150B3F1-FEFF-49CB-B602-378BC0F5CA62}" srcOrd="0" destOrd="0" presId="urn:microsoft.com/office/officeart/2018/2/layout/IconVerticalSolidList"/>
    <dgm:cxn modelId="{602DB842-7D54-4BE6-9473-836E3B7C3EF4}" srcId="{0A9EA570-1F76-4BF0-9C3C-DC73F37AFC85}" destId="{9192DF0B-BF94-4D1C-9DA0-9B42B189B125}" srcOrd="2" destOrd="0" parTransId="{07D8D01A-D0A9-451D-8A7F-528A49284CB1}" sibTransId="{90E32CC3-9311-429C-9BAD-E398C43C5BFC}"/>
    <dgm:cxn modelId="{903B1466-6C30-403D-8450-AE9BFEF31E43}" type="presOf" srcId="{ED5FF3BD-4315-402D-B16E-04293169ACC3}" destId="{D1FA2F16-8DFB-4A88-AAAA-C9A5E5D3A10E}" srcOrd="0" destOrd="0" presId="urn:microsoft.com/office/officeart/2018/2/layout/IconVerticalSolidList"/>
    <dgm:cxn modelId="{45630089-75E5-4739-9112-41B79B92194D}" srcId="{0A9EA570-1F76-4BF0-9C3C-DC73F37AFC85}" destId="{72C58CAA-0674-4780-BF4E-5160FC17B339}" srcOrd="1" destOrd="0" parTransId="{702ABCA6-3380-4E4B-A952-5C50C8B0406C}" sibTransId="{5EC16194-6F7F-4B69-A45C-8E5A9CF3EE41}"/>
    <dgm:cxn modelId="{AE91EEB6-1461-453B-9E4B-F66B653F192D}" type="presOf" srcId="{0A9EA570-1F76-4BF0-9C3C-DC73F37AFC85}" destId="{3F613AD9-AC25-4C4B-8400-9A1CE492FD2B}" srcOrd="0" destOrd="0" presId="urn:microsoft.com/office/officeart/2018/2/layout/IconVerticalSolidList"/>
    <dgm:cxn modelId="{E68C11EB-AF16-4559-AC11-A6C433727649}" srcId="{0A9EA570-1F76-4BF0-9C3C-DC73F37AFC85}" destId="{42588BF1-DECE-452A-AFF8-076E18ECFB3C}" srcOrd="0" destOrd="0" parTransId="{C5D96E09-F3EF-4EFB-A279-35AE14DBF4FD}" sibTransId="{C60024AC-FB86-40A5-8445-AA17F40AC15B}"/>
    <dgm:cxn modelId="{C493F0EB-6B84-4CDC-B0AC-258B3E5C5F30}" srcId="{9192DF0B-BF94-4D1C-9DA0-9B42B189B125}" destId="{ED5FF3BD-4315-402D-B16E-04293169ACC3}" srcOrd="0" destOrd="0" parTransId="{9BED7E76-F1E1-4399-AF8F-1A2FD534F905}" sibTransId="{FAAE9C94-BB20-4A51-8CF5-122F4A7D0BAC}"/>
    <dgm:cxn modelId="{952D94EF-6E10-451B-895B-3CAD620AE1D8}" type="presOf" srcId="{72C58CAA-0674-4780-BF4E-5160FC17B339}" destId="{F155C7A5-6639-4D1E-BC86-436CD245F5BD}" srcOrd="0" destOrd="0" presId="urn:microsoft.com/office/officeart/2018/2/layout/IconVerticalSolidList"/>
    <dgm:cxn modelId="{A37E77F1-12F5-4F8F-BBFF-6417DFAF5361}" type="presOf" srcId="{42588BF1-DECE-452A-AFF8-076E18ECFB3C}" destId="{60F1B5E0-25C6-4F89-95F5-F18E92CECA09}" srcOrd="0" destOrd="0" presId="urn:microsoft.com/office/officeart/2018/2/layout/IconVerticalSolidList"/>
    <dgm:cxn modelId="{C083B231-5261-442A-A1D9-907EAC47A17E}" type="presParOf" srcId="{3F613AD9-AC25-4C4B-8400-9A1CE492FD2B}" destId="{695A12EC-9A8F-410B-AAAA-3817F3F60C5A}" srcOrd="0" destOrd="0" presId="urn:microsoft.com/office/officeart/2018/2/layout/IconVerticalSolidList"/>
    <dgm:cxn modelId="{102F2B22-E9FE-4558-8758-797E00FF9076}" type="presParOf" srcId="{695A12EC-9A8F-410B-AAAA-3817F3F60C5A}" destId="{90C20F05-05BF-4D69-8EED-A71F29181A1B}" srcOrd="0" destOrd="0" presId="urn:microsoft.com/office/officeart/2018/2/layout/IconVerticalSolidList"/>
    <dgm:cxn modelId="{55DBD785-445B-4E9D-8FB3-F0290F5A55BC}" type="presParOf" srcId="{695A12EC-9A8F-410B-AAAA-3817F3F60C5A}" destId="{C7B9051A-F137-48CA-BBFF-C7585287BD19}" srcOrd="1" destOrd="0" presId="urn:microsoft.com/office/officeart/2018/2/layout/IconVerticalSolidList"/>
    <dgm:cxn modelId="{E891D318-EF38-40E2-8505-77D811ECC1A2}" type="presParOf" srcId="{695A12EC-9A8F-410B-AAAA-3817F3F60C5A}" destId="{C4865914-7863-4970-A6EB-315A1E4CBF79}" srcOrd="2" destOrd="0" presId="urn:microsoft.com/office/officeart/2018/2/layout/IconVerticalSolidList"/>
    <dgm:cxn modelId="{D5A6A435-07BE-4348-BDCD-F815168F11F6}" type="presParOf" srcId="{695A12EC-9A8F-410B-AAAA-3817F3F60C5A}" destId="{60F1B5E0-25C6-4F89-95F5-F18E92CECA09}" srcOrd="3" destOrd="0" presId="urn:microsoft.com/office/officeart/2018/2/layout/IconVerticalSolidList"/>
    <dgm:cxn modelId="{AE8BF7A7-14CC-4B8D-8AA9-8AE183CC302F}" type="presParOf" srcId="{3F613AD9-AC25-4C4B-8400-9A1CE492FD2B}" destId="{52C1F37F-BF3C-4160-B665-33C27E7326A5}" srcOrd="1" destOrd="0" presId="urn:microsoft.com/office/officeart/2018/2/layout/IconVerticalSolidList"/>
    <dgm:cxn modelId="{5370C645-E7A5-4DCE-803A-A0FBAC8EB5DE}" type="presParOf" srcId="{3F613AD9-AC25-4C4B-8400-9A1CE492FD2B}" destId="{76A8611E-8CFB-4198-B2C1-BF9375CCFB1E}" srcOrd="2" destOrd="0" presId="urn:microsoft.com/office/officeart/2018/2/layout/IconVerticalSolidList"/>
    <dgm:cxn modelId="{217AE5BA-8F2A-4A28-A4F8-073ADD893214}" type="presParOf" srcId="{76A8611E-8CFB-4198-B2C1-BF9375CCFB1E}" destId="{32480A54-E7E1-412E-B864-62A71F085ABA}" srcOrd="0" destOrd="0" presId="urn:microsoft.com/office/officeart/2018/2/layout/IconVerticalSolidList"/>
    <dgm:cxn modelId="{492BC1C4-1ADC-4E00-98C1-F4576A6598EE}" type="presParOf" srcId="{76A8611E-8CFB-4198-B2C1-BF9375CCFB1E}" destId="{3E5973D4-2D35-4F61-A353-5D8B9D8219E0}" srcOrd="1" destOrd="0" presId="urn:microsoft.com/office/officeart/2018/2/layout/IconVerticalSolidList"/>
    <dgm:cxn modelId="{3538701D-CE32-4AC4-A6E2-D4FBF7BCF7F0}" type="presParOf" srcId="{76A8611E-8CFB-4198-B2C1-BF9375CCFB1E}" destId="{B04C3A12-D877-4D15-8E49-2090A9718415}" srcOrd="2" destOrd="0" presId="urn:microsoft.com/office/officeart/2018/2/layout/IconVerticalSolidList"/>
    <dgm:cxn modelId="{7B324903-7124-4B31-9009-DD35ADF785A8}" type="presParOf" srcId="{76A8611E-8CFB-4198-B2C1-BF9375CCFB1E}" destId="{F155C7A5-6639-4D1E-BC86-436CD245F5BD}" srcOrd="3" destOrd="0" presId="urn:microsoft.com/office/officeart/2018/2/layout/IconVerticalSolidList"/>
    <dgm:cxn modelId="{3B7493C7-B759-407C-8D0C-569A4CD4295C}" type="presParOf" srcId="{3F613AD9-AC25-4C4B-8400-9A1CE492FD2B}" destId="{90C444F9-D3F0-4708-814B-79BCFB2C13AB}" srcOrd="3" destOrd="0" presId="urn:microsoft.com/office/officeart/2018/2/layout/IconVerticalSolidList"/>
    <dgm:cxn modelId="{CE657928-2DC6-4BC1-A49E-8AB3A0B417C4}" type="presParOf" srcId="{3F613AD9-AC25-4C4B-8400-9A1CE492FD2B}" destId="{78DD7A8A-7988-4A41-9A29-A330C7FA1322}" srcOrd="4" destOrd="0" presId="urn:microsoft.com/office/officeart/2018/2/layout/IconVerticalSolidList"/>
    <dgm:cxn modelId="{8E166AC3-914A-4A90-9C7E-1627FED9B09D}" type="presParOf" srcId="{78DD7A8A-7988-4A41-9A29-A330C7FA1322}" destId="{93BE97E1-1F12-4909-9F2B-4BBEB1672CFC}" srcOrd="0" destOrd="0" presId="urn:microsoft.com/office/officeart/2018/2/layout/IconVerticalSolidList"/>
    <dgm:cxn modelId="{A362E06E-8F4D-434E-B0F6-D36C723AFC0C}" type="presParOf" srcId="{78DD7A8A-7988-4A41-9A29-A330C7FA1322}" destId="{1F7FF582-90FE-462C-87B0-EF521F6AADFB}" srcOrd="1" destOrd="0" presId="urn:microsoft.com/office/officeart/2018/2/layout/IconVerticalSolidList"/>
    <dgm:cxn modelId="{90CC2762-B6AF-4020-827A-5CA3723E2A88}" type="presParOf" srcId="{78DD7A8A-7988-4A41-9A29-A330C7FA1322}" destId="{AD341AB7-912C-4621-9B29-9FD76DE573F1}" srcOrd="2" destOrd="0" presId="urn:microsoft.com/office/officeart/2018/2/layout/IconVerticalSolidList"/>
    <dgm:cxn modelId="{82A8DCBA-3C7D-46A5-B5E8-0E229D3FA69D}" type="presParOf" srcId="{78DD7A8A-7988-4A41-9A29-A330C7FA1322}" destId="{E150B3F1-FEFF-49CB-B602-378BC0F5CA62}" srcOrd="3" destOrd="0" presId="urn:microsoft.com/office/officeart/2018/2/layout/IconVerticalSolidList"/>
    <dgm:cxn modelId="{437D946E-B484-4821-958B-3787C85584D8}" type="presParOf" srcId="{78DD7A8A-7988-4A41-9A29-A330C7FA1322}" destId="{D1FA2F16-8DFB-4A88-AAAA-C9A5E5D3A10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A5CCC6-3303-41E3-9124-198405A06F7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2C53D9-3ED8-4E9F-BB2C-FFF5D00AD6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The client application starts and sends a connection request to the server</a:t>
          </a:r>
        </a:p>
      </dgm:t>
    </dgm:pt>
    <dgm:pt modelId="{17ADE0AF-7420-446E-8FA0-5BB23EF41FCD}" type="parTrans" cxnId="{CE9CB5B0-0424-4C13-8A42-B45A56AB2158}">
      <dgm:prSet/>
      <dgm:spPr/>
      <dgm:t>
        <a:bodyPr/>
        <a:lstStyle/>
        <a:p>
          <a:endParaRPr lang="en-US"/>
        </a:p>
      </dgm:t>
    </dgm:pt>
    <dgm:pt modelId="{4FBF4B15-8C20-4C92-839C-BE2850405501}" type="sibTrans" cxnId="{CE9CB5B0-0424-4C13-8A42-B45A56AB2158}">
      <dgm:prSet/>
      <dgm:spPr/>
      <dgm:t>
        <a:bodyPr/>
        <a:lstStyle/>
        <a:p>
          <a:endParaRPr lang="en-US"/>
        </a:p>
      </dgm:t>
    </dgm:pt>
    <dgm:pt modelId="{701663F9-9E23-43A6-85B4-32C5EAAA03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Specifies server's IP address and port number.</a:t>
          </a:r>
        </a:p>
      </dgm:t>
    </dgm:pt>
    <dgm:pt modelId="{F3ACB47D-D7E4-49DD-847C-28A5ACAAACC8}" type="parTrans" cxnId="{E15A3706-C3A7-46A7-B751-F10004043E06}">
      <dgm:prSet/>
      <dgm:spPr/>
      <dgm:t>
        <a:bodyPr/>
        <a:lstStyle/>
        <a:p>
          <a:endParaRPr lang="en-US"/>
        </a:p>
      </dgm:t>
    </dgm:pt>
    <dgm:pt modelId="{5D2F28C5-41B6-48AB-925D-C23DCCC2B847}" type="sibTrans" cxnId="{E15A3706-C3A7-46A7-B751-F10004043E06}">
      <dgm:prSet/>
      <dgm:spPr/>
      <dgm:t>
        <a:bodyPr/>
        <a:lstStyle/>
        <a:p>
          <a:endParaRPr lang="en-US"/>
        </a:p>
      </dgm:t>
    </dgm:pt>
    <dgm:pt modelId="{56E5B0C2-A7EF-4F5B-81E4-CA3EC5B8F5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Server listens for incoming connection requests on a specified port.</a:t>
          </a:r>
        </a:p>
      </dgm:t>
    </dgm:pt>
    <dgm:pt modelId="{322C11C7-17BB-4399-959C-C4B88794CE3D}" type="parTrans" cxnId="{A034DF6B-FDC4-4312-B6DD-B961CAE3628F}">
      <dgm:prSet/>
      <dgm:spPr/>
      <dgm:t>
        <a:bodyPr/>
        <a:lstStyle/>
        <a:p>
          <a:endParaRPr lang="en-US"/>
        </a:p>
      </dgm:t>
    </dgm:pt>
    <dgm:pt modelId="{73952E6B-7F1D-44E2-B24F-C3A766536E34}" type="sibTrans" cxnId="{A034DF6B-FDC4-4312-B6DD-B961CAE3628F}">
      <dgm:prSet/>
      <dgm:spPr/>
      <dgm:t>
        <a:bodyPr/>
        <a:lstStyle/>
        <a:p>
          <a:endParaRPr lang="en-US"/>
        </a:p>
      </dgm:t>
    </dgm:pt>
    <dgm:pt modelId="{0B865EDA-342F-44C6-9B82-E2121BE5011C}" type="pres">
      <dgm:prSet presAssocID="{89A5CCC6-3303-41E3-9124-198405A06F71}" presName="root" presStyleCnt="0">
        <dgm:presLayoutVars>
          <dgm:dir/>
          <dgm:resizeHandles val="exact"/>
        </dgm:presLayoutVars>
      </dgm:prSet>
      <dgm:spPr/>
    </dgm:pt>
    <dgm:pt modelId="{444C353B-D282-4ADD-9C8C-0439AE20A922}" type="pres">
      <dgm:prSet presAssocID="{E22C53D9-3ED8-4E9F-BB2C-FFF5D00AD67F}" presName="compNode" presStyleCnt="0"/>
      <dgm:spPr/>
    </dgm:pt>
    <dgm:pt modelId="{82B47BFB-4EE9-40E2-83E2-A6C42552708C}" type="pres">
      <dgm:prSet presAssocID="{E22C53D9-3ED8-4E9F-BB2C-FFF5D00AD6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9D90403-9321-4AC4-89A9-C6A43FEBC619}" type="pres">
      <dgm:prSet presAssocID="{E22C53D9-3ED8-4E9F-BB2C-FFF5D00AD67F}" presName="spaceRect" presStyleCnt="0"/>
      <dgm:spPr/>
    </dgm:pt>
    <dgm:pt modelId="{A8C61822-B1FC-47D0-A9E3-12F178C8F72C}" type="pres">
      <dgm:prSet presAssocID="{E22C53D9-3ED8-4E9F-BB2C-FFF5D00AD67F}" presName="textRect" presStyleLbl="revTx" presStyleIdx="0" presStyleCnt="3">
        <dgm:presLayoutVars>
          <dgm:chMax val="1"/>
          <dgm:chPref val="1"/>
        </dgm:presLayoutVars>
      </dgm:prSet>
      <dgm:spPr/>
    </dgm:pt>
    <dgm:pt modelId="{B243DD99-716F-479A-8109-01A3A9CDD29E}" type="pres">
      <dgm:prSet presAssocID="{4FBF4B15-8C20-4C92-839C-BE2850405501}" presName="sibTrans" presStyleCnt="0"/>
      <dgm:spPr/>
    </dgm:pt>
    <dgm:pt modelId="{43F5450C-7E3B-40F4-ACCA-16D5666D7AE5}" type="pres">
      <dgm:prSet presAssocID="{701663F9-9E23-43A6-85B4-32C5EAAA0311}" presName="compNode" presStyleCnt="0"/>
      <dgm:spPr/>
    </dgm:pt>
    <dgm:pt modelId="{1268B146-DE77-4A1D-B98A-1EEC05209D73}" type="pres">
      <dgm:prSet presAssocID="{701663F9-9E23-43A6-85B4-32C5EAAA03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DC1EA17-69E0-495A-8659-BFCCBAFE32E9}" type="pres">
      <dgm:prSet presAssocID="{701663F9-9E23-43A6-85B4-32C5EAAA0311}" presName="spaceRect" presStyleCnt="0"/>
      <dgm:spPr/>
    </dgm:pt>
    <dgm:pt modelId="{0423941A-7829-4A22-A9BB-6A0EAA128705}" type="pres">
      <dgm:prSet presAssocID="{701663F9-9E23-43A6-85B4-32C5EAAA0311}" presName="textRect" presStyleLbl="revTx" presStyleIdx="1" presStyleCnt="3">
        <dgm:presLayoutVars>
          <dgm:chMax val="1"/>
          <dgm:chPref val="1"/>
        </dgm:presLayoutVars>
      </dgm:prSet>
      <dgm:spPr/>
    </dgm:pt>
    <dgm:pt modelId="{F1B6DC5D-90CD-4F36-B3D8-9BB199FCFD21}" type="pres">
      <dgm:prSet presAssocID="{5D2F28C5-41B6-48AB-925D-C23DCCC2B847}" presName="sibTrans" presStyleCnt="0"/>
      <dgm:spPr/>
    </dgm:pt>
    <dgm:pt modelId="{26B966CA-0EDC-40AD-B047-8509DCF19F4E}" type="pres">
      <dgm:prSet presAssocID="{56E5B0C2-A7EF-4F5B-81E4-CA3EC5B8F58A}" presName="compNode" presStyleCnt="0"/>
      <dgm:spPr/>
    </dgm:pt>
    <dgm:pt modelId="{24B3DBB7-2FA0-4511-AA92-EC64E70CAE7E}" type="pres">
      <dgm:prSet presAssocID="{56E5B0C2-A7EF-4F5B-81E4-CA3EC5B8F5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E5D1D5A4-52B5-4C49-B25D-55BC414F9FC8}" type="pres">
      <dgm:prSet presAssocID="{56E5B0C2-A7EF-4F5B-81E4-CA3EC5B8F58A}" presName="spaceRect" presStyleCnt="0"/>
      <dgm:spPr/>
    </dgm:pt>
    <dgm:pt modelId="{33B92973-6AD3-4DD0-8EA7-5DF0EAE38DBD}" type="pres">
      <dgm:prSet presAssocID="{56E5B0C2-A7EF-4F5B-81E4-CA3EC5B8F58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5A3706-C3A7-46A7-B751-F10004043E06}" srcId="{89A5CCC6-3303-41E3-9124-198405A06F71}" destId="{701663F9-9E23-43A6-85B4-32C5EAAA0311}" srcOrd="1" destOrd="0" parTransId="{F3ACB47D-D7E4-49DD-847C-28A5ACAAACC8}" sibTransId="{5D2F28C5-41B6-48AB-925D-C23DCCC2B847}"/>
    <dgm:cxn modelId="{8D31090E-A788-408B-9D57-AC2D1A15ED78}" type="presOf" srcId="{89A5CCC6-3303-41E3-9124-198405A06F71}" destId="{0B865EDA-342F-44C6-9B82-E2121BE5011C}" srcOrd="0" destOrd="0" presId="urn:microsoft.com/office/officeart/2018/2/layout/IconLabelList"/>
    <dgm:cxn modelId="{B8672F3E-722B-43E2-BB55-130E87E72A2E}" type="presOf" srcId="{701663F9-9E23-43A6-85B4-32C5EAAA0311}" destId="{0423941A-7829-4A22-A9BB-6A0EAA128705}" srcOrd="0" destOrd="0" presId="urn:microsoft.com/office/officeart/2018/2/layout/IconLabelList"/>
    <dgm:cxn modelId="{A034DF6B-FDC4-4312-B6DD-B961CAE3628F}" srcId="{89A5CCC6-3303-41E3-9124-198405A06F71}" destId="{56E5B0C2-A7EF-4F5B-81E4-CA3EC5B8F58A}" srcOrd="2" destOrd="0" parTransId="{322C11C7-17BB-4399-959C-C4B88794CE3D}" sibTransId="{73952E6B-7F1D-44E2-B24F-C3A766536E34}"/>
    <dgm:cxn modelId="{4309258D-F5B1-44C4-8F84-4391F552D132}" type="presOf" srcId="{56E5B0C2-A7EF-4F5B-81E4-CA3EC5B8F58A}" destId="{33B92973-6AD3-4DD0-8EA7-5DF0EAE38DBD}" srcOrd="0" destOrd="0" presId="urn:microsoft.com/office/officeart/2018/2/layout/IconLabelList"/>
    <dgm:cxn modelId="{CE9CB5B0-0424-4C13-8A42-B45A56AB2158}" srcId="{89A5CCC6-3303-41E3-9124-198405A06F71}" destId="{E22C53D9-3ED8-4E9F-BB2C-FFF5D00AD67F}" srcOrd="0" destOrd="0" parTransId="{17ADE0AF-7420-446E-8FA0-5BB23EF41FCD}" sibTransId="{4FBF4B15-8C20-4C92-839C-BE2850405501}"/>
    <dgm:cxn modelId="{170E84E9-C81C-4A38-8D0A-DB490D773A3B}" type="presOf" srcId="{E22C53D9-3ED8-4E9F-BB2C-FFF5D00AD67F}" destId="{A8C61822-B1FC-47D0-A9E3-12F178C8F72C}" srcOrd="0" destOrd="0" presId="urn:microsoft.com/office/officeart/2018/2/layout/IconLabelList"/>
    <dgm:cxn modelId="{30D18F9E-41C1-45BA-A4FE-CD4316610A7E}" type="presParOf" srcId="{0B865EDA-342F-44C6-9B82-E2121BE5011C}" destId="{444C353B-D282-4ADD-9C8C-0439AE20A922}" srcOrd="0" destOrd="0" presId="urn:microsoft.com/office/officeart/2018/2/layout/IconLabelList"/>
    <dgm:cxn modelId="{FAA58723-D741-4F6E-BC6A-34887B29F267}" type="presParOf" srcId="{444C353B-D282-4ADD-9C8C-0439AE20A922}" destId="{82B47BFB-4EE9-40E2-83E2-A6C42552708C}" srcOrd="0" destOrd="0" presId="urn:microsoft.com/office/officeart/2018/2/layout/IconLabelList"/>
    <dgm:cxn modelId="{03EFC16D-0EEC-4E60-A35A-32BC2F35A528}" type="presParOf" srcId="{444C353B-D282-4ADD-9C8C-0439AE20A922}" destId="{99D90403-9321-4AC4-89A9-C6A43FEBC619}" srcOrd="1" destOrd="0" presId="urn:microsoft.com/office/officeart/2018/2/layout/IconLabelList"/>
    <dgm:cxn modelId="{F9D9F257-8FA5-42D2-B3F4-54FF582C9A4D}" type="presParOf" srcId="{444C353B-D282-4ADD-9C8C-0439AE20A922}" destId="{A8C61822-B1FC-47D0-A9E3-12F178C8F72C}" srcOrd="2" destOrd="0" presId="urn:microsoft.com/office/officeart/2018/2/layout/IconLabelList"/>
    <dgm:cxn modelId="{D3271105-24B0-4C9C-8CBD-0A94730443CC}" type="presParOf" srcId="{0B865EDA-342F-44C6-9B82-E2121BE5011C}" destId="{B243DD99-716F-479A-8109-01A3A9CDD29E}" srcOrd="1" destOrd="0" presId="urn:microsoft.com/office/officeart/2018/2/layout/IconLabelList"/>
    <dgm:cxn modelId="{FECF7890-66AE-41C7-A0C1-0A1779100A28}" type="presParOf" srcId="{0B865EDA-342F-44C6-9B82-E2121BE5011C}" destId="{43F5450C-7E3B-40F4-ACCA-16D5666D7AE5}" srcOrd="2" destOrd="0" presId="urn:microsoft.com/office/officeart/2018/2/layout/IconLabelList"/>
    <dgm:cxn modelId="{1E70E5A7-75F8-423E-A530-8AE02808D93F}" type="presParOf" srcId="{43F5450C-7E3B-40F4-ACCA-16D5666D7AE5}" destId="{1268B146-DE77-4A1D-B98A-1EEC05209D73}" srcOrd="0" destOrd="0" presId="urn:microsoft.com/office/officeart/2018/2/layout/IconLabelList"/>
    <dgm:cxn modelId="{988F3352-9CE2-433E-8D1E-100B01AC6A51}" type="presParOf" srcId="{43F5450C-7E3B-40F4-ACCA-16D5666D7AE5}" destId="{FDC1EA17-69E0-495A-8659-BFCCBAFE32E9}" srcOrd="1" destOrd="0" presId="urn:microsoft.com/office/officeart/2018/2/layout/IconLabelList"/>
    <dgm:cxn modelId="{A8D29869-41FB-475C-8B95-58B55F58CD93}" type="presParOf" srcId="{43F5450C-7E3B-40F4-ACCA-16D5666D7AE5}" destId="{0423941A-7829-4A22-A9BB-6A0EAA128705}" srcOrd="2" destOrd="0" presId="urn:microsoft.com/office/officeart/2018/2/layout/IconLabelList"/>
    <dgm:cxn modelId="{4C967E8B-0CE7-4E8C-B77C-6ADDD8F7F757}" type="presParOf" srcId="{0B865EDA-342F-44C6-9B82-E2121BE5011C}" destId="{F1B6DC5D-90CD-4F36-B3D8-9BB199FCFD21}" srcOrd="3" destOrd="0" presId="urn:microsoft.com/office/officeart/2018/2/layout/IconLabelList"/>
    <dgm:cxn modelId="{897D978F-D08D-4AC6-A2FC-8A9820A0435B}" type="presParOf" srcId="{0B865EDA-342F-44C6-9B82-E2121BE5011C}" destId="{26B966CA-0EDC-40AD-B047-8509DCF19F4E}" srcOrd="4" destOrd="0" presId="urn:microsoft.com/office/officeart/2018/2/layout/IconLabelList"/>
    <dgm:cxn modelId="{F537F906-4C2D-492D-880C-366E662E043F}" type="presParOf" srcId="{26B966CA-0EDC-40AD-B047-8509DCF19F4E}" destId="{24B3DBB7-2FA0-4511-AA92-EC64E70CAE7E}" srcOrd="0" destOrd="0" presId="urn:microsoft.com/office/officeart/2018/2/layout/IconLabelList"/>
    <dgm:cxn modelId="{8FEE2DA2-FC86-4AF9-BC07-6988F2E9CB1C}" type="presParOf" srcId="{26B966CA-0EDC-40AD-B047-8509DCF19F4E}" destId="{E5D1D5A4-52B5-4C49-B25D-55BC414F9FC8}" srcOrd="1" destOrd="0" presId="urn:microsoft.com/office/officeart/2018/2/layout/IconLabelList"/>
    <dgm:cxn modelId="{1CF24ED0-3D27-4D09-8930-ABB3565B205C}" type="presParOf" srcId="{26B966CA-0EDC-40AD-B047-8509DCF19F4E}" destId="{33B92973-6AD3-4DD0-8EA7-5DF0EAE38D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3F628-3B5C-4DA5-B587-62E55AB693D6}">
      <dsp:nvSpPr>
        <dsp:cNvPr id="0" name=""/>
        <dsp:cNvSpPr/>
      </dsp:nvSpPr>
      <dsp:spPr>
        <a:xfrm>
          <a:off x="0" y="444"/>
          <a:ext cx="4977578" cy="10395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B61B1-A950-4040-A0A6-FAE8AC29F6EB}">
      <dsp:nvSpPr>
        <dsp:cNvPr id="0" name=""/>
        <dsp:cNvSpPr/>
      </dsp:nvSpPr>
      <dsp:spPr>
        <a:xfrm>
          <a:off x="314461" y="234341"/>
          <a:ext cx="571748" cy="571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8BB08-1286-468E-85F7-39C0B9271192}">
      <dsp:nvSpPr>
        <dsp:cNvPr id="0" name=""/>
        <dsp:cNvSpPr/>
      </dsp:nvSpPr>
      <dsp:spPr>
        <a:xfrm>
          <a:off x="1200672" y="444"/>
          <a:ext cx="3776905" cy="1039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8" tIns="110018" rIns="110018" bIns="11001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 a Strong and secure banking system.</a:t>
          </a:r>
        </a:p>
      </dsp:txBody>
      <dsp:txXfrm>
        <a:off x="1200672" y="444"/>
        <a:ext cx="3776905" cy="1039543"/>
      </dsp:txXfrm>
    </dsp:sp>
    <dsp:sp modelId="{4B0CB8D9-F298-43B8-AFE1-DAF9B9EE953C}">
      <dsp:nvSpPr>
        <dsp:cNvPr id="0" name=""/>
        <dsp:cNvSpPr/>
      </dsp:nvSpPr>
      <dsp:spPr>
        <a:xfrm>
          <a:off x="0" y="1299872"/>
          <a:ext cx="4977578" cy="10395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68D17-AC7F-4FED-AB6C-EAF1F1BE7020}">
      <dsp:nvSpPr>
        <dsp:cNvPr id="0" name=""/>
        <dsp:cNvSpPr/>
      </dsp:nvSpPr>
      <dsp:spPr>
        <a:xfrm>
          <a:off x="314461" y="1533770"/>
          <a:ext cx="571748" cy="571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55BE3-CA38-4FAF-9431-E4237C9DA130}">
      <dsp:nvSpPr>
        <dsp:cNvPr id="0" name=""/>
        <dsp:cNvSpPr/>
      </dsp:nvSpPr>
      <dsp:spPr>
        <a:xfrm>
          <a:off x="1200672" y="1299872"/>
          <a:ext cx="3776905" cy="1039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8" tIns="110018" rIns="110018" bIns="11001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Handle multiple client requests efficiently.</a:t>
          </a:r>
        </a:p>
      </dsp:txBody>
      <dsp:txXfrm>
        <a:off x="1200672" y="1299872"/>
        <a:ext cx="3776905" cy="1039543"/>
      </dsp:txXfrm>
    </dsp:sp>
    <dsp:sp modelId="{A1E9EAA0-E9F5-47C3-ACB3-7C146465B267}">
      <dsp:nvSpPr>
        <dsp:cNvPr id="0" name=""/>
        <dsp:cNvSpPr/>
      </dsp:nvSpPr>
      <dsp:spPr>
        <a:xfrm>
          <a:off x="0" y="2599301"/>
          <a:ext cx="4977578" cy="10395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B1B6B-69CE-49E9-B686-9ABF89821CAD}">
      <dsp:nvSpPr>
        <dsp:cNvPr id="0" name=""/>
        <dsp:cNvSpPr/>
      </dsp:nvSpPr>
      <dsp:spPr>
        <a:xfrm>
          <a:off x="314461" y="2833198"/>
          <a:ext cx="571748" cy="571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037F7-6796-4B2E-B835-CD370440E1F8}">
      <dsp:nvSpPr>
        <dsp:cNvPr id="0" name=""/>
        <dsp:cNvSpPr/>
      </dsp:nvSpPr>
      <dsp:spPr>
        <a:xfrm>
          <a:off x="1200672" y="2599301"/>
          <a:ext cx="3776905" cy="1039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8" tIns="110018" rIns="110018" bIns="11001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 essential banking operations for both admins and users.</a:t>
          </a:r>
        </a:p>
      </dsp:txBody>
      <dsp:txXfrm>
        <a:off x="1200672" y="2599301"/>
        <a:ext cx="3776905" cy="10395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9C0AE-5B33-49AF-A0B0-8F66A5339A7A}">
      <dsp:nvSpPr>
        <dsp:cNvPr id="0" name=""/>
        <dsp:cNvSpPr/>
      </dsp:nvSpPr>
      <dsp:spPr>
        <a:xfrm>
          <a:off x="429544" y="564302"/>
          <a:ext cx="699257" cy="699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AD289-6528-448F-8CA0-6E301968B337}">
      <dsp:nvSpPr>
        <dsp:cNvPr id="0" name=""/>
        <dsp:cNvSpPr/>
      </dsp:nvSpPr>
      <dsp:spPr>
        <a:xfrm>
          <a:off x="2220" y="1674994"/>
          <a:ext cx="1553906" cy="1631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Client sends login credentials (username and password) to the server.</a:t>
          </a:r>
        </a:p>
      </dsp:txBody>
      <dsp:txXfrm>
        <a:off x="2220" y="1674994"/>
        <a:ext cx="1553906" cy="1631601"/>
      </dsp:txXfrm>
    </dsp:sp>
    <dsp:sp modelId="{9FBE9054-0E7D-4E4F-8262-954407366FB3}">
      <dsp:nvSpPr>
        <dsp:cNvPr id="0" name=""/>
        <dsp:cNvSpPr/>
      </dsp:nvSpPr>
      <dsp:spPr>
        <a:xfrm>
          <a:off x="2255384" y="564302"/>
          <a:ext cx="699257" cy="699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B9FF5-E489-49FD-96A7-F1BE8BB36E95}">
      <dsp:nvSpPr>
        <dsp:cNvPr id="0" name=""/>
        <dsp:cNvSpPr/>
      </dsp:nvSpPr>
      <dsp:spPr>
        <a:xfrm>
          <a:off x="1828060" y="1674994"/>
          <a:ext cx="1553906" cy="1631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Server verifies credentials by checking the user data file (JSON).</a:t>
          </a:r>
        </a:p>
      </dsp:txBody>
      <dsp:txXfrm>
        <a:off x="1828060" y="1674994"/>
        <a:ext cx="1553906" cy="1631601"/>
      </dsp:txXfrm>
    </dsp:sp>
    <dsp:sp modelId="{0BF73076-43EC-46F8-81F2-F28BEF9505D2}">
      <dsp:nvSpPr>
        <dsp:cNvPr id="0" name=""/>
        <dsp:cNvSpPr/>
      </dsp:nvSpPr>
      <dsp:spPr>
        <a:xfrm>
          <a:off x="4081224" y="564302"/>
          <a:ext cx="699257" cy="699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9571A-2613-4F34-B472-11B07208B064}">
      <dsp:nvSpPr>
        <dsp:cNvPr id="0" name=""/>
        <dsp:cNvSpPr/>
      </dsp:nvSpPr>
      <dsp:spPr>
        <a:xfrm>
          <a:off x="3653900" y="1674994"/>
          <a:ext cx="1553906" cy="1631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Determines the role (admin or user) and grants access accordingly.</a:t>
          </a:r>
        </a:p>
      </dsp:txBody>
      <dsp:txXfrm>
        <a:off x="3653900" y="1674994"/>
        <a:ext cx="1553906" cy="163160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CB65B-7075-4189-8056-0143A227C0E8}">
      <dsp:nvSpPr>
        <dsp:cNvPr id="0" name=""/>
        <dsp:cNvSpPr/>
      </dsp:nvSpPr>
      <dsp:spPr>
        <a:xfrm>
          <a:off x="82613" y="1371640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1E379-3C66-4555-8DB6-EBF7B438CF8E}">
      <dsp:nvSpPr>
        <dsp:cNvPr id="0" name=""/>
        <dsp:cNvSpPr/>
      </dsp:nvSpPr>
      <dsp:spPr>
        <a:xfrm>
          <a:off x="271034" y="1560062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186E7-86F2-4C03-98E3-B0103E210D70}">
      <dsp:nvSpPr>
        <dsp:cNvPr id="0" name=""/>
        <dsp:cNvSpPr/>
      </dsp:nvSpPr>
      <dsp:spPr>
        <a:xfrm>
          <a:off x="1172126" y="1371640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Client sends requests to the server to perform various operations (e.g., view balance, transfer money, etc.).</a:t>
          </a:r>
        </a:p>
      </dsp:txBody>
      <dsp:txXfrm>
        <a:off x="1172126" y="1371640"/>
        <a:ext cx="2114937" cy="897246"/>
      </dsp:txXfrm>
    </dsp:sp>
    <dsp:sp modelId="{2FAA4526-F6D3-4CD0-8975-E3C023B89940}">
      <dsp:nvSpPr>
        <dsp:cNvPr id="0" name=""/>
        <dsp:cNvSpPr/>
      </dsp:nvSpPr>
      <dsp:spPr>
        <a:xfrm>
          <a:off x="3655575" y="1371640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1D8F8-2FC2-4C99-82AF-88372CC0404F}">
      <dsp:nvSpPr>
        <dsp:cNvPr id="0" name=""/>
        <dsp:cNvSpPr/>
      </dsp:nvSpPr>
      <dsp:spPr>
        <a:xfrm>
          <a:off x="3843996" y="1560062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316B5-526B-4A2F-BBEB-B0CA3EF887C3}">
      <dsp:nvSpPr>
        <dsp:cNvPr id="0" name=""/>
        <dsp:cNvSpPr/>
      </dsp:nvSpPr>
      <dsp:spPr>
        <a:xfrm>
          <a:off x="4745088" y="1371640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Each request is processed by the server.</a:t>
          </a:r>
        </a:p>
      </dsp:txBody>
      <dsp:txXfrm>
        <a:off x="4745088" y="1371640"/>
        <a:ext cx="2114937" cy="897246"/>
      </dsp:txXfrm>
    </dsp:sp>
    <dsp:sp modelId="{518EC491-F7CF-4CA5-8E82-AD436FD0678A}">
      <dsp:nvSpPr>
        <dsp:cNvPr id="0" name=""/>
        <dsp:cNvSpPr/>
      </dsp:nvSpPr>
      <dsp:spPr>
        <a:xfrm>
          <a:off x="7228536" y="1371640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0A457-933E-483B-9B7C-09A6485D66C7}">
      <dsp:nvSpPr>
        <dsp:cNvPr id="0" name=""/>
        <dsp:cNvSpPr/>
      </dsp:nvSpPr>
      <dsp:spPr>
        <a:xfrm>
          <a:off x="7416958" y="1560062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412C7-249D-4CD2-9764-4F1B72CADAD2}">
      <dsp:nvSpPr>
        <dsp:cNvPr id="0" name=""/>
        <dsp:cNvSpPr/>
      </dsp:nvSpPr>
      <dsp:spPr>
        <a:xfrm>
          <a:off x="8318049" y="1371640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Server retrieves or updates information from the user data file or transaction data file as needed</a:t>
          </a:r>
        </a:p>
      </dsp:txBody>
      <dsp:txXfrm>
        <a:off x="8318049" y="1371640"/>
        <a:ext cx="2114937" cy="8972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FE9B8-E042-4A9E-AD47-9111607A6A31}">
      <dsp:nvSpPr>
        <dsp:cNvPr id="0" name=""/>
        <dsp:cNvSpPr/>
      </dsp:nvSpPr>
      <dsp:spPr>
        <a:xfrm>
          <a:off x="67847" y="1294535"/>
          <a:ext cx="894792" cy="8947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ACC57-073C-449C-AFF5-661283856AF8}">
      <dsp:nvSpPr>
        <dsp:cNvPr id="0" name=""/>
        <dsp:cNvSpPr/>
      </dsp:nvSpPr>
      <dsp:spPr>
        <a:xfrm>
          <a:off x="255753" y="1482442"/>
          <a:ext cx="518979" cy="518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18EB3-4140-4B12-A429-DD828BC6A59A}">
      <dsp:nvSpPr>
        <dsp:cNvPr id="0" name=""/>
        <dsp:cNvSpPr/>
      </dsp:nvSpPr>
      <dsp:spPr>
        <a:xfrm>
          <a:off x="1154381" y="1294535"/>
          <a:ext cx="2109154" cy="894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Server sends an appropriate response back to the client after processing the request.</a:t>
          </a:r>
        </a:p>
      </dsp:txBody>
      <dsp:txXfrm>
        <a:off x="1154381" y="1294535"/>
        <a:ext cx="2109154" cy="894792"/>
      </dsp:txXfrm>
    </dsp:sp>
    <dsp:sp modelId="{52425232-E044-4607-8152-A947DD6C70F4}">
      <dsp:nvSpPr>
        <dsp:cNvPr id="0" name=""/>
        <dsp:cNvSpPr/>
      </dsp:nvSpPr>
      <dsp:spPr>
        <a:xfrm>
          <a:off x="3631040" y="1294535"/>
          <a:ext cx="894792" cy="8947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777B3-C519-4E42-960B-2680EE858737}">
      <dsp:nvSpPr>
        <dsp:cNvPr id="0" name=""/>
        <dsp:cNvSpPr/>
      </dsp:nvSpPr>
      <dsp:spPr>
        <a:xfrm>
          <a:off x="3818946" y="1482442"/>
          <a:ext cx="518979" cy="518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11D74-9AFC-4E11-8C00-C2DA4434403B}">
      <dsp:nvSpPr>
        <dsp:cNvPr id="0" name=""/>
        <dsp:cNvSpPr/>
      </dsp:nvSpPr>
      <dsp:spPr>
        <a:xfrm>
          <a:off x="4717574" y="1294535"/>
          <a:ext cx="2109154" cy="894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Response may include requested data (e.g., account balance, transaction history) or confirmation of actions (e.g., successful deposit, user creation).</a:t>
          </a:r>
        </a:p>
      </dsp:txBody>
      <dsp:txXfrm>
        <a:off x="4717574" y="1294535"/>
        <a:ext cx="2109154" cy="89479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62257-CAC4-419E-A014-EFA3501EA046}">
      <dsp:nvSpPr>
        <dsp:cNvPr id="0" name=""/>
        <dsp:cNvSpPr/>
      </dsp:nvSpPr>
      <dsp:spPr>
        <a:xfrm>
          <a:off x="451348" y="795353"/>
          <a:ext cx="1006140" cy="10061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2ED3F-A214-4952-BA39-93AD9AB3D650}">
      <dsp:nvSpPr>
        <dsp:cNvPr id="0" name=""/>
        <dsp:cNvSpPr/>
      </dsp:nvSpPr>
      <dsp:spPr>
        <a:xfrm>
          <a:off x="606660" y="976081"/>
          <a:ext cx="583561" cy="583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BBFEB-2484-430D-B4D7-9C9682B653FA}">
      <dsp:nvSpPr>
        <dsp:cNvPr id="0" name=""/>
        <dsp:cNvSpPr/>
      </dsp:nvSpPr>
      <dsp:spPr>
        <a:xfrm>
          <a:off x="1629946" y="795353"/>
          <a:ext cx="3055068" cy="100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Ensures secure communication by encrypting data exchanged between the client and server.</a:t>
          </a:r>
        </a:p>
      </dsp:txBody>
      <dsp:txXfrm>
        <a:off x="1629946" y="795353"/>
        <a:ext cx="3055068" cy="1006140"/>
      </dsp:txXfrm>
    </dsp:sp>
    <dsp:sp modelId="{D16614FD-05AA-41FD-B0CD-CEE8ED30CBAA}">
      <dsp:nvSpPr>
        <dsp:cNvPr id="0" name=""/>
        <dsp:cNvSpPr/>
      </dsp:nvSpPr>
      <dsp:spPr>
        <a:xfrm>
          <a:off x="4689808" y="797788"/>
          <a:ext cx="1006140" cy="10061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82C18-BF8F-4592-A1B4-3F0DB42D2C6F}">
      <dsp:nvSpPr>
        <dsp:cNvPr id="0" name=""/>
        <dsp:cNvSpPr/>
      </dsp:nvSpPr>
      <dsp:spPr>
        <a:xfrm>
          <a:off x="4899016" y="976081"/>
          <a:ext cx="583561" cy="583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1BA2D-179E-4904-9B2D-2779901E917E}">
      <dsp:nvSpPr>
        <dsp:cNvPr id="0" name=""/>
        <dsp:cNvSpPr/>
      </dsp:nvSpPr>
      <dsp:spPr>
        <a:xfrm>
          <a:off x="5956957" y="795353"/>
          <a:ext cx="3097686" cy="1006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Uses signature to verify the integrity and authenticity of the data, ensuring that it has not been altered during transmission.</a:t>
          </a:r>
        </a:p>
      </dsp:txBody>
      <dsp:txXfrm>
        <a:off x="5956957" y="795353"/>
        <a:ext cx="3097686" cy="10061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DFB6F-AFEF-4958-A4D0-7DAEB51B155D}">
      <dsp:nvSpPr>
        <dsp:cNvPr id="0" name=""/>
        <dsp:cNvSpPr/>
      </dsp:nvSpPr>
      <dsp:spPr>
        <a:xfrm>
          <a:off x="4" y="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605AD-ED7E-4F08-85C8-09F8C131F350}">
      <dsp:nvSpPr>
        <dsp:cNvPr id="0" name=""/>
        <dsp:cNvSpPr/>
      </dsp:nvSpPr>
      <dsp:spPr>
        <a:xfrm>
          <a:off x="301757" y="220577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8E9A0-05C4-4330-A71E-E4AF0892328B}">
      <dsp:nvSpPr>
        <dsp:cNvPr id="0" name=""/>
        <dsp:cNvSpPr/>
      </dsp:nvSpPr>
      <dsp:spPr>
        <a:xfrm>
          <a:off x="1423958" y="326408"/>
          <a:ext cx="3148942" cy="703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Before Encryption </a:t>
          </a:r>
        </a:p>
      </dsp:txBody>
      <dsp:txXfrm>
        <a:off x="1423958" y="326408"/>
        <a:ext cx="3148942" cy="703132"/>
      </dsp:txXfrm>
    </dsp:sp>
    <dsp:sp modelId="{B66DB22A-9D70-4089-8382-1EE5E3021014}">
      <dsp:nvSpPr>
        <dsp:cNvPr id="0" name=""/>
        <dsp:cNvSpPr/>
      </dsp:nvSpPr>
      <dsp:spPr>
        <a:xfrm>
          <a:off x="193435" y="1855824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F5023-395D-4CD7-989B-10855917837F}">
      <dsp:nvSpPr>
        <dsp:cNvPr id="0" name=""/>
        <dsp:cNvSpPr/>
      </dsp:nvSpPr>
      <dsp:spPr>
        <a:xfrm>
          <a:off x="502565" y="20556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FC5D8-92B4-4019-950B-46022F07B5B2}">
      <dsp:nvSpPr>
        <dsp:cNvPr id="0" name=""/>
        <dsp:cNvSpPr/>
      </dsp:nvSpPr>
      <dsp:spPr>
        <a:xfrm>
          <a:off x="1649277" y="1979670"/>
          <a:ext cx="3148942" cy="862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After Encryption </a:t>
          </a:r>
        </a:p>
      </dsp:txBody>
      <dsp:txXfrm>
        <a:off x="1649277" y="1979670"/>
        <a:ext cx="3148942" cy="8629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C008F-BDFE-441E-BF61-6610EB3ED96C}">
      <dsp:nvSpPr>
        <dsp:cNvPr id="0" name=""/>
        <dsp:cNvSpPr/>
      </dsp:nvSpPr>
      <dsp:spPr>
        <a:xfrm>
          <a:off x="0" y="305359"/>
          <a:ext cx="1482138" cy="14821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40064-2BF4-47A0-8FC7-0D8C1A6FE659}">
      <dsp:nvSpPr>
        <dsp:cNvPr id="0" name=""/>
        <dsp:cNvSpPr/>
      </dsp:nvSpPr>
      <dsp:spPr>
        <a:xfrm>
          <a:off x="113988" y="616608"/>
          <a:ext cx="859640" cy="859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FFC61-2D7C-4F79-8C15-2F223C4F2377}">
      <dsp:nvSpPr>
        <dsp:cNvPr id="0" name=""/>
        <dsp:cNvSpPr/>
      </dsp:nvSpPr>
      <dsp:spPr>
        <a:xfrm>
          <a:off x="1588456" y="721699"/>
          <a:ext cx="2600609" cy="588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Before Decryption</a:t>
          </a:r>
        </a:p>
      </dsp:txBody>
      <dsp:txXfrm>
        <a:off x="1588456" y="721699"/>
        <a:ext cx="2600609" cy="588897"/>
      </dsp:txXfrm>
    </dsp:sp>
    <dsp:sp modelId="{71975AAB-0554-42E3-AB09-94CE68A627F6}">
      <dsp:nvSpPr>
        <dsp:cNvPr id="0" name=""/>
        <dsp:cNvSpPr/>
      </dsp:nvSpPr>
      <dsp:spPr>
        <a:xfrm>
          <a:off x="0" y="2360298"/>
          <a:ext cx="1482138" cy="14821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1D941-AC58-4679-9915-F3C5B90A6131}">
      <dsp:nvSpPr>
        <dsp:cNvPr id="0" name=""/>
        <dsp:cNvSpPr/>
      </dsp:nvSpPr>
      <dsp:spPr>
        <a:xfrm>
          <a:off x="294967" y="2621203"/>
          <a:ext cx="859640" cy="859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4CC8F-8ADA-4DE8-8162-814BE39441F7}">
      <dsp:nvSpPr>
        <dsp:cNvPr id="0" name=""/>
        <dsp:cNvSpPr/>
      </dsp:nvSpPr>
      <dsp:spPr>
        <a:xfrm>
          <a:off x="1535000" y="2436799"/>
          <a:ext cx="2987840" cy="102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After Decryption</a:t>
          </a:r>
        </a:p>
      </dsp:txBody>
      <dsp:txXfrm>
        <a:off x="1535000" y="2436799"/>
        <a:ext cx="2987840" cy="102346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29BAF-E481-4AFA-B2B2-FB4F3CF3CA89}">
      <dsp:nvSpPr>
        <dsp:cNvPr id="0" name=""/>
        <dsp:cNvSpPr/>
      </dsp:nvSpPr>
      <dsp:spPr>
        <a:xfrm>
          <a:off x="1462547" y="556607"/>
          <a:ext cx="2514505" cy="2151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6AC79-75FF-405F-B9FC-34CDB224A550}">
      <dsp:nvSpPr>
        <dsp:cNvPr id="0" name=""/>
        <dsp:cNvSpPr/>
      </dsp:nvSpPr>
      <dsp:spPr>
        <a:xfrm>
          <a:off x="559800" y="30747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Using Self-Inverse Algorithm and Asymmetric Key.</a:t>
          </a:r>
        </a:p>
      </dsp:txBody>
      <dsp:txXfrm>
        <a:off x="559800" y="3074730"/>
        <a:ext cx="4320000" cy="720000"/>
      </dsp:txXfrm>
    </dsp:sp>
    <dsp:sp modelId="{22C09BAE-0A48-4C99-9D4F-F8C4D776BC45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63027-856A-47C6-A059-206694C9F647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 algorithm is self-inverse if applying it twice returns the original input.</a:t>
          </a:r>
        </a:p>
      </dsp:txBody>
      <dsp:txXfrm>
        <a:off x="5635800" y="3022743"/>
        <a:ext cx="4320000" cy="720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A6FA8-00F9-4883-988C-F9431D149CE6}">
      <dsp:nvSpPr>
        <dsp:cNvPr id="0" name=""/>
        <dsp:cNvSpPr/>
      </dsp:nvSpPr>
      <dsp:spPr>
        <a:xfrm>
          <a:off x="708091" y="275668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645A8-1814-4B04-BD6F-4F874BCEB306}">
      <dsp:nvSpPr>
        <dsp:cNvPr id="0" name=""/>
        <dsp:cNvSpPr/>
      </dsp:nvSpPr>
      <dsp:spPr>
        <a:xfrm>
          <a:off x="39841" y="1809087"/>
          <a:ext cx="2430000" cy="1399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Server logs all requests and actions in a log file for auditing purposes.</a:t>
          </a:r>
        </a:p>
      </dsp:txBody>
      <dsp:txXfrm>
        <a:off x="39841" y="1809087"/>
        <a:ext cx="2430000" cy="1399107"/>
      </dsp:txXfrm>
    </dsp:sp>
    <dsp:sp modelId="{89FE4767-91E8-4B24-BA46-F6639838FA55}">
      <dsp:nvSpPr>
        <dsp:cNvPr id="0" name=""/>
        <dsp:cNvSpPr/>
      </dsp:nvSpPr>
      <dsp:spPr>
        <a:xfrm>
          <a:off x="3873202" y="275668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35615-7404-4F54-BCB9-643979DCF7A5}">
      <dsp:nvSpPr>
        <dsp:cNvPr id="0" name=""/>
        <dsp:cNvSpPr/>
      </dsp:nvSpPr>
      <dsp:spPr>
        <a:xfrm>
          <a:off x="2895091" y="1809087"/>
          <a:ext cx="3049722" cy="1399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Users can receive email confirmations for specific actions, like successful transfers or successful Deposit or withdraw.</a:t>
          </a:r>
        </a:p>
      </dsp:txBody>
      <dsp:txXfrm>
        <a:off x="2895091" y="1809087"/>
        <a:ext cx="3049722" cy="1399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E1D42-B728-4C66-8B70-7A40387F1AE1}">
      <dsp:nvSpPr>
        <dsp:cNvPr id="0" name=""/>
        <dsp:cNvSpPr/>
      </dsp:nvSpPr>
      <dsp:spPr>
        <a:xfrm>
          <a:off x="205509" y="16114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28476-722E-435F-9956-61725EAD0BA4}">
      <dsp:nvSpPr>
        <dsp:cNvPr id="0" name=""/>
        <dsp:cNvSpPr/>
      </dsp:nvSpPr>
      <dsp:spPr>
        <a:xfrm>
          <a:off x="396960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DE98A-9C85-4585-B658-BFDBD685F7A1}">
      <dsp:nvSpPr>
        <dsp:cNvPr id="0" name=""/>
        <dsp:cNvSpPr/>
      </dsp:nvSpPr>
      <dsp:spPr>
        <a:xfrm>
          <a:off x="1312541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Comprehensive client-server application for banking operations.</a:t>
          </a:r>
        </a:p>
      </dsp:txBody>
      <dsp:txXfrm>
        <a:off x="1312541" y="16114"/>
        <a:ext cx="2148945" cy="911674"/>
      </dsp:txXfrm>
    </dsp:sp>
    <dsp:sp modelId="{295369D6-C17C-4C64-8EF1-ABF6D3B56B79}">
      <dsp:nvSpPr>
        <dsp:cNvPr id="0" name=""/>
        <dsp:cNvSpPr/>
      </dsp:nvSpPr>
      <dsp:spPr>
        <a:xfrm>
          <a:off x="3835925" y="16114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1EA92-A301-4EFB-A226-4A904F61E395}">
      <dsp:nvSpPr>
        <dsp:cNvPr id="0" name=""/>
        <dsp:cNvSpPr/>
      </dsp:nvSpPr>
      <dsp:spPr>
        <a:xfrm>
          <a:off x="4027376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9EAE2-71F0-4453-B2B3-0857C4F73AFE}">
      <dsp:nvSpPr>
        <dsp:cNvPr id="0" name=""/>
        <dsp:cNvSpPr/>
      </dsp:nvSpPr>
      <dsp:spPr>
        <a:xfrm>
          <a:off x="4942957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User-friendly GUI built with Qt/C++ for client applications.</a:t>
          </a:r>
        </a:p>
      </dsp:txBody>
      <dsp:txXfrm>
        <a:off x="4942957" y="16114"/>
        <a:ext cx="2148945" cy="911674"/>
      </dsp:txXfrm>
    </dsp:sp>
    <dsp:sp modelId="{E77A19A4-4AC9-400B-A511-6012B5207329}">
      <dsp:nvSpPr>
        <dsp:cNvPr id="0" name=""/>
        <dsp:cNvSpPr/>
      </dsp:nvSpPr>
      <dsp:spPr>
        <a:xfrm>
          <a:off x="7466341" y="16114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B7A8D-E756-4EDA-BF18-F79CC16EA5AE}">
      <dsp:nvSpPr>
        <dsp:cNvPr id="0" name=""/>
        <dsp:cNvSpPr/>
      </dsp:nvSpPr>
      <dsp:spPr>
        <a:xfrm>
          <a:off x="7657792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57649-7CF9-4497-A85C-D3B57AC8D1AC}">
      <dsp:nvSpPr>
        <dsp:cNvPr id="0" name=""/>
        <dsp:cNvSpPr/>
      </dsp:nvSpPr>
      <dsp:spPr>
        <a:xfrm>
          <a:off x="8573374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Strong  server application handling multiple client requests using threads.</a:t>
          </a:r>
        </a:p>
      </dsp:txBody>
      <dsp:txXfrm>
        <a:off x="8573374" y="16114"/>
        <a:ext cx="2148945" cy="911674"/>
      </dsp:txXfrm>
    </dsp:sp>
    <dsp:sp modelId="{A90A2739-736D-40B6-A737-F62B5E3E5D16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93625-5D90-4955-B2A9-D7151CBF282B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E8633-032B-463F-A8B2-2DDF5A8C67D9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Supports admin and user roles with distinct functionalities.</a:t>
          </a:r>
        </a:p>
      </dsp:txBody>
      <dsp:txXfrm>
        <a:off x="1312541" y="1640565"/>
        <a:ext cx="2148945" cy="911674"/>
      </dsp:txXfrm>
    </dsp:sp>
    <dsp:sp modelId="{C9E425AC-C20C-4C3C-9DA8-E77006481E12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6E4E2-212F-4A0B-BF4B-D9311EA79106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4C1C5-FAAB-40C0-A6B8-152F0BCE167B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Securely stores user data and transaction logs using JSON files.</a:t>
          </a:r>
        </a:p>
      </dsp:txBody>
      <dsp:txXfrm>
        <a:off x="4942957" y="1640565"/>
        <a:ext cx="2148945" cy="911674"/>
      </dsp:txXfrm>
    </dsp:sp>
    <dsp:sp modelId="{4A3A75F7-187C-4FD3-A5E1-4506C5A2C79E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99046-B918-47F9-A598-DC1D3AB27BB2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463-634D-4366-83B0-18F1E465AB27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Encrypts requests for secure communication.</a:t>
          </a:r>
        </a:p>
      </dsp:txBody>
      <dsp:txXfrm>
        <a:off x="8573374" y="1640565"/>
        <a:ext cx="2148945" cy="911674"/>
      </dsp:txXfrm>
    </dsp:sp>
    <dsp:sp modelId="{97CFDF95-4A9B-433A-9008-B16EC3E5497E}">
      <dsp:nvSpPr>
        <dsp:cNvPr id="0" name=""/>
        <dsp:cNvSpPr/>
      </dsp:nvSpPr>
      <dsp:spPr>
        <a:xfrm>
          <a:off x="205509" y="3265016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40A4B-53AB-49F1-8E60-29171824CEF9}">
      <dsp:nvSpPr>
        <dsp:cNvPr id="0" name=""/>
        <dsp:cNvSpPr/>
      </dsp:nvSpPr>
      <dsp:spPr>
        <a:xfrm>
          <a:off x="396960" y="3456467"/>
          <a:ext cx="528770" cy="52877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15753-C729-49B7-8C6C-13539FD4F4C8}">
      <dsp:nvSpPr>
        <dsp:cNvPr id="0" name=""/>
        <dsp:cNvSpPr/>
      </dsp:nvSpPr>
      <dsp:spPr>
        <a:xfrm>
          <a:off x="1312541" y="3265016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Includes logging, service integration, and email responses.</a:t>
          </a:r>
        </a:p>
      </dsp:txBody>
      <dsp:txXfrm>
        <a:off x="1312541" y="3265016"/>
        <a:ext cx="2148945" cy="9116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1F53F-62B5-4D05-8A78-4C471964AE6D}">
      <dsp:nvSpPr>
        <dsp:cNvPr id="0" name=""/>
        <dsp:cNvSpPr/>
      </dsp:nvSpPr>
      <dsp:spPr>
        <a:xfrm>
          <a:off x="753138" y="495922"/>
          <a:ext cx="535517" cy="5355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F8A82-B77B-40A9-A9D0-369C45E26B07}">
      <dsp:nvSpPr>
        <dsp:cNvPr id="0" name=""/>
        <dsp:cNvSpPr/>
      </dsp:nvSpPr>
      <dsp:spPr>
        <a:xfrm>
          <a:off x="488" y="1034718"/>
          <a:ext cx="2072905" cy="1424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Bank System is designed with a Strong  client-server architecture to handle multiple client requests efficiently and securely. </a:t>
          </a:r>
        </a:p>
      </dsp:txBody>
      <dsp:txXfrm>
        <a:off x="488" y="1034718"/>
        <a:ext cx="2072905" cy="1424336"/>
      </dsp:txXfrm>
    </dsp:sp>
    <dsp:sp modelId="{F97D7318-4002-415B-979D-837FB7D58274}">
      <dsp:nvSpPr>
        <dsp:cNvPr id="0" name=""/>
        <dsp:cNvSpPr/>
      </dsp:nvSpPr>
      <dsp:spPr>
        <a:xfrm>
          <a:off x="2608911" y="852595"/>
          <a:ext cx="535517" cy="5355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4606A-F01B-4AFF-9552-EBA3591D82F7}">
      <dsp:nvSpPr>
        <dsp:cNvPr id="0" name=""/>
        <dsp:cNvSpPr/>
      </dsp:nvSpPr>
      <dsp:spPr>
        <a:xfrm>
          <a:off x="2281650" y="1600923"/>
          <a:ext cx="1190039" cy="66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Client Application.</a:t>
          </a:r>
        </a:p>
      </dsp:txBody>
      <dsp:txXfrm>
        <a:off x="2281650" y="1600923"/>
        <a:ext cx="1190039" cy="669396"/>
      </dsp:txXfrm>
    </dsp:sp>
    <dsp:sp modelId="{56654AEF-F688-464A-9983-D7C615638BA3}">
      <dsp:nvSpPr>
        <dsp:cNvPr id="0" name=""/>
        <dsp:cNvSpPr/>
      </dsp:nvSpPr>
      <dsp:spPr>
        <a:xfrm>
          <a:off x="4007207" y="852595"/>
          <a:ext cx="535517" cy="5355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DEE40-EC45-44A5-9CF9-12E6F5D3D070}">
      <dsp:nvSpPr>
        <dsp:cNvPr id="0" name=""/>
        <dsp:cNvSpPr/>
      </dsp:nvSpPr>
      <dsp:spPr>
        <a:xfrm>
          <a:off x="3679946" y="1600923"/>
          <a:ext cx="1190039" cy="66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Server Application.</a:t>
          </a:r>
        </a:p>
      </dsp:txBody>
      <dsp:txXfrm>
        <a:off x="3679946" y="1600923"/>
        <a:ext cx="1190039" cy="669396"/>
      </dsp:txXfrm>
    </dsp:sp>
    <dsp:sp modelId="{9A3CD278-98F1-4C12-99B2-17FC865A989E}">
      <dsp:nvSpPr>
        <dsp:cNvPr id="0" name=""/>
        <dsp:cNvSpPr/>
      </dsp:nvSpPr>
      <dsp:spPr>
        <a:xfrm>
          <a:off x="5405503" y="852595"/>
          <a:ext cx="535517" cy="5355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B6276-727E-482C-94C5-1CE181796E31}">
      <dsp:nvSpPr>
        <dsp:cNvPr id="0" name=""/>
        <dsp:cNvSpPr/>
      </dsp:nvSpPr>
      <dsp:spPr>
        <a:xfrm>
          <a:off x="5078242" y="1600923"/>
          <a:ext cx="1190039" cy="66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3-DataBase.</a:t>
          </a:r>
        </a:p>
      </dsp:txBody>
      <dsp:txXfrm>
        <a:off x="5078242" y="1600923"/>
        <a:ext cx="1190039" cy="66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7832C-0206-41E3-8B37-42AFC54420B0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F9450-04B0-4A01-8EEF-AF826FC894A8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99054-14B3-457E-95C6-8C99EB3B36BE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GUI Application built with Qt/C++</a:t>
          </a:r>
        </a:p>
      </dsp:txBody>
      <dsp:txXfrm>
        <a:off x="100682" y="2684598"/>
        <a:ext cx="2370489" cy="720000"/>
      </dsp:txXfrm>
    </dsp:sp>
    <dsp:sp modelId="{3282EDC6-F761-42BC-8313-DCC31D347903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4977C-3506-41EC-8185-E5F551C13242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8EA58-7D13-4184-8924-F6E8D4B2BF8C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User Roles: Supports both admin    and user roles</a:t>
          </a:r>
        </a:p>
      </dsp:txBody>
      <dsp:txXfrm>
        <a:off x="2886007" y="2684598"/>
        <a:ext cx="2370489" cy="720000"/>
      </dsp:txXfrm>
    </dsp:sp>
    <dsp:sp modelId="{77E5E120-C057-4E05-97B9-4DF00EDFA393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7F6C7-4EE1-490C-A083-F0E0A4443042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53856-7D84-4654-BC65-AF354BC19B2D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Encryption for secure communication</a:t>
          </a:r>
        </a:p>
      </dsp:txBody>
      <dsp:txXfrm>
        <a:off x="5671332" y="2684598"/>
        <a:ext cx="2370489" cy="720000"/>
      </dsp:txXfrm>
    </dsp:sp>
    <dsp:sp modelId="{A675830F-948C-4F28-B819-9CF96078DCDF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D9EDC-E5C8-4142-909C-2D9B0747617D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6DD71-BC3C-4144-A398-76A7F436C700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Uses sockets to connect to the server</a:t>
          </a:r>
        </a:p>
      </dsp:txBody>
      <dsp:txXfrm>
        <a:off x="8456657" y="2684598"/>
        <a:ext cx="237048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5C484-5416-469A-A7EA-D2BA7358C86A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223EF-6E60-4B37-9712-24AEFEE754E6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EC5D91-4EF4-4F09-8319-F0FEE5ACBCB4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Console-based application.</a:t>
          </a:r>
        </a:p>
      </dsp:txBody>
      <dsp:txXfrm>
        <a:off x="1948202" y="368029"/>
        <a:ext cx="3233964" cy="1371985"/>
      </dsp:txXfrm>
    </dsp:sp>
    <dsp:sp modelId="{BF118A34-B45A-404F-B8E0-106266F9B173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B7B2C-B6E0-49E2-88F8-A401B8FC3A95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8ABBAD-67FE-4F81-B5E2-F633208B44C0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Utilizes multithreading to handle multiple client connections.</a:t>
          </a:r>
        </a:p>
      </dsp:txBody>
      <dsp:txXfrm>
        <a:off x="7411643" y="368029"/>
        <a:ext cx="3233964" cy="1371985"/>
      </dsp:txXfrm>
    </dsp:sp>
    <dsp:sp modelId="{B350F5AB-546B-4F79-BA3E-DD276BB5E5B3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9A2CB-38BC-4385-A3F4-29D2D5F1CAD7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DED23F-8F71-4B48-B368-ADC50168CD69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Processes various banking operations (e.g., account management, transactions).</a:t>
          </a:r>
        </a:p>
      </dsp:txBody>
      <dsp:txXfrm>
        <a:off x="1948202" y="2452790"/>
        <a:ext cx="3233964" cy="1371985"/>
      </dsp:txXfrm>
    </dsp:sp>
    <dsp:sp modelId="{0571BEF5-F9A4-41D6-925F-FB802E974D3F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0809E-748F-4A06-9326-8E50B6FD517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F38FDA-CBF2-44CD-A79B-E24DAE91C82C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Uses JSON files for storing user data and transaction logs.</a:t>
          </a:r>
        </a:p>
      </dsp:txBody>
      <dsp:txXfrm>
        <a:off x="7411643" y="2452790"/>
        <a:ext cx="3233964" cy="13719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E449C-A607-4D16-A1AB-07218DAF5483}">
      <dsp:nvSpPr>
        <dsp:cNvPr id="0" name=""/>
        <dsp:cNvSpPr/>
      </dsp:nvSpPr>
      <dsp:spPr>
        <a:xfrm>
          <a:off x="0" y="424079"/>
          <a:ext cx="8995418" cy="11123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F49B04-3784-479C-9A17-69DE673FB30E}">
      <dsp:nvSpPr>
        <dsp:cNvPr id="0" name=""/>
        <dsp:cNvSpPr/>
      </dsp:nvSpPr>
      <dsp:spPr>
        <a:xfrm>
          <a:off x="119523" y="718680"/>
          <a:ext cx="611782" cy="611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41CAD2-0CA4-4F19-B26C-18C1BE2651B3}">
      <dsp:nvSpPr>
        <dsp:cNvPr id="0" name=""/>
        <dsp:cNvSpPr/>
      </dsp:nvSpPr>
      <dsp:spPr>
        <a:xfrm>
          <a:off x="752155" y="468405"/>
          <a:ext cx="7708162" cy="1112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2" tIns="117722" rIns="117722" bIns="1177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Purpose</a:t>
          </a:r>
          <a:r>
            <a:rPr lang="en-US" sz="2500" kern="1200" dirty="0"/>
            <a:t>: Ensures the server runs automatically in the background when the system starts.</a:t>
          </a:r>
        </a:p>
      </dsp:txBody>
      <dsp:txXfrm>
        <a:off x="752155" y="468405"/>
        <a:ext cx="7708162" cy="1112331"/>
      </dsp:txXfrm>
    </dsp:sp>
    <dsp:sp modelId="{9F060CEE-92C0-4388-952D-4AEF5214F990}">
      <dsp:nvSpPr>
        <dsp:cNvPr id="0" name=""/>
        <dsp:cNvSpPr/>
      </dsp:nvSpPr>
      <dsp:spPr>
        <a:xfrm>
          <a:off x="-58" y="1831378"/>
          <a:ext cx="8995418" cy="13950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E8AB28-D6ED-41D9-A233-1AE9E7137B80}">
      <dsp:nvSpPr>
        <dsp:cNvPr id="0" name=""/>
        <dsp:cNvSpPr/>
      </dsp:nvSpPr>
      <dsp:spPr>
        <a:xfrm>
          <a:off x="215585" y="2250460"/>
          <a:ext cx="611782" cy="611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787110-F466-46A2-8AE9-F167CE5D8678}">
      <dsp:nvSpPr>
        <dsp:cNvPr id="0" name=""/>
        <dsp:cNvSpPr/>
      </dsp:nvSpPr>
      <dsp:spPr>
        <a:xfrm>
          <a:off x="752155" y="2000185"/>
          <a:ext cx="4047938" cy="1112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722" tIns="117722" rIns="117722" bIns="1177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Benefits</a:t>
          </a:r>
          <a:r>
            <a:rPr lang="en-US" sz="2500" kern="1200" dirty="0"/>
            <a:t>:    </a:t>
          </a:r>
        </a:p>
      </dsp:txBody>
      <dsp:txXfrm>
        <a:off x="752155" y="2000185"/>
        <a:ext cx="4047938" cy="1112331"/>
      </dsp:txXfrm>
    </dsp:sp>
    <dsp:sp modelId="{84519633-B292-4CEF-A41D-5BE0D9320EAD}">
      <dsp:nvSpPr>
        <dsp:cNvPr id="0" name=""/>
        <dsp:cNvSpPr/>
      </dsp:nvSpPr>
      <dsp:spPr>
        <a:xfrm>
          <a:off x="2372888" y="2057347"/>
          <a:ext cx="5795599" cy="815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10" tIns="100910" rIns="100910" bIns="1009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Automatic Start: Server starts with the operating system.   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Background Operation: No manual start required.   </a:t>
          </a:r>
        </a:p>
      </dsp:txBody>
      <dsp:txXfrm>
        <a:off x="2372888" y="2057347"/>
        <a:ext cx="5795599" cy="8157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E1F09-9E8D-450A-8050-5E2495103192}">
      <dsp:nvSpPr>
        <dsp:cNvPr id="0" name=""/>
        <dsp:cNvSpPr/>
      </dsp:nvSpPr>
      <dsp:spPr>
        <a:xfrm>
          <a:off x="3557" y="175261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E5BC88-10AE-47B9-B8F2-6139A10E2A50}">
      <dsp:nvSpPr>
        <dsp:cNvPr id="0" name=""/>
        <dsp:cNvSpPr/>
      </dsp:nvSpPr>
      <dsp:spPr>
        <a:xfrm>
          <a:off x="3557" y="992585"/>
          <a:ext cx="1843593" cy="1520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The database in the Bank System serves as the central repository for storing all information about users and their transactions.</a:t>
          </a:r>
        </a:p>
      </dsp:txBody>
      <dsp:txXfrm>
        <a:off x="3557" y="992585"/>
        <a:ext cx="1843593" cy="1520964"/>
      </dsp:txXfrm>
    </dsp:sp>
    <dsp:sp modelId="{A083BDF1-F462-4B76-997A-8F62BD7313FE}">
      <dsp:nvSpPr>
        <dsp:cNvPr id="0" name=""/>
        <dsp:cNvSpPr/>
      </dsp:nvSpPr>
      <dsp:spPr>
        <a:xfrm>
          <a:off x="3557" y="2593581"/>
          <a:ext cx="1843593" cy="158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75559-3315-46C4-962E-BC1039C1BA30}">
      <dsp:nvSpPr>
        <dsp:cNvPr id="0" name=""/>
        <dsp:cNvSpPr/>
      </dsp:nvSpPr>
      <dsp:spPr>
        <a:xfrm>
          <a:off x="2169780" y="175261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AB2039-A5CC-4CB8-9C47-E88482C05131}">
      <dsp:nvSpPr>
        <dsp:cNvPr id="0" name=""/>
        <dsp:cNvSpPr/>
      </dsp:nvSpPr>
      <dsp:spPr>
        <a:xfrm>
          <a:off x="2169780" y="992585"/>
          <a:ext cx="1843593" cy="1520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It is designed to be secure, efficient, and easily accessible.</a:t>
          </a:r>
        </a:p>
      </dsp:txBody>
      <dsp:txXfrm>
        <a:off x="2169780" y="992585"/>
        <a:ext cx="1843593" cy="1520964"/>
      </dsp:txXfrm>
    </dsp:sp>
    <dsp:sp modelId="{6BE092D3-B135-41F5-81C5-753B095554E7}">
      <dsp:nvSpPr>
        <dsp:cNvPr id="0" name=""/>
        <dsp:cNvSpPr/>
      </dsp:nvSpPr>
      <dsp:spPr>
        <a:xfrm>
          <a:off x="2169780" y="2593581"/>
          <a:ext cx="1843593" cy="158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23B7D-A9FC-4AA0-A42B-26D7CE2DEDFB}">
      <dsp:nvSpPr>
        <dsp:cNvPr id="0" name=""/>
        <dsp:cNvSpPr/>
      </dsp:nvSpPr>
      <dsp:spPr>
        <a:xfrm>
          <a:off x="4336003" y="175261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040FED-5DC1-408B-8A3C-2DB13E909B8D}">
      <dsp:nvSpPr>
        <dsp:cNvPr id="0" name=""/>
        <dsp:cNvSpPr/>
      </dsp:nvSpPr>
      <dsp:spPr>
        <a:xfrm>
          <a:off x="4336003" y="992585"/>
          <a:ext cx="1843593" cy="1520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Ensures that both admin and user roles can perform their respective operations seamlessly.</a:t>
          </a:r>
        </a:p>
      </dsp:txBody>
      <dsp:txXfrm>
        <a:off x="4336003" y="992585"/>
        <a:ext cx="1843593" cy="1520964"/>
      </dsp:txXfrm>
    </dsp:sp>
    <dsp:sp modelId="{CD44863D-98A7-4D1F-AFE8-3EB1F0C648B1}">
      <dsp:nvSpPr>
        <dsp:cNvPr id="0" name=""/>
        <dsp:cNvSpPr/>
      </dsp:nvSpPr>
      <dsp:spPr>
        <a:xfrm>
          <a:off x="4336003" y="2593581"/>
          <a:ext cx="1843593" cy="158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A4ABA-C30D-4F92-9B46-23985BDD41F8}">
      <dsp:nvSpPr>
        <dsp:cNvPr id="0" name=""/>
        <dsp:cNvSpPr/>
      </dsp:nvSpPr>
      <dsp:spPr>
        <a:xfrm>
          <a:off x="6502225" y="175261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28ED5D-5898-4741-9444-8469D453ED66}">
      <dsp:nvSpPr>
        <dsp:cNvPr id="0" name=""/>
        <dsp:cNvSpPr/>
      </dsp:nvSpPr>
      <dsp:spPr>
        <a:xfrm>
          <a:off x="6502225" y="992585"/>
          <a:ext cx="1843593" cy="1520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The database consists of two main components:        </a:t>
          </a:r>
        </a:p>
      </dsp:txBody>
      <dsp:txXfrm>
        <a:off x="6502225" y="992585"/>
        <a:ext cx="1843593" cy="1520964"/>
      </dsp:txXfrm>
    </dsp:sp>
    <dsp:sp modelId="{0B2541C9-FA66-4A21-8950-8A669BA4D9E1}">
      <dsp:nvSpPr>
        <dsp:cNvPr id="0" name=""/>
        <dsp:cNvSpPr/>
      </dsp:nvSpPr>
      <dsp:spPr>
        <a:xfrm>
          <a:off x="6373893" y="1806084"/>
          <a:ext cx="1843593" cy="158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Data File: Stores user information.     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Transaction Data File: Records user transactions.</a:t>
          </a:r>
        </a:p>
      </dsp:txBody>
      <dsp:txXfrm>
        <a:off x="6373893" y="1806084"/>
        <a:ext cx="1843593" cy="1582495"/>
      </dsp:txXfrm>
    </dsp:sp>
    <dsp:sp modelId="{FA2ACDB0-7E3F-4284-900C-E1A6B6CEBBE6}">
      <dsp:nvSpPr>
        <dsp:cNvPr id="0" name=""/>
        <dsp:cNvSpPr/>
      </dsp:nvSpPr>
      <dsp:spPr>
        <a:xfrm>
          <a:off x="8668448" y="175261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B3BF72-BC33-4A32-A1EA-FA09F8C91B08}">
      <dsp:nvSpPr>
        <dsp:cNvPr id="0" name=""/>
        <dsp:cNvSpPr/>
      </dsp:nvSpPr>
      <dsp:spPr>
        <a:xfrm>
          <a:off x="8668448" y="992585"/>
          <a:ext cx="1843593" cy="1520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Both components are stored in JSON format for simplicity and ease of management.</a:t>
          </a:r>
        </a:p>
      </dsp:txBody>
      <dsp:txXfrm>
        <a:off x="8668448" y="992585"/>
        <a:ext cx="1843593" cy="1520964"/>
      </dsp:txXfrm>
    </dsp:sp>
    <dsp:sp modelId="{B8434ED3-4C18-4DD5-ACF3-040E70520525}">
      <dsp:nvSpPr>
        <dsp:cNvPr id="0" name=""/>
        <dsp:cNvSpPr/>
      </dsp:nvSpPr>
      <dsp:spPr>
        <a:xfrm>
          <a:off x="8668448" y="2593581"/>
          <a:ext cx="1843593" cy="1582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20F05-05BF-4D69-8EED-A71F29181A1B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9051A-F137-48CA-BBFF-C7585287BD19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1B5E0-25C6-4F89-95F5-F18E92CECA09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Singleton Pattern: Used to create a single server instance.</a:t>
          </a:r>
        </a:p>
      </dsp:txBody>
      <dsp:txXfrm>
        <a:off x="1819120" y="673"/>
        <a:ext cx="4545103" cy="1574995"/>
      </dsp:txXfrm>
    </dsp:sp>
    <dsp:sp modelId="{32480A54-E7E1-412E-B864-62A71F085ABA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973D4-2D35-4F61-A353-5D8B9D8219E0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5C7A5-6639-4D1E-BC86-436CD245F5BD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Observer Pattern: Used for updating views in response to data changes in client side.</a:t>
          </a:r>
        </a:p>
      </dsp:txBody>
      <dsp:txXfrm>
        <a:off x="1819120" y="1969418"/>
        <a:ext cx="4545103" cy="1574995"/>
      </dsp:txXfrm>
    </dsp:sp>
    <dsp:sp modelId="{93BE97E1-1F12-4909-9F2B-4BBEB1672CFC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FF582-90FE-462C-87B0-EF521F6AADFB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0B3F1-FEFF-49CB-B602-378BC0F5CA62}">
      <dsp:nvSpPr>
        <dsp:cNvPr id="0" name=""/>
        <dsp:cNvSpPr/>
      </dsp:nvSpPr>
      <dsp:spPr>
        <a:xfrm>
          <a:off x="1819120" y="3938162"/>
          <a:ext cx="2863900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Facade Pattern: </a:t>
          </a:r>
          <a:r>
            <a:rPr lang="en-US" sz="2000" kern="1200" dirty="0"/>
            <a:t>Simplifies interaction with complex subsystems.</a:t>
          </a:r>
        </a:p>
      </dsp:txBody>
      <dsp:txXfrm>
        <a:off x="1819120" y="3938162"/>
        <a:ext cx="2863900" cy="1574995"/>
      </dsp:txXfrm>
    </dsp:sp>
    <dsp:sp modelId="{D1FA2F16-8DFB-4A88-AAAA-C9A5E5D3A10E}">
      <dsp:nvSpPr>
        <dsp:cNvPr id="0" name=""/>
        <dsp:cNvSpPr/>
      </dsp:nvSpPr>
      <dsp:spPr>
        <a:xfrm>
          <a:off x="4683021" y="3938162"/>
          <a:ext cx="1681202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“Server” class acts as a facade to subsystems like Admin and User.</a:t>
          </a:r>
        </a:p>
      </dsp:txBody>
      <dsp:txXfrm>
        <a:off x="4683021" y="3938162"/>
        <a:ext cx="1681202" cy="15749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47BFB-4EE9-40E2-83E2-A6C42552708C}">
      <dsp:nvSpPr>
        <dsp:cNvPr id="0" name=""/>
        <dsp:cNvSpPr/>
      </dsp:nvSpPr>
      <dsp:spPr>
        <a:xfrm>
          <a:off x="427597" y="646606"/>
          <a:ext cx="696884" cy="6968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61822-B1FC-47D0-A9E3-12F178C8F72C}">
      <dsp:nvSpPr>
        <dsp:cNvPr id="0" name=""/>
        <dsp:cNvSpPr/>
      </dsp:nvSpPr>
      <dsp:spPr>
        <a:xfrm>
          <a:off x="1723" y="1681717"/>
          <a:ext cx="1548632" cy="1219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client application starts and sends a connection request to the server</a:t>
          </a:r>
        </a:p>
      </dsp:txBody>
      <dsp:txXfrm>
        <a:off x="1723" y="1681717"/>
        <a:ext cx="1548632" cy="1219548"/>
      </dsp:txXfrm>
    </dsp:sp>
    <dsp:sp modelId="{1268B146-DE77-4A1D-B98A-1EEC05209D73}">
      <dsp:nvSpPr>
        <dsp:cNvPr id="0" name=""/>
        <dsp:cNvSpPr/>
      </dsp:nvSpPr>
      <dsp:spPr>
        <a:xfrm>
          <a:off x="2247240" y="646606"/>
          <a:ext cx="696884" cy="6968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3941A-7829-4A22-A9BB-6A0EAA128705}">
      <dsp:nvSpPr>
        <dsp:cNvPr id="0" name=""/>
        <dsp:cNvSpPr/>
      </dsp:nvSpPr>
      <dsp:spPr>
        <a:xfrm>
          <a:off x="1821366" y="1681717"/>
          <a:ext cx="1548632" cy="1219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Specifies server's IP address and port number.</a:t>
          </a:r>
        </a:p>
      </dsp:txBody>
      <dsp:txXfrm>
        <a:off x="1821366" y="1681717"/>
        <a:ext cx="1548632" cy="1219548"/>
      </dsp:txXfrm>
    </dsp:sp>
    <dsp:sp modelId="{24B3DBB7-2FA0-4511-AA92-EC64E70CAE7E}">
      <dsp:nvSpPr>
        <dsp:cNvPr id="0" name=""/>
        <dsp:cNvSpPr/>
      </dsp:nvSpPr>
      <dsp:spPr>
        <a:xfrm>
          <a:off x="4066884" y="646606"/>
          <a:ext cx="696884" cy="6968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92973-6AD3-4DD0-8EA7-5DF0EAE38DBD}">
      <dsp:nvSpPr>
        <dsp:cNvPr id="0" name=""/>
        <dsp:cNvSpPr/>
      </dsp:nvSpPr>
      <dsp:spPr>
        <a:xfrm>
          <a:off x="3641010" y="1681717"/>
          <a:ext cx="1548632" cy="1219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Server listens for incoming connection requests on a specified port.</a:t>
          </a:r>
        </a:p>
      </dsp:txBody>
      <dsp:txXfrm>
        <a:off x="3641010" y="1681717"/>
        <a:ext cx="1548632" cy="1219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FD52E-9536-4294-AA3B-BF2F3DA2F80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A41C7-43A3-41E6-8037-EAE5D1D9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A41C7-43A3-41E6-8037-EAE5D1D9C2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98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A41C7-43A3-41E6-8037-EAE5D1D9C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57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A41C7-43A3-41E6-8037-EAE5D1D9C2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67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A41C7-43A3-41E6-8037-EAE5D1D9C2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4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A41C7-43A3-41E6-8037-EAE5D1D9C2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5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A41C7-43A3-41E6-8037-EAE5D1D9C2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3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A41C7-43A3-41E6-8037-EAE5D1D9C2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6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A41C7-43A3-41E6-8037-EAE5D1D9C2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4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A41C7-43A3-41E6-8037-EAE5D1D9C2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0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1911-938D-72C8-F7D2-9C9B67791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7DAC2-62AF-FCAE-7DD4-5AA3992FB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7014-16A7-E3E3-C588-FBD9C583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7F933-6723-CA57-9996-FB17FC5D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4A74-462F-4201-BDAB-98E1FB23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7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F69D-2A87-F7B7-F293-B0A391E8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7827F-3CAF-4D1F-BF9F-860D64C2E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6FBD-47C1-DE21-453A-CA304EC6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7802-497D-78F4-7689-7A11F326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4C4B-9560-B8C1-4174-FE484B32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35901-89CA-613F-3CFA-65963CC97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D15F6-F39D-5913-B290-54B508F3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5A419-6D33-A95E-27C2-3016B793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3798F-06AA-8A22-780D-3466C127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9204-2752-C012-177A-F1C22C76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8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45A8-3119-9AD9-2AB5-7A855D66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FB8A-5D0B-F1C8-1278-5F78D0C8C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D06D0-63F4-05EF-861C-189AD03C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A12-D81D-4A6E-CBCF-8D67D485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D833-B3DA-8BB7-C84D-8D40E84C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5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0445-754C-5359-0A0D-C037F37C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B1232-59E9-74D9-6532-8280AF044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9A526-ABC7-F0BB-8683-FDAED17E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4DD79-9D32-CF49-EF35-2F716679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E4BDE-EEA9-59C0-207C-993F89DE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7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6030-578F-4F16-0BFA-AB1E9A5D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6DFB-5294-EC42-2C62-3C44C8E91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2802-B68C-3FE1-CB68-D208A09B4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40B8F-0D27-D7D2-F628-93428122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BE3F3-4FE4-EB1D-EE21-4CE9221A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4616-4991-27AE-1F94-96370CBC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5FC8-59AC-F368-7D2B-47F82B9E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94B37-E655-30FA-99EF-EE23B621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977AC-6624-04FE-FEE6-149FCA41F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EAF13-00D0-BAED-5C2E-EF692B27F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796D9-D15A-6752-E7CD-CE55A6400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6E9B2-09B5-AE54-D16C-667B82BF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451E9-68C2-6D61-AFE6-37E98B66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E8341-4DC9-779C-6426-9567A08A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6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260E-F4E0-ED2A-4539-566C445E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68FD0-8319-992E-3718-2435056B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BF1B2-3347-145B-84BD-E652EAF1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A2DC3-F3E9-9286-A07B-E2162CE1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7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721A8-E098-E1BD-A3A7-5B4C9888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0EC11-1D54-6E54-DD0F-73F9CD14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F3D93-8666-E121-3E23-3293747F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8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60CC-99B6-DCE9-8F31-04794519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B708-42DF-60D2-57DF-47808B573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F49D3-BB5E-216B-6513-DF2AF6EBA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578FE-A5B8-E42C-7779-80363449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4B7D5-EDE4-CC78-1E7D-C70611CF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123CA-3366-2FCE-0B56-407F55A0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8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8E36-149E-14EA-8FDB-B5F57563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E6F0A-4CE1-8051-C275-2F5B5ACE3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4F276-85E5-2E59-0698-17C6F8FB8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F36D8-0163-2BFE-5386-C96ADF2B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4E92D-F172-A414-6493-61250DE2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EEDF-AF45-67F2-278E-049057F6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EAD5C-7CBB-6570-906B-031A900D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022CA-6794-3EAA-AB4A-2174B93F2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4EFB7-83B2-A6C9-F0D6-FDD0A4C65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E7BB6-00D6-6D5B-AD39-C35F234B7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12181-DECE-7F73-72F3-6CCB81D64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8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0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09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12.svg"/><Relationship Id="rId7" Type="http://schemas.openxmlformats.org/officeDocument/2006/relationships/diagramColors" Target="../diagrams/colors13.xml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18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124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135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lluminated server room panel">
            <a:extLst>
              <a:ext uri="{FF2B5EF4-FFF2-40B4-BE49-F238E27FC236}">
                <a16:creationId xmlns:a16="http://schemas.microsoft.com/office/drawing/2014/main" id="{3B8530D7-3563-7C18-8D3D-6A3116A9B6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108F5-ED47-9223-EBBE-B32769F0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Bank System (Client-Server)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CCAD-80C8-66C5-5C3D-6090FA475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Secure Bank System: Client-Server Using Qt Sockets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619B80E-D8B3-0A5C-E3A3-712E42156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033" y="49372"/>
            <a:ext cx="2145978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64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E7323-8327-DD8A-BFE9-D4E473F1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Server :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console application 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F2D2B9-3495-3B91-5C22-1773E96A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1449711"/>
            <a:ext cx="7213239" cy="34580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0210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C7AF7-4CD0-0F25-E96D-A8BDCA5A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Server as a Service</a:t>
            </a:r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C7E5543-2D8C-2335-7015-31585D2F3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858889"/>
              </p:ext>
            </p:extLst>
          </p:nvPr>
        </p:nvGraphicFramePr>
        <p:xfrm>
          <a:off x="1598291" y="2211233"/>
          <a:ext cx="8995418" cy="3722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EE87031-4957-95D5-21BA-54682454B9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994" y="5729679"/>
            <a:ext cx="5994459" cy="72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1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C893-D88A-7199-9987-AE3C3E31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/>
              <a:t>Database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AE1135B-D3AA-1C4E-21A2-228A86684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3768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20AFF0F-DE5B-04C1-B3E1-F00E5241A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6025" y="601727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8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449BA-5A84-0B97-0C6C-5508BF32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Data </a:t>
            </a:r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E92DA02A-1FBE-0830-4DF8-F5A258220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0" y="2783693"/>
            <a:ext cx="914400" cy="914400"/>
          </a:xfrm>
          <a:prstGeom prst="rect">
            <a:avLst/>
          </a:prstGeom>
        </p:spPr>
      </p:pic>
      <p:pic>
        <p:nvPicPr>
          <p:cNvPr id="5" name="Picture 4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DB7311AD-8CE5-F3F7-6CC4-071BCDA03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64" y="1705891"/>
            <a:ext cx="7173587" cy="30700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25964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449BA-5A84-0B97-0C6C-5508BF32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Transaction Data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223181-F04C-56DA-C539-584A8B7D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613998"/>
            <a:ext cx="6780700" cy="3627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37B526-D35C-F88F-5846-FC5FA91C7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21" y="3240894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2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DCEC70C-9F4B-4A73-B4BD-AE50AD61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55" y="-1866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D8154-5B9F-520D-5111-B32EF9E3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77" y="306277"/>
            <a:ext cx="4024032" cy="2885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Diagrams</a:t>
            </a: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4D525A72-77E7-4E14-BEE2-FC3A19EC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Visio Diagram">
            <a:extLst>
              <a:ext uri="{FF2B5EF4-FFF2-40B4-BE49-F238E27FC236}">
                <a16:creationId xmlns:a16="http://schemas.microsoft.com/office/drawing/2014/main" id="{1D52ADB3-ACF2-E5DB-731F-509B69370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5365" y="2474375"/>
            <a:ext cx="3083023" cy="308302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DA31323F-03C2-4114-B2CC-79931D22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8EBCA3-8AAD-4596-8EBF-43A43542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22739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9457709F-7F08-4A4A-9DB7-1AFB3FCF0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3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30D3A-D37C-7B1C-C028-1CAD9C4C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0312306-EFE2-1498-E77B-869F86357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69" y="0"/>
            <a:ext cx="6454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55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CE375-751E-7FC6-880F-B0EEE141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 state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D57AFA-772D-F09A-CA73-ECB1BFC22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070" y="0"/>
            <a:ext cx="7305930" cy="6858000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A6EC4B7B-1B5D-3371-3E03-4AE735FA7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5950" y="18334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6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2CFFF-5795-3018-3C6A-05226C0E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state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0A1491-F08B-D1B5-47FC-86F964752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00315"/>
            <a:ext cx="6780700" cy="5255041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B9940BCC-E0A8-E24D-2B9B-AA4FF2E79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5950" y="19672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77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2CFFF-5795-3018-3C6A-05226C0E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13" name="Content Placeholder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F160800-A49D-F75A-426C-1123F14CD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56" y="-95250"/>
            <a:ext cx="6459344" cy="6858000"/>
          </a:xfrm>
        </p:spPr>
      </p:pic>
    </p:spTree>
    <p:extLst>
      <p:ext uri="{BB962C8B-B14F-4D97-AF65-F5344CB8AC3E}">
        <p14:creationId xmlns:p14="http://schemas.microsoft.com/office/powerpoint/2010/main" val="371834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DCEC70C-9F4B-4A73-B4BD-AE50AD61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55" y="-1866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CDEDA-CEBF-0D7E-37D2-919422980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477" y="306277"/>
            <a:ext cx="4024032" cy="288571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4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4D525A72-77E7-4E14-BEE2-FC3A19EC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15E18E4D-8AFC-D646-8201-504F2E5C5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5365" y="2474375"/>
            <a:ext cx="3083023" cy="3083023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DA31323F-03C2-4114-B2CC-79931D22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8EBCA3-8AAD-4596-8EBF-43A43542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22739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9457709F-7F08-4A4A-9DB7-1AFB3FCF0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73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BD593-9191-0B85-864B-1FC29EB0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Design patterns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D1ACF9-EC16-AC5B-E193-A63D81852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28748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Illustrator with solid fill">
            <a:extLst>
              <a:ext uri="{FF2B5EF4-FFF2-40B4-BE49-F238E27FC236}">
                <a16:creationId xmlns:a16="http://schemas.microsoft.com/office/drawing/2014/main" id="{0F56F018-432E-696F-06B8-EBA3857DC5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21231" y="23078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00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DCEC70C-9F4B-4A73-B4BD-AE50AD61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55" y="-1866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CE746-96B7-D5D8-CE38-8C98EC49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77" y="306277"/>
            <a:ext cx="4024032" cy="2885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Communication</a:t>
            </a:r>
          </a:p>
        </p:txBody>
      </p:sp>
      <p:sp>
        <p:nvSpPr>
          <p:cNvPr id="34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4D525A72-77E7-4E14-BEE2-FC3A19EC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Microchips on a circuit board">
            <a:extLst>
              <a:ext uri="{FF2B5EF4-FFF2-40B4-BE49-F238E27FC236}">
                <a16:creationId xmlns:a16="http://schemas.microsoft.com/office/drawing/2014/main" id="{07309F52-5DD0-C143-5DE0-8A5DD05C22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725" r="-1" b="5255"/>
          <a:stretch/>
        </p:blipFill>
        <p:spPr>
          <a:xfrm>
            <a:off x="7441980" y="2873829"/>
            <a:ext cx="3107350" cy="2766881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DA31323F-03C2-4114-B2CC-79931D22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8EBCA3-8AAD-4596-8EBF-43A43542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22739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9457709F-7F08-4A4A-9DB7-1AFB3FCF0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1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1E3E7-89DE-DC79-066A-392F68D3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1-Client Initiates Connection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866263A-D848-6A17-5CCB-1615FDB34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193730"/>
              </p:ext>
            </p:extLst>
          </p:nvPr>
        </p:nvGraphicFramePr>
        <p:xfrm>
          <a:off x="630936" y="2660904"/>
          <a:ext cx="5191366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4B62E1F-8F98-13EA-AD65-860CEC8F60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264" y="1809524"/>
            <a:ext cx="5639587" cy="3238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3275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1E3E7-89DE-DC79-066A-392F68D3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2- Server Accepts Connection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BD8B8D-D0AD-0B9F-C4E7-CF05B1CB8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9824" y="1029634"/>
            <a:ext cx="5439172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1EF10-0269-CD5C-E3A1-9974C0889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976" y="5572212"/>
            <a:ext cx="9034699" cy="109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88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C5672-E9BD-0235-3022-2BD9DC1F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3-Authentication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09BA72D-179B-CA9B-7032-DE9CC185A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273651"/>
              </p:ext>
            </p:extLst>
          </p:nvPr>
        </p:nvGraphicFramePr>
        <p:xfrm>
          <a:off x="630935" y="2660904"/>
          <a:ext cx="5210027" cy="3870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68B3996C-617D-24FC-A656-25F2836F9C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852723"/>
            <a:ext cx="5458968" cy="31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47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A13D-26C4-0E01-3E86-435B1433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4-Request Handling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C416386-FEC3-7B9A-BF9D-D13DB6B1C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219825"/>
              </p:ext>
            </p:extLst>
          </p:nvPr>
        </p:nvGraphicFramePr>
        <p:xfrm>
          <a:off x="838200" y="1342020"/>
          <a:ext cx="10515600" cy="364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screenshot of a number&#10;&#10;Description automatically generated">
            <a:extLst>
              <a:ext uri="{FF2B5EF4-FFF2-40B4-BE49-F238E27FC236}">
                <a16:creationId xmlns:a16="http://schemas.microsoft.com/office/drawing/2014/main" id="{13210138-F96E-9BFA-3B90-72E2A99D61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76" y="5202099"/>
            <a:ext cx="4292082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03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99642-69B3-FC59-89E7-445597B1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5-Response to Client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360DF0E-1674-1D9F-71ED-248A9971E8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305130"/>
              </p:ext>
            </p:extLst>
          </p:nvPr>
        </p:nvGraphicFramePr>
        <p:xfrm>
          <a:off x="640080" y="2706624"/>
          <a:ext cx="6894576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DA305D4-ACB2-AD0D-9C90-0E1E006186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6" y="57278"/>
            <a:ext cx="4654296" cy="3637643"/>
          </a:xfrm>
          <a:prstGeom prst="rect">
            <a:avLst/>
          </a:prstGeom>
        </p:spPr>
      </p:pic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AB61B2A1-81F3-B503-E4AF-435148E2E4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318" y="4590661"/>
            <a:ext cx="3812972" cy="16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31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35863-6593-F4CB-2382-77A14E93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6-Data Encryption</a:t>
            </a:r>
          </a:p>
        </p:txBody>
      </p:sp>
      <p:pic>
        <p:nvPicPr>
          <p:cNvPr id="21" name="Graphic 20" descr="Lock">
            <a:extLst>
              <a:ext uri="{FF2B5EF4-FFF2-40B4-BE49-F238E27FC236}">
                <a16:creationId xmlns:a16="http://schemas.microsoft.com/office/drawing/2014/main" id="{7035E9F8-5480-93D0-BCAF-02839ED00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A608B1C-0DAC-1803-A892-E6E2B818A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435779"/>
              </p:ext>
            </p:extLst>
          </p:nvPr>
        </p:nvGraphicFramePr>
        <p:xfrm>
          <a:off x="1195459" y="3532240"/>
          <a:ext cx="9804575" cy="259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55716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ABFE-73B5-75EA-AAA2-5DAB6FC0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client to server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400DFB9-EF26-7BDE-7F50-B6D42E507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2427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553349A-FF07-F3F4-C2DB-D5706CCC3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583" y="3052710"/>
            <a:ext cx="9217217" cy="752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E2FD4B-93FD-CBAA-B7C1-D4C2001A92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33" y="5211782"/>
            <a:ext cx="921721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42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3249-688A-D8E5-3748-A0C2E3E8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Server to Client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3EBCE38-E631-C9FF-EABF-392221309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499367"/>
              </p:ext>
            </p:extLst>
          </p:nvPr>
        </p:nvGraphicFramePr>
        <p:xfrm>
          <a:off x="838200" y="182562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B607D2-96BB-3953-CAA9-6AF7AC22FA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25" y="3555757"/>
            <a:ext cx="9402487" cy="891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540327-C1FB-FF6D-B6B5-5455562DE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121" y="5285889"/>
            <a:ext cx="4549919" cy="8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9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9700A-E287-6E92-3674-C6A932BE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Purpose of the Project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CEC4816-5DC0-7359-D4F8-2705440DC1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4672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41494198-BC47-EEBE-0DDD-413CA1807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06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4318-F3F9-FB80-A621-4594DA75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 and Decryption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CD963F-2218-CC22-0E70-7FFF77CAA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9863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0096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D82E5-2C43-AA26-0B29-B7A073E9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Code  Encryption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4B003-47B6-36AB-EABA-49890E996852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Encryption</a:t>
            </a:r>
            <a:r>
              <a:rPr lang="en-US" sz="2200" dirty="0"/>
              <a:t>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message is first converted to a byte array.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key (e.g., "March") is hashed using SHA-256 to produce a 32-byte hashed key.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message byte array is XOR-ed with the hashed key to produce the encrypted data.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encrypted data is then encoded in Base64 for transmission.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Signature</a:t>
            </a:r>
            <a:r>
              <a:rPr lang="en-US" sz="22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Verifies Data Authenticity</a:t>
            </a:r>
            <a:endParaRPr lang="ar-EG" sz="24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Confirms the origin of the data. </a:t>
            </a:r>
            <a:endParaRPr lang="ar-EG" sz="24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Uses a specific key to ensure the data is from a trusted source. 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73F31-89B4-2C98-93A6-C840A6BD0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985" y="1968615"/>
            <a:ext cx="4857824" cy="2446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9A1D30-E66A-9DE2-4CE9-E93A7DDE5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985" y="4684308"/>
            <a:ext cx="3995928" cy="9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7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D82E5-2C43-AA26-0B29-B7A073E9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 Decryption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1346E-F93D-3AAC-2B22-4ECFB8952BF7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Decryption</a:t>
            </a:r>
            <a:r>
              <a:rPr lang="en-US" sz="2000" dirty="0"/>
              <a:t>:</a:t>
            </a:r>
            <a:endParaRPr lang="ar-EG" sz="20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encrypted message is decoded from Base64 to a byte array.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same key is hashed again using SHA-256 to produce the same 32-byte hashed key.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encrypted byte array is XOR-ed with the hashed key to retrieve the original message byte array.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original message byte array is converted back to a readable string.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98FAB6-D169-0181-F00A-1DC3D6837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49" y="2009320"/>
            <a:ext cx="5825612" cy="321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16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32CA7-7D6A-F7AE-42DD-E1A9BF8E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7-Logging and Send Email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0581F35-20A4-D6A0-37C6-0A1AFC4EF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748703"/>
              </p:ext>
            </p:extLst>
          </p:nvPr>
        </p:nvGraphicFramePr>
        <p:xfrm>
          <a:off x="640080" y="2706624"/>
          <a:ext cx="5984655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F3450005-4616-F445-1C5F-0ED806E93A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461" y="1647764"/>
            <a:ext cx="4688595" cy="1828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34EEC-99DC-5BAB-95D1-673A5369F9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173" y="4348065"/>
            <a:ext cx="4688595" cy="77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66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DCEC70C-9F4B-4A73-B4BD-AE50AD61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55" y="-1866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F5804-9230-F50E-D7CC-AD67B997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77" y="306277"/>
            <a:ext cx="4024032" cy="2885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4D525A72-77E7-4E14-BEE2-FC3A19EC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97323B9E-23AF-53B3-721E-4EA3E6396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5365" y="2474375"/>
            <a:ext cx="3083023" cy="308302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DA31323F-03C2-4114-B2CC-79931D22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8EBCA3-8AAD-4596-8EBF-43A43542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22739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9457709F-7F08-4A4A-9DB7-1AFB3FCF0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4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E5F75-3390-E7E6-FAC6-A92C0A65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BECB6DF-4C68-5BFF-1D0E-E9EB10E48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42067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021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FE565-383B-592F-ED0D-859ACDB6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</a:t>
            </a:r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2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F79B9-01F7-4E93-9402-C3366533C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088453"/>
          </a:xfrm>
        </p:spPr>
        <p:txBody>
          <a:bodyPr anchor="b">
            <a:normAutofit/>
          </a:bodyPr>
          <a:lstStyle/>
          <a:p>
            <a:r>
              <a:rPr lang="en-US" sz="5200"/>
              <a:t>Basic Architecture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59643B1-CD44-3FD6-EF0F-96C28D9EB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514096"/>
              </p:ext>
            </p:extLst>
          </p:nvPr>
        </p:nvGraphicFramePr>
        <p:xfrm>
          <a:off x="612648" y="3355848"/>
          <a:ext cx="6268770" cy="3122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diagram of a server&#10;&#10;Description automatically generated">
            <a:extLst>
              <a:ext uri="{FF2B5EF4-FFF2-40B4-BE49-F238E27FC236}">
                <a16:creationId xmlns:a16="http://schemas.microsoft.com/office/drawing/2014/main" id="{A400E38B-B1C5-CDD4-8E59-D3BFD55B31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69" y="925689"/>
            <a:ext cx="47720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0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B7C77-8DF3-205B-177C-8C14C59C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Client Application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7E22BB-74F0-8E04-8EF6-DAC9B2898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54000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60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AFE70-A191-F052-9989-1422D67E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 GUI Interface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1C544B-826C-A2E4-3617-194873190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984" y="354564"/>
            <a:ext cx="5888379" cy="585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6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50270-541B-F70A-B7F2-0A1F6E22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Server Application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7930525-D5D2-15DF-4A70-5F515ED29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80865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15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</TotalTime>
  <Words>865</Words>
  <Application>Microsoft Office PowerPoint</Application>
  <PresentationFormat>Widescreen</PresentationFormat>
  <Paragraphs>116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Office Theme</vt:lpstr>
      <vt:lpstr>Bank System (Client-Server)</vt:lpstr>
      <vt:lpstr>Introduction</vt:lpstr>
      <vt:lpstr>Purpose of the Project</vt:lpstr>
      <vt:lpstr>Overview</vt:lpstr>
      <vt:lpstr>Architecture </vt:lpstr>
      <vt:lpstr>Basic Architecture </vt:lpstr>
      <vt:lpstr>Client Application</vt:lpstr>
      <vt:lpstr>Client GUI Interface</vt:lpstr>
      <vt:lpstr>Server Application</vt:lpstr>
      <vt:lpstr>Server : console application </vt:lpstr>
      <vt:lpstr>Server as a Service</vt:lpstr>
      <vt:lpstr>Database</vt:lpstr>
      <vt:lpstr>User Data </vt:lpstr>
      <vt:lpstr>Transaction Data </vt:lpstr>
      <vt:lpstr>Diagrams</vt:lpstr>
      <vt:lpstr>Sequence diagram</vt:lpstr>
      <vt:lpstr>Admin state diagram</vt:lpstr>
      <vt:lpstr>User state diagram</vt:lpstr>
      <vt:lpstr>Class diagram</vt:lpstr>
      <vt:lpstr>Design patterns</vt:lpstr>
      <vt:lpstr>Communication</vt:lpstr>
      <vt:lpstr>1-Client Initiates Connection</vt:lpstr>
      <vt:lpstr>2- Server Accepts Connection</vt:lpstr>
      <vt:lpstr>3-Authentication</vt:lpstr>
      <vt:lpstr>4-Request Handling</vt:lpstr>
      <vt:lpstr>5-Response to Client</vt:lpstr>
      <vt:lpstr>6-Data Encryption</vt:lpstr>
      <vt:lpstr>Data from client to server</vt:lpstr>
      <vt:lpstr>Data from Server to Client</vt:lpstr>
      <vt:lpstr>Encryption  and Decryption</vt:lpstr>
      <vt:lpstr>Code  Encryption</vt:lpstr>
      <vt:lpstr>Code  Decryption</vt:lpstr>
      <vt:lpstr>7-Logging and Send Email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Alaa Abdulwahab Eid Mohamed</dc:creator>
  <cp:lastModifiedBy>Alaa Abdulwahab Eid Mohamed</cp:lastModifiedBy>
  <cp:revision>20</cp:revision>
  <dcterms:created xsi:type="dcterms:W3CDTF">2024-07-27T23:31:27Z</dcterms:created>
  <dcterms:modified xsi:type="dcterms:W3CDTF">2024-07-29T15:08:03Z</dcterms:modified>
</cp:coreProperties>
</file>