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7" name="Rectangle 6"/>
          <p:cNvSpPr/>
          <p:nvPr/>
        </p:nvSpPr>
        <p:spPr>
          <a:xfrm flipH="1">
            <a:off x="3250119"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r" rtl="1"/>
            <a:endParaRPr lang="en-US"/>
          </a:p>
        </p:txBody>
      </p:sp>
      <p:sp>
        <p:nvSpPr>
          <p:cNvPr id="8" name="Rectangle 7"/>
          <p:cNvSpPr/>
          <p:nvPr/>
        </p:nvSpPr>
        <p:spPr>
          <a:xfrm flipH="1">
            <a:off x="3222687"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r" rtl="1"/>
            <a:endParaRPr lang="en-US"/>
          </a:p>
        </p:txBody>
      </p:sp>
      <p:sp>
        <p:nvSpPr>
          <p:cNvPr id="2" name="Title 1"/>
          <p:cNvSpPr>
            <a:spLocks noGrp="1"/>
          </p:cNvSpPr>
          <p:nvPr>
            <p:ph type="ctrTitle"/>
          </p:nvPr>
        </p:nvSpPr>
        <p:spPr>
          <a:xfrm flipH="1">
            <a:off x="4062126" y="3428998"/>
            <a:ext cx="5518066" cy="2268559"/>
          </a:xfrm>
        </p:spPr>
        <p:txBody>
          <a:bodyPr anchor="t">
            <a:normAutofit/>
          </a:bodyPr>
          <a:lstStyle>
            <a:lvl1pPr algn="l" rtl="1">
              <a:defRPr sz="60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flipH="1">
            <a:off x="4062126" y="2268786"/>
            <a:ext cx="5357600" cy="1160213"/>
          </a:xfrm>
        </p:spPr>
        <p:txBody>
          <a:bodyPr tIns="0" anchor="b">
            <a:normAutofit/>
          </a:bodyPr>
          <a:lstStyle>
            <a:lvl1pPr marL="0" indent="0" algn="l" rtl="1">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a:xfrm rot="16200000" flipH="1">
            <a:off x="10339336" y="5270604"/>
            <a:ext cx="2662729" cy="182880"/>
          </a:xfrm>
        </p:spPr>
        <p:txBody>
          <a:bodyPr/>
          <a:lstStyle>
            <a:lvl1pPr algn="l" rtl="1">
              <a:defRPr/>
            </a:lvl1pPr>
          </a:lstStyle>
          <a:p>
            <a:fld id="{9AB3A824-1A51-4B26-AD58-A6D8E14F6C04}" type="datetimeFigureOut">
              <a:rPr lang="en-US" smtClean="0"/>
              <a:pPr/>
              <a:t>3/14/2023</a:t>
            </a:fld>
            <a:endParaRPr lang="en-US" dirty="0"/>
          </a:p>
        </p:txBody>
      </p:sp>
      <p:sp>
        <p:nvSpPr>
          <p:cNvPr id="5" name="Footer Placeholder 4"/>
          <p:cNvSpPr>
            <a:spLocks noGrp="1"/>
          </p:cNvSpPr>
          <p:nvPr>
            <p:ph type="ftr" sz="quarter" idx="11"/>
          </p:nvPr>
        </p:nvSpPr>
        <p:spPr>
          <a:xfrm rot="16200000" flipH="1">
            <a:off x="8543778" y="3661144"/>
            <a:ext cx="5885352" cy="179176"/>
          </a:xfrm>
        </p:spPr>
        <p:txBody>
          <a:bodyPr/>
          <a:lstStyle>
            <a:lvl1pPr algn="l" rtl="1">
              <a:defRPr/>
            </a:lvl1pPr>
          </a:lstStyle>
          <a:p>
            <a:r>
              <a:rPr lang="en-US"/>
              <a:t>
              </a:t>
            </a:r>
            <a:endParaRPr lang="en-US" dirty="0"/>
          </a:p>
        </p:txBody>
      </p:sp>
      <p:sp>
        <p:nvSpPr>
          <p:cNvPr id="6" name="Slide Number Placeholder 5"/>
          <p:cNvSpPr>
            <a:spLocks noGrp="1"/>
          </p:cNvSpPr>
          <p:nvPr>
            <p:ph type="sldNum" sz="quarter" idx="12"/>
          </p:nvPr>
        </p:nvSpPr>
        <p:spPr>
          <a:xfrm flipH="1">
            <a:off x="11396866" y="164592"/>
            <a:ext cx="636727" cy="322851"/>
          </a:xfrm>
        </p:spPr>
        <p:txBody>
          <a:bodyPr rIns="45720"/>
          <a:lstStyle>
            <a:lvl1pPr algn="l" rtl="1">
              <a:defRPr/>
            </a:lvl1pPr>
          </a:lstStyle>
          <a:p>
            <a:fld id="{6D22F896-40B5-4ADD-8801-0D06FADFA095}" type="slidenum">
              <a:rPr lang="en-US" smtClean="0"/>
              <a:pPr/>
              <a:t>‹#›</a:t>
            </a:fld>
            <a:endParaRPr lang="en-US" dirty="0"/>
          </a:p>
        </p:txBody>
      </p:sp>
      <p:sp>
        <p:nvSpPr>
          <p:cNvPr id="13" name="TextBox 12"/>
          <p:cNvSpPr txBox="1"/>
          <p:nvPr/>
        </p:nvSpPr>
        <p:spPr>
          <a:xfrm flipH="1">
            <a:off x="9585082" y="3262852"/>
            <a:ext cx="415636" cy="461665"/>
          </a:xfrm>
          <a:prstGeom prst="rect">
            <a:avLst/>
          </a:prstGeom>
          <a:noFill/>
        </p:spPr>
        <p:txBody>
          <a:bodyPr wrap="square" rtlCol="0">
            <a:spAutoFit/>
          </a:bodyPr>
          <a:lstStyle/>
          <a:p>
            <a:pPr algn="l" rtl="1"/>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14" name="Rectangle 13"/>
          <p:cNvSpPr/>
          <p:nvPr/>
        </p:nvSpPr>
        <p:spPr>
          <a:xfrm flipH="1">
            <a:off x="815205"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r" rtl="1"/>
            <a:endParaRPr lang="en-US"/>
          </a:p>
        </p:txBody>
      </p:sp>
      <p:sp>
        <p:nvSpPr>
          <p:cNvPr id="15" name="Rectangle 14"/>
          <p:cNvSpPr/>
          <p:nvPr/>
        </p:nvSpPr>
        <p:spPr>
          <a:xfrm flipH="1">
            <a:off x="787240"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r" rtl="1"/>
            <a:endParaRPr lang="en-US"/>
          </a:p>
        </p:txBody>
      </p:sp>
      <p:sp>
        <p:nvSpPr>
          <p:cNvPr id="9" name="TextBox 8"/>
          <p:cNvSpPr txBox="1"/>
          <p:nvPr/>
        </p:nvSpPr>
        <p:spPr>
          <a:xfrm flipH="1">
            <a:off x="9582128" y="641225"/>
            <a:ext cx="415636" cy="369332"/>
          </a:xfrm>
          <a:prstGeom prst="rect">
            <a:avLst/>
          </a:prstGeom>
          <a:noFill/>
        </p:spPr>
        <p:txBody>
          <a:bodyPr wrap="square" rtlCol="0">
            <a:spAutoFit/>
          </a:bodyPr>
          <a:lstStyle/>
          <a:p>
            <a:pPr algn="l" rtl="1"/>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flipH="1">
            <a:off x="1626101" y="808056"/>
            <a:ext cx="7954091" cy="1077229"/>
          </a:xfrm>
        </p:spPr>
        <p:txBody>
          <a:bodyPr/>
          <a:lstStyle>
            <a:lvl1pPr algn="l" rtl="1">
              <a:defRPr/>
            </a:lvl1p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flipH="1">
            <a:off x="1621861" y="2052116"/>
            <a:ext cx="7796540" cy="3997828"/>
          </a:xfrm>
        </p:spPr>
        <p:txBody>
          <a:bodyPr vert="eaVert"/>
          <a:lstStyle>
            <a:lvl1pPr algn="r" rtl="1">
              <a:defRPr/>
            </a:lvl1pPr>
            <a:lvl2pPr algn="r" rtl="1">
              <a:defRPr/>
            </a:lvl2pPr>
            <a:lvl3pPr algn="r" rtl="1">
              <a:defRPr/>
            </a:lvl3pPr>
            <a:lvl4pPr algn="r" rtl="1">
              <a:defRPr/>
            </a:lvl4pPr>
            <a:lvl5pPr algn="r" rtl="1">
              <a:defRPr/>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a:xfrm rot="16200000" flipH="1">
            <a:off x="10339336" y="5270604"/>
            <a:ext cx="2662729" cy="182880"/>
          </a:xfrm>
        </p:spPr>
        <p:txBody>
          <a:bodyPr/>
          <a:lstStyle>
            <a:lvl1pPr algn="l" rtl="1">
              <a:defRPr/>
            </a:lvl1pPr>
          </a:lstStyle>
          <a:p>
            <a:fld id="{D857E33E-8B18-4087-B112-809917729534}" type="datetimeFigureOut">
              <a:rPr lang="en-US" smtClean="0"/>
              <a:pPr/>
              <a:t>3/14/2023</a:t>
            </a:fld>
            <a:endParaRPr lang="en-US" dirty="0"/>
          </a:p>
        </p:txBody>
      </p:sp>
      <p:sp>
        <p:nvSpPr>
          <p:cNvPr id="5" name="Footer Placeholder 4"/>
          <p:cNvSpPr>
            <a:spLocks noGrp="1"/>
          </p:cNvSpPr>
          <p:nvPr>
            <p:ph type="ftr" sz="quarter" idx="11"/>
          </p:nvPr>
        </p:nvSpPr>
        <p:spPr>
          <a:xfrm rot="16200000" flipH="1">
            <a:off x="8543778" y="3661144"/>
            <a:ext cx="5885352" cy="179176"/>
          </a:xfrm>
        </p:spPr>
        <p:txBody>
          <a:bodyPr/>
          <a:lstStyle>
            <a:lvl1pPr algn="l" rtl="1">
              <a:defRPr/>
            </a:lvl1pPr>
          </a:lstStyle>
          <a:p>
            <a:r>
              <a:rPr lang="en-US"/>
              <a:t>
              </a:t>
            </a:r>
            <a:endParaRPr lang="en-US" dirty="0"/>
          </a:p>
        </p:txBody>
      </p:sp>
      <p:sp>
        <p:nvSpPr>
          <p:cNvPr id="6" name="Slide Number Placeholder 5"/>
          <p:cNvSpPr>
            <a:spLocks noGrp="1"/>
          </p:cNvSpPr>
          <p:nvPr>
            <p:ph type="sldNum" sz="quarter" idx="12"/>
          </p:nvPr>
        </p:nvSpPr>
        <p:spPr>
          <a:xfrm flipH="1">
            <a:off x="11396866" y="164592"/>
            <a:ext cx="636727" cy="322851"/>
          </a:xfrm>
        </p:spPr>
        <p:txBody>
          <a:bodyPr/>
          <a:lstStyle>
            <a:lvl1pPr algn="l" rtl="1">
              <a:defRPr/>
            </a:lvl1p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15" name="Rectangle 14"/>
          <p:cNvSpPr/>
          <p:nvPr/>
        </p:nvSpPr>
        <p:spPr>
          <a:xfrm flipH="1">
            <a:off x="815205"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r" rtl="1"/>
            <a:endParaRPr lang="en-US"/>
          </a:p>
        </p:txBody>
      </p:sp>
      <p:sp>
        <p:nvSpPr>
          <p:cNvPr id="16" name="Rectangle 15"/>
          <p:cNvSpPr/>
          <p:nvPr/>
        </p:nvSpPr>
        <p:spPr>
          <a:xfrm flipH="1">
            <a:off x="787240"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r" rtl="1"/>
            <a:endParaRPr lang="en-US"/>
          </a:p>
        </p:txBody>
      </p:sp>
      <p:sp>
        <p:nvSpPr>
          <p:cNvPr id="9" name="TextBox 8"/>
          <p:cNvSpPr txBox="1"/>
          <p:nvPr/>
        </p:nvSpPr>
        <p:spPr>
          <a:xfrm rot="16200000" flipH="1">
            <a:off x="1439223" y="416061"/>
            <a:ext cx="415636" cy="369332"/>
          </a:xfrm>
          <a:prstGeom prst="rect">
            <a:avLst/>
          </a:prstGeom>
          <a:noFill/>
        </p:spPr>
        <p:txBody>
          <a:bodyPr wrap="square" rtlCol="0">
            <a:spAutoFit/>
          </a:bodyPr>
          <a:lstStyle/>
          <a:p>
            <a:pPr algn="l" rtl="1"/>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flipH="1">
            <a:off x="1626101" y="805818"/>
            <a:ext cx="1326519" cy="5244126"/>
          </a:xfrm>
        </p:spPr>
        <p:txBody>
          <a:bodyPr vert="eaVert"/>
          <a:lstStyle>
            <a:lvl1pPr algn="r" rtl="1">
              <a:defRPr/>
            </a:lvl1p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flipH="1">
            <a:off x="3116346" y="970410"/>
            <a:ext cx="6466903" cy="5079534"/>
          </a:xfrm>
        </p:spPr>
        <p:txBody>
          <a:bodyPr vert="eaVert"/>
          <a:lstStyle>
            <a:lvl1pPr algn="r" rtl="1">
              <a:defRPr/>
            </a:lvl1pPr>
            <a:lvl2pPr algn="r" rtl="1">
              <a:defRPr/>
            </a:lvl2pPr>
            <a:lvl3pPr algn="r" rtl="1">
              <a:defRPr/>
            </a:lvl3pPr>
            <a:lvl4pPr algn="r" rtl="1">
              <a:defRPr/>
            </a:lvl4pPr>
            <a:lvl5pPr algn="r" rtl="1">
              <a:defRPr/>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a:xfrm rot="16200000" flipH="1">
            <a:off x="10339336" y="5270604"/>
            <a:ext cx="2662729" cy="182880"/>
          </a:xfrm>
        </p:spPr>
        <p:txBody>
          <a:bodyPr/>
          <a:lstStyle>
            <a:lvl1pPr algn="l" rtl="1">
              <a:defRPr/>
            </a:lvl1pPr>
          </a:lstStyle>
          <a:p>
            <a:fld id="{D3FFE419-2371-464F-8239-3959401C3561}" type="datetimeFigureOut">
              <a:rPr lang="en-US" smtClean="0"/>
              <a:pPr/>
              <a:t>3/14/2023</a:t>
            </a:fld>
            <a:endParaRPr lang="en-US" dirty="0"/>
          </a:p>
        </p:txBody>
      </p:sp>
      <p:sp>
        <p:nvSpPr>
          <p:cNvPr id="5" name="Footer Placeholder 4"/>
          <p:cNvSpPr>
            <a:spLocks noGrp="1"/>
          </p:cNvSpPr>
          <p:nvPr>
            <p:ph type="ftr" sz="quarter" idx="11"/>
          </p:nvPr>
        </p:nvSpPr>
        <p:spPr>
          <a:xfrm rot="16200000" flipH="1">
            <a:off x="8543778" y="3661144"/>
            <a:ext cx="5885352" cy="179176"/>
          </a:xfrm>
        </p:spPr>
        <p:txBody>
          <a:bodyPr/>
          <a:lstStyle>
            <a:lvl1pPr algn="l" rtl="1">
              <a:defRPr/>
            </a:lvl1pPr>
          </a:lstStyle>
          <a:p>
            <a:r>
              <a:rPr lang="en-US"/>
              <a:t>
              </a:t>
            </a:r>
            <a:endParaRPr lang="en-US" dirty="0"/>
          </a:p>
        </p:txBody>
      </p:sp>
      <p:sp>
        <p:nvSpPr>
          <p:cNvPr id="6" name="Slide Number Placeholder 5"/>
          <p:cNvSpPr>
            <a:spLocks noGrp="1"/>
          </p:cNvSpPr>
          <p:nvPr>
            <p:ph type="sldNum" sz="quarter" idx="12"/>
          </p:nvPr>
        </p:nvSpPr>
        <p:spPr>
          <a:xfrm flipH="1">
            <a:off x="11396866" y="164592"/>
            <a:ext cx="636727" cy="322851"/>
          </a:xfrm>
        </p:spPr>
        <p:txBody>
          <a:bodyPr/>
          <a:lstStyle>
            <a:lvl1pPr algn="l" rtl="1">
              <a:defRPr/>
            </a:lvl1p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9" name="Rectangle 28"/>
          <p:cNvSpPr/>
          <p:nvPr/>
        </p:nvSpPr>
        <p:spPr>
          <a:xfrm flipH="1">
            <a:off x="815205"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r" rtl="1"/>
            <a:endParaRPr lang="en-US"/>
          </a:p>
        </p:txBody>
      </p:sp>
      <p:sp>
        <p:nvSpPr>
          <p:cNvPr id="9" name="Rectangle 8"/>
          <p:cNvSpPr/>
          <p:nvPr/>
        </p:nvSpPr>
        <p:spPr>
          <a:xfrm flipH="1">
            <a:off x="787240"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r" rtl="1"/>
            <a:endParaRPr lang="en-US"/>
          </a:p>
        </p:txBody>
      </p:sp>
      <p:sp>
        <p:nvSpPr>
          <p:cNvPr id="2" name="Title 1"/>
          <p:cNvSpPr>
            <a:spLocks noGrp="1"/>
          </p:cNvSpPr>
          <p:nvPr>
            <p:ph type="title"/>
          </p:nvPr>
        </p:nvSpPr>
        <p:spPr>
          <a:xfrm flipH="1">
            <a:off x="1621861" y="808056"/>
            <a:ext cx="7958331" cy="1077229"/>
          </a:xfrm>
        </p:spPr>
        <p:txBody>
          <a:bodyPr/>
          <a:lstStyle>
            <a:lvl1pPr algn="l" rtl="1">
              <a:defRPr/>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flipH="1">
            <a:off x="1621861" y="2052116"/>
            <a:ext cx="7796540" cy="3997828"/>
          </a:xfrm>
        </p:spPr>
        <p:txBody>
          <a:bodyPr anchor="ctr"/>
          <a:lstStyle>
            <a:lvl1pPr algn="r" rtl="1">
              <a:defRPr/>
            </a:lvl1pPr>
            <a:lvl2pPr algn="r" rtl="1">
              <a:defRPr/>
            </a:lvl2pPr>
            <a:lvl3pPr algn="r" rtl="1">
              <a:defRPr/>
            </a:lvl3pPr>
            <a:lvl4pPr algn="r" rtl="1">
              <a:defRPr/>
            </a:lvl4pPr>
            <a:lvl5pPr algn="r" rtl="1">
              <a:defRPr/>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a:xfrm rot="16200000" flipH="1">
            <a:off x="10339336" y="5270604"/>
            <a:ext cx="2662729" cy="182880"/>
          </a:xfrm>
        </p:spPr>
        <p:txBody>
          <a:bodyPr/>
          <a:lstStyle>
            <a:lvl1pPr algn="l" rtl="1">
              <a:defRPr/>
            </a:lvl1pPr>
          </a:lstStyle>
          <a:p>
            <a:fld id="{97D162C4-EDD9-4389-A98B-B87ECEA2A816}" type="datetimeFigureOut">
              <a:rPr lang="en-US" smtClean="0"/>
              <a:pPr/>
              <a:t>3/14/2023</a:t>
            </a:fld>
            <a:endParaRPr lang="en-US" dirty="0"/>
          </a:p>
        </p:txBody>
      </p:sp>
      <p:sp>
        <p:nvSpPr>
          <p:cNvPr id="5" name="Footer Placeholder 4"/>
          <p:cNvSpPr>
            <a:spLocks noGrp="1"/>
          </p:cNvSpPr>
          <p:nvPr>
            <p:ph type="ftr" sz="quarter" idx="11"/>
          </p:nvPr>
        </p:nvSpPr>
        <p:spPr>
          <a:xfrm rot="16200000" flipH="1">
            <a:off x="8543778" y="3661144"/>
            <a:ext cx="5885352" cy="179176"/>
          </a:xfrm>
        </p:spPr>
        <p:txBody>
          <a:bodyPr/>
          <a:lstStyle>
            <a:lvl1pPr algn="l" rtl="1">
              <a:defRPr/>
            </a:lvl1pPr>
          </a:lstStyle>
          <a:p>
            <a:r>
              <a:rPr lang="en-US"/>
              <a:t>
              </a:t>
            </a:r>
            <a:endParaRPr lang="en-US" dirty="0"/>
          </a:p>
        </p:txBody>
      </p:sp>
      <p:sp>
        <p:nvSpPr>
          <p:cNvPr id="6" name="Slide Number Placeholder 5"/>
          <p:cNvSpPr>
            <a:spLocks noGrp="1"/>
          </p:cNvSpPr>
          <p:nvPr>
            <p:ph type="sldNum" sz="quarter" idx="12"/>
          </p:nvPr>
        </p:nvSpPr>
        <p:spPr>
          <a:xfrm flipH="1">
            <a:off x="11396866" y="164592"/>
            <a:ext cx="636727" cy="322851"/>
          </a:xfrm>
        </p:spPr>
        <p:txBody>
          <a:bodyPr/>
          <a:lstStyle>
            <a:lvl1pPr algn="l" rtl="1">
              <a:defRPr/>
            </a:lvl1pPr>
          </a:lstStyle>
          <a:p>
            <a:fld id="{6D22F896-40B5-4ADD-8801-0D06FADFA095}" type="slidenum">
              <a:rPr lang="en-US" smtClean="0"/>
              <a:pPr/>
              <a:t>‹#›</a:t>
            </a:fld>
            <a:endParaRPr lang="en-US" dirty="0"/>
          </a:p>
        </p:txBody>
      </p:sp>
      <p:sp>
        <p:nvSpPr>
          <p:cNvPr id="7" name="TextBox 6"/>
          <p:cNvSpPr txBox="1"/>
          <p:nvPr/>
        </p:nvSpPr>
        <p:spPr>
          <a:xfrm flipH="1">
            <a:off x="9581421" y="641225"/>
            <a:ext cx="415636" cy="369332"/>
          </a:xfrm>
          <a:prstGeom prst="rect">
            <a:avLst/>
          </a:prstGeom>
          <a:noFill/>
        </p:spPr>
        <p:txBody>
          <a:bodyPr wrap="square" rtlCol="0">
            <a:spAutoFit/>
          </a:bodyPr>
          <a:lstStyle/>
          <a:p>
            <a:pPr algn="l" rtl="1"/>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4" name="Rectangle 23"/>
          <p:cNvSpPr/>
          <p:nvPr/>
        </p:nvSpPr>
        <p:spPr>
          <a:xfrm flipH="1">
            <a:off x="815205"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r" rtl="1"/>
            <a:endParaRPr lang="en-US"/>
          </a:p>
        </p:txBody>
      </p:sp>
      <p:sp>
        <p:nvSpPr>
          <p:cNvPr id="25" name="Rectangle 24"/>
          <p:cNvSpPr/>
          <p:nvPr/>
        </p:nvSpPr>
        <p:spPr>
          <a:xfrm flipH="1">
            <a:off x="787240"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r" rtl="1"/>
            <a:endParaRPr lang="en-US"/>
          </a:p>
        </p:txBody>
      </p:sp>
      <p:sp>
        <p:nvSpPr>
          <p:cNvPr id="11" name="TextBox 10"/>
          <p:cNvSpPr txBox="1"/>
          <p:nvPr/>
        </p:nvSpPr>
        <p:spPr>
          <a:xfrm flipH="1">
            <a:off x="9584521" y="2962586"/>
            <a:ext cx="415636" cy="369332"/>
          </a:xfrm>
          <a:prstGeom prst="rect">
            <a:avLst/>
          </a:prstGeom>
          <a:noFill/>
        </p:spPr>
        <p:txBody>
          <a:bodyPr wrap="square" rtlCol="0">
            <a:spAutoFit/>
          </a:bodyPr>
          <a:lstStyle/>
          <a:p>
            <a:pPr algn="l" rtl="1"/>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flipH="1">
            <a:off x="1625567" y="3147254"/>
            <a:ext cx="7956560" cy="1424746"/>
          </a:xfrm>
        </p:spPr>
        <p:txBody>
          <a:bodyPr anchor="t">
            <a:normAutofit/>
          </a:bodyPr>
          <a:lstStyle>
            <a:lvl1pPr algn="l" rtl="1">
              <a:defRPr sz="3200"/>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flipH="1">
            <a:off x="1626101" y="2268786"/>
            <a:ext cx="7791931" cy="878468"/>
          </a:xfrm>
        </p:spPr>
        <p:txBody>
          <a:bodyPr tIns="0" anchor="b">
            <a:normAutofit/>
          </a:bodyPr>
          <a:lstStyle>
            <a:lvl1pPr marL="0" indent="0" algn="l" rtl="1">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a:xfrm rot="16200000" flipH="1">
            <a:off x="10339336" y="5270604"/>
            <a:ext cx="2662729" cy="182880"/>
          </a:xfrm>
        </p:spPr>
        <p:txBody>
          <a:bodyPr/>
          <a:lstStyle>
            <a:lvl1pPr algn="l" rtl="1">
              <a:defRPr/>
            </a:lvl1pPr>
          </a:lstStyle>
          <a:p>
            <a:fld id="{3E5059C3-6A89-4494-99FF-5A4D6FFD50EB}" type="datetimeFigureOut">
              <a:rPr lang="en-US" smtClean="0"/>
              <a:pPr/>
              <a:t>3/14/2023</a:t>
            </a:fld>
            <a:endParaRPr lang="en-US" dirty="0"/>
          </a:p>
        </p:txBody>
      </p:sp>
      <p:sp>
        <p:nvSpPr>
          <p:cNvPr id="5" name="Footer Placeholder 4"/>
          <p:cNvSpPr>
            <a:spLocks noGrp="1"/>
          </p:cNvSpPr>
          <p:nvPr>
            <p:ph type="ftr" sz="quarter" idx="11"/>
          </p:nvPr>
        </p:nvSpPr>
        <p:spPr>
          <a:xfrm rot="16200000" flipH="1">
            <a:off x="8543778" y="3661144"/>
            <a:ext cx="5885352" cy="179176"/>
          </a:xfrm>
        </p:spPr>
        <p:txBody>
          <a:bodyPr/>
          <a:lstStyle>
            <a:lvl1pPr algn="l" rtl="1">
              <a:defRPr/>
            </a:lvl1pPr>
          </a:lstStyle>
          <a:p>
            <a:r>
              <a:rPr lang="en-US"/>
              <a:t>
              </a:t>
            </a:r>
            <a:endParaRPr lang="en-US" dirty="0"/>
          </a:p>
        </p:txBody>
      </p:sp>
      <p:sp>
        <p:nvSpPr>
          <p:cNvPr id="6" name="Slide Number Placeholder 5"/>
          <p:cNvSpPr>
            <a:spLocks noGrp="1"/>
          </p:cNvSpPr>
          <p:nvPr>
            <p:ph type="sldNum" sz="quarter" idx="12"/>
          </p:nvPr>
        </p:nvSpPr>
        <p:spPr>
          <a:xfrm flipH="1">
            <a:off x="11396866" y="164592"/>
            <a:ext cx="636727" cy="322851"/>
          </a:xfrm>
        </p:spPr>
        <p:txBody>
          <a:bodyPr/>
          <a:lstStyle>
            <a:lvl1pPr algn="l" rtl="1">
              <a:defRPr/>
            </a:lvl1pPr>
          </a:lstStyle>
          <a:p>
            <a:fld id="{6D22F896-40B5-4ADD-8801-0D06FADFA09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6" name="Rectangle 25"/>
          <p:cNvSpPr/>
          <p:nvPr/>
        </p:nvSpPr>
        <p:spPr>
          <a:xfrm flipH="1">
            <a:off x="815205"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r" rtl="1"/>
            <a:endParaRPr lang="en-US"/>
          </a:p>
        </p:txBody>
      </p:sp>
      <p:sp>
        <p:nvSpPr>
          <p:cNvPr id="27" name="Rectangle 26"/>
          <p:cNvSpPr/>
          <p:nvPr/>
        </p:nvSpPr>
        <p:spPr>
          <a:xfrm flipH="1">
            <a:off x="787240"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r" rtl="1"/>
            <a:endParaRPr lang="en-US"/>
          </a:p>
        </p:txBody>
      </p:sp>
      <p:sp>
        <p:nvSpPr>
          <p:cNvPr id="2" name="Title 1"/>
          <p:cNvSpPr>
            <a:spLocks noGrp="1"/>
          </p:cNvSpPr>
          <p:nvPr>
            <p:ph type="title"/>
          </p:nvPr>
        </p:nvSpPr>
        <p:spPr>
          <a:xfrm flipH="1">
            <a:off x="1631143" y="805817"/>
            <a:ext cx="7950984" cy="1081705"/>
          </a:xfrm>
        </p:spPr>
        <p:txBody>
          <a:bodyPr/>
          <a:lstStyle>
            <a:lvl1pPr algn="l" rtl="1">
              <a:defRPr/>
            </a:lvl1p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flipH="1">
            <a:off x="5694666" y="2052116"/>
            <a:ext cx="3891960" cy="3997828"/>
          </a:xfrm>
        </p:spPr>
        <p:txBody>
          <a:bodyPr/>
          <a:lstStyle>
            <a:lvl1pPr algn="r" rtl="1">
              <a:defRPr/>
            </a:lvl1pPr>
            <a:lvl2pPr algn="r" rtl="1">
              <a:defRPr/>
            </a:lvl2pPr>
            <a:lvl3pPr algn="r" rtl="1">
              <a:defRPr/>
            </a:lvl3pPr>
            <a:lvl4pPr algn="r" rtl="1">
              <a:defRPr/>
            </a:lvl4pPr>
            <a:lvl5pPr algn="r" rtl="1">
              <a:defRPr/>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flipH="1">
            <a:off x="1631142" y="2052114"/>
            <a:ext cx="3894222" cy="3997829"/>
          </a:xfrm>
        </p:spPr>
        <p:txBody>
          <a:bodyPr/>
          <a:lstStyle>
            <a:lvl1pPr algn="r" rtl="1">
              <a:defRPr/>
            </a:lvl1pPr>
            <a:lvl2pPr algn="r" rtl="1">
              <a:defRPr/>
            </a:lvl2pPr>
            <a:lvl3pPr algn="r" rtl="1">
              <a:defRPr/>
            </a:lvl3pPr>
            <a:lvl4pPr algn="r" rtl="1">
              <a:defRPr/>
            </a:lvl4pPr>
            <a:lvl5pPr algn="r" rtl="1">
              <a:defRPr/>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a:xfrm rot="16200000" flipH="1">
            <a:off x="10339336" y="5270604"/>
            <a:ext cx="2662729" cy="182880"/>
          </a:xfrm>
        </p:spPr>
        <p:txBody>
          <a:bodyPr/>
          <a:lstStyle>
            <a:lvl1pPr algn="l" rtl="1">
              <a:defRPr/>
            </a:lvl1pPr>
          </a:lstStyle>
          <a:p>
            <a:fld id="{CA954B2F-12DE-47F5-8894-472B206D2E1E}" type="datetimeFigureOut">
              <a:rPr lang="en-US" smtClean="0"/>
              <a:pPr/>
              <a:t>3/14/2023</a:t>
            </a:fld>
            <a:endParaRPr lang="en-US" dirty="0"/>
          </a:p>
        </p:txBody>
      </p:sp>
      <p:sp>
        <p:nvSpPr>
          <p:cNvPr id="6" name="Footer Placeholder 5"/>
          <p:cNvSpPr>
            <a:spLocks noGrp="1"/>
          </p:cNvSpPr>
          <p:nvPr>
            <p:ph type="ftr" sz="quarter" idx="11"/>
          </p:nvPr>
        </p:nvSpPr>
        <p:spPr>
          <a:xfrm rot="16200000" flipH="1">
            <a:off x="8543778" y="3661144"/>
            <a:ext cx="5885352" cy="179176"/>
          </a:xfrm>
        </p:spPr>
        <p:txBody>
          <a:bodyPr/>
          <a:lstStyle>
            <a:lvl1pPr algn="l" rtl="1">
              <a:defRPr/>
            </a:lvl1pPr>
          </a:lstStyle>
          <a:p>
            <a:r>
              <a:rPr lang="en-US"/>
              <a:t>
              </a:t>
            </a:r>
            <a:endParaRPr lang="en-US" dirty="0"/>
          </a:p>
        </p:txBody>
      </p:sp>
      <p:sp>
        <p:nvSpPr>
          <p:cNvPr id="7" name="Slide Number Placeholder 6"/>
          <p:cNvSpPr>
            <a:spLocks noGrp="1"/>
          </p:cNvSpPr>
          <p:nvPr>
            <p:ph type="sldNum" sz="quarter" idx="12"/>
          </p:nvPr>
        </p:nvSpPr>
        <p:spPr>
          <a:xfrm flipH="1">
            <a:off x="11396866" y="164592"/>
            <a:ext cx="636727" cy="322851"/>
          </a:xfrm>
        </p:spPr>
        <p:txBody>
          <a:bodyPr/>
          <a:lstStyle>
            <a:lvl1pPr algn="l" rtl="1">
              <a:defRPr/>
            </a:lvl1pPr>
          </a:lstStyle>
          <a:p>
            <a:fld id="{6D22F896-40B5-4ADD-8801-0D06FADFA095}" type="slidenum">
              <a:rPr lang="en-US" smtClean="0"/>
              <a:pPr/>
              <a:t>‹#›</a:t>
            </a:fld>
            <a:endParaRPr lang="en-US" dirty="0"/>
          </a:p>
        </p:txBody>
      </p:sp>
      <p:sp>
        <p:nvSpPr>
          <p:cNvPr id="10" name="TextBox 9"/>
          <p:cNvSpPr txBox="1"/>
          <p:nvPr/>
        </p:nvSpPr>
        <p:spPr>
          <a:xfrm flipH="1">
            <a:off x="9580192" y="641223"/>
            <a:ext cx="415636" cy="369332"/>
          </a:xfrm>
          <a:prstGeom prst="rect">
            <a:avLst/>
          </a:prstGeom>
          <a:noFill/>
        </p:spPr>
        <p:txBody>
          <a:bodyPr wrap="square" rtlCol="0">
            <a:spAutoFit/>
          </a:bodyPr>
          <a:lstStyle/>
          <a:p>
            <a:pPr algn="l" rtl="1"/>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0" name="Rectangle 19"/>
          <p:cNvSpPr/>
          <p:nvPr/>
        </p:nvSpPr>
        <p:spPr>
          <a:xfrm flipH="1">
            <a:off x="815205"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r" rtl="1"/>
            <a:endParaRPr lang="en-US"/>
          </a:p>
        </p:txBody>
      </p:sp>
      <p:sp>
        <p:nvSpPr>
          <p:cNvPr id="21" name="Rectangle 20"/>
          <p:cNvSpPr/>
          <p:nvPr/>
        </p:nvSpPr>
        <p:spPr>
          <a:xfrm flipH="1">
            <a:off x="787240"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r" rtl="1"/>
            <a:endParaRPr lang="en-US"/>
          </a:p>
        </p:txBody>
      </p:sp>
      <p:sp>
        <p:nvSpPr>
          <p:cNvPr id="12" name="TextBox 11"/>
          <p:cNvSpPr txBox="1"/>
          <p:nvPr/>
        </p:nvSpPr>
        <p:spPr>
          <a:xfrm flipH="1">
            <a:off x="9582714" y="636424"/>
            <a:ext cx="415636" cy="369332"/>
          </a:xfrm>
          <a:prstGeom prst="rect">
            <a:avLst/>
          </a:prstGeom>
          <a:noFill/>
        </p:spPr>
        <p:txBody>
          <a:bodyPr wrap="square" rtlCol="0">
            <a:spAutoFit/>
          </a:bodyPr>
          <a:lstStyle/>
          <a:p>
            <a:pPr algn="l" rtl="1"/>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flipH="1">
            <a:off x="1625567" y="805818"/>
            <a:ext cx="7956560" cy="1078348"/>
          </a:xfrm>
        </p:spPr>
        <p:txBody>
          <a:bodyPr/>
          <a:lstStyle>
            <a:lvl1pPr algn="l" rtl="1">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flipH="1">
            <a:off x="5686248" y="2052115"/>
            <a:ext cx="3896467" cy="713818"/>
          </a:xfrm>
        </p:spPr>
        <p:txBody>
          <a:bodyPr anchor="b">
            <a:noAutofit/>
          </a:bodyPr>
          <a:lstStyle>
            <a:lvl1pPr marL="0" indent="0" algn="r" rtl="1">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flipH="1">
            <a:off x="5689092" y="2851331"/>
            <a:ext cx="3893623" cy="3071434"/>
          </a:xfrm>
        </p:spPr>
        <p:txBody>
          <a:bodyPr/>
          <a:lstStyle>
            <a:lvl1pPr algn="r" rtl="1">
              <a:defRPr/>
            </a:lvl1pPr>
            <a:lvl2pPr algn="r" rtl="1">
              <a:defRPr/>
            </a:lvl2pPr>
            <a:lvl3pPr algn="r" rtl="1">
              <a:defRPr/>
            </a:lvl3pPr>
            <a:lvl4pPr algn="r" rtl="1">
              <a:defRPr/>
            </a:lvl4pPr>
            <a:lvl5pPr algn="r" rtl="1">
              <a:defRPr/>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flipH="1">
            <a:off x="1625568" y="2052115"/>
            <a:ext cx="3899798" cy="713818"/>
          </a:xfrm>
        </p:spPr>
        <p:txBody>
          <a:bodyPr anchor="b">
            <a:noAutofit/>
          </a:bodyPr>
          <a:lstStyle>
            <a:lvl1pPr marL="0" indent="0" algn="r" rtl="1">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flipH="1">
            <a:off x="1625567" y="2851331"/>
            <a:ext cx="3899798" cy="3071434"/>
          </a:xfrm>
        </p:spPr>
        <p:txBody>
          <a:bodyPr/>
          <a:lstStyle>
            <a:lvl1pPr algn="r" rtl="1">
              <a:defRPr/>
            </a:lvl1pPr>
            <a:lvl2pPr algn="r" rtl="1">
              <a:defRPr/>
            </a:lvl2pPr>
            <a:lvl3pPr algn="r" rtl="1">
              <a:defRPr/>
            </a:lvl3pPr>
            <a:lvl4pPr algn="r" rtl="1">
              <a:defRPr/>
            </a:lvl4pPr>
            <a:lvl5pPr algn="r" rtl="1">
              <a:defRPr/>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a:xfrm rot="16200000" flipH="1">
            <a:off x="10339336" y="5270604"/>
            <a:ext cx="2662729" cy="182880"/>
          </a:xfrm>
        </p:spPr>
        <p:txBody>
          <a:bodyPr/>
          <a:lstStyle>
            <a:lvl1pPr algn="l" rtl="1">
              <a:defRPr/>
            </a:lvl1pPr>
          </a:lstStyle>
          <a:p>
            <a:fld id="{3F30E46F-7819-4ACF-B48B-48222C2ACC88}" type="datetimeFigureOut">
              <a:rPr lang="en-US" smtClean="0"/>
              <a:pPr/>
              <a:t>3/14/2023</a:t>
            </a:fld>
            <a:endParaRPr lang="en-US" dirty="0"/>
          </a:p>
        </p:txBody>
      </p:sp>
      <p:sp>
        <p:nvSpPr>
          <p:cNvPr id="8" name="Footer Placeholder 7"/>
          <p:cNvSpPr>
            <a:spLocks noGrp="1"/>
          </p:cNvSpPr>
          <p:nvPr>
            <p:ph type="ftr" sz="quarter" idx="11"/>
          </p:nvPr>
        </p:nvSpPr>
        <p:spPr>
          <a:xfrm rot="16200000" flipH="1">
            <a:off x="8543778" y="3661144"/>
            <a:ext cx="5885352" cy="179176"/>
          </a:xfrm>
        </p:spPr>
        <p:txBody>
          <a:bodyPr/>
          <a:lstStyle>
            <a:lvl1pPr algn="l" rtl="1">
              <a:defRPr/>
            </a:lvl1pPr>
          </a:lstStyle>
          <a:p>
            <a:r>
              <a:rPr lang="en-US"/>
              <a:t>
              </a:t>
            </a:r>
            <a:endParaRPr lang="en-US" dirty="0"/>
          </a:p>
        </p:txBody>
      </p:sp>
      <p:sp>
        <p:nvSpPr>
          <p:cNvPr id="9" name="Slide Number Placeholder 8"/>
          <p:cNvSpPr>
            <a:spLocks noGrp="1"/>
          </p:cNvSpPr>
          <p:nvPr>
            <p:ph type="sldNum" sz="quarter" idx="12"/>
          </p:nvPr>
        </p:nvSpPr>
        <p:spPr>
          <a:xfrm flipH="1">
            <a:off x="11396866" y="164592"/>
            <a:ext cx="636727" cy="322851"/>
          </a:xfrm>
        </p:spPr>
        <p:txBody>
          <a:bodyPr/>
          <a:lstStyle>
            <a:lvl1pPr algn="l" rtl="1">
              <a:defRPr/>
            </a:lvl1pPr>
          </a:lstStyle>
          <a:p>
            <a:fld id="{6D22F896-40B5-4ADD-8801-0D06FADFA09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13" name="Rectangle 12"/>
          <p:cNvSpPr/>
          <p:nvPr/>
        </p:nvSpPr>
        <p:spPr>
          <a:xfrm flipH="1">
            <a:off x="815205"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r" rtl="1"/>
            <a:endParaRPr lang="en-US"/>
          </a:p>
        </p:txBody>
      </p:sp>
      <p:sp>
        <p:nvSpPr>
          <p:cNvPr id="14" name="Rectangle 13"/>
          <p:cNvSpPr/>
          <p:nvPr/>
        </p:nvSpPr>
        <p:spPr>
          <a:xfrm flipH="1">
            <a:off x="787240"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r" rtl="1"/>
            <a:endParaRPr lang="en-US"/>
          </a:p>
        </p:txBody>
      </p:sp>
      <p:sp>
        <p:nvSpPr>
          <p:cNvPr id="2" name="Title 1"/>
          <p:cNvSpPr>
            <a:spLocks noGrp="1"/>
          </p:cNvSpPr>
          <p:nvPr>
            <p:ph type="title"/>
          </p:nvPr>
        </p:nvSpPr>
        <p:spPr>
          <a:xfrm flipH="1">
            <a:off x="1621861" y="808056"/>
            <a:ext cx="7958331" cy="1077229"/>
          </a:xfrm>
        </p:spPr>
        <p:txBody>
          <a:bodyPr/>
          <a:lstStyle>
            <a:lvl1pPr algn="l" rtl="1">
              <a:defRPr/>
            </a:lvl1pPr>
          </a:lstStyle>
          <a:p>
            <a:r>
              <a:rPr lang="ar-SA"/>
              <a:t>انقر لتحرير نمط عنوان الشكل الرئيسي</a:t>
            </a:r>
            <a:endParaRPr lang="en-US" dirty="0"/>
          </a:p>
        </p:txBody>
      </p:sp>
      <p:sp>
        <p:nvSpPr>
          <p:cNvPr id="3" name="Date Placeholder 2"/>
          <p:cNvSpPr>
            <a:spLocks noGrp="1"/>
          </p:cNvSpPr>
          <p:nvPr>
            <p:ph type="dt" sz="half" idx="10"/>
          </p:nvPr>
        </p:nvSpPr>
        <p:spPr>
          <a:xfrm rot="16200000" flipH="1">
            <a:off x="10339336" y="5270604"/>
            <a:ext cx="2662729" cy="182880"/>
          </a:xfrm>
        </p:spPr>
        <p:txBody>
          <a:bodyPr/>
          <a:lstStyle>
            <a:lvl1pPr algn="l" rtl="1">
              <a:defRPr/>
            </a:lvl1pPr>
          </a:lstStyle>
          <a:p>
            <a:fld id="{1FAF3416-4057-4DAA-829D-4CA07428D088}" type="datetimeFigureOut">
              <a:rPr lang="en-US" smtClean="0"/>
              <a:pPr/>
              <a:t>3/14/2023</a:t>
            </a:fld>
            <a:endParaRPr lang="en-US" dirty="0"/>
          </a:p>
        </p:txBody>
      </p:sp>
      <p:sp>
        <p:nvSpPr>
          <p:cNvPr id="4" name="Footer Placeholder 3"/>
          <p:cNvSpPr>
            <a:spLocks noGrp="1"/>
          </p:cNvSpPr>
          <p:nvPr>
            <p:ph type="ftr" sz="quarter" idx="11"/>
          </p:nvPr>
        </p:nvSpPr>
        <p:spPr>
          <a:xfrm rot="16200000" flipH="1">
            <a:off x="8543778" y="3661144"/>
            <a:ext cx="5885352" cy="179176"/>
          </a:xfrm>
        </p:spPr>
        <p:txBody>
          <a:bodyPr/>
          <a:lstStyle>
            <a:lvl1pPr algn="l" rtl="1">
              <a:defRPr/>
            </a:lvl1pPr>
          </a:lstStyle>
          <a:p>
            <a:r>
              <a:rPr lang="en-US"/>
              <a:t>
              </a:t>
            </a:r>
            <a:endParaRPr lang="en-US" dirty="0"/>
          </a:p>
        </p:txBody>
      </p:sp>
      <p:sp>
        <p:nvSpPr>
          <p:cNvPr id="5" name="Slide Number Placeholder 4"/>
          <p:cNvSpPr>
            <a:spLocks noGrp="1"/>
          </p:cNvSpPr>
          <p:nvPr>
            <p:ph type="sldNum" sz="quarter" idx="12"/>
          </p:nvPr>
        </p:nvSpPr>
        <p:spPr>
          <a:xfrm flipH="1">
            <a:off x="11396866" y="164592"/>
            <a:ext cx="636727" cy="322851"/>
          </a:xfrm>
        </p:spPr>
        <p:txBody>
          <a:bodyPr/>
          <a:lstStyle>
            <a:lvl1pPr algn="l" rtl="1">
              <a:defRPr/>
            </a:lvl1pPr>
          </a:lstStyle>
          <a:p>
            <a:fld id="{6D22F896-40B5-4ADD-8801-0D06FADFA095}" type="slidenum">
              <a:rPr lang="en-US" smtClean="0"/>
              <a:pPr/>
              <a:t>‹#›</a:t>
            </a:fld>
            <a:endParaRPr lang="en-US" dirty="0"/>
          </a:p>
        </p:txBody>
      </p:sp>
      <p:sp>
        <p:nvSpPr>
          <p:cNvPr id="8" name="TextBox 7"/>
          <p:cNvSpPr txBox="1"/>
          <p:nvPr/>
        </p:nvSpPr>
        <p:spPr>
          <a:xfrm flipH="1">
            <a:off x="9580192" y="641226"/>
            <a:ext cx="415636" cy="369332"/>
          </a:xfrm>
          <a:prstGeom prst="rect">
            <a:avLst/>
          </a:prstGeom>
          <a:noFill/>
        </p:spPr>
        <p:txBody>
          <a:bodyPr wrap="square" rtlCol="0">
            <a:spAutoFit/>
          </a:bodyPr>
          <a:lstStyle/>
          <a:p>
            <a:pPr algn="l" rtl="1"/>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12" name="Rectangle 11"/>
          <p:cNvSpPr/>
          <p:nvPr/>
        </p:nvSpPr>
        <p:spPr>
          <a:xfrm flipH="1">
            <a:off x="815205"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r" rtl="1"/>
            <a:endParaRPr lang="en-US"/>
          </a:p>
        </p:txBody>
      </p:sp>
      <p:sp>
        <p:nvSpPr>
          <p:cNvPr id="13" name="Rectangle 12"/>
          <p:cNvSpPr/>
          <p:nvPr/>
        </p:nvSpPr>
        <p:spPr>
          <a:xfrm flipH="1">
            <a:off x="787240"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r" rtl="1"/>
            <a:endParaRPr lang="en-US"/>
          </a:p>
        </p:txBody>
      </p:sp>
      <p:sp>
        <p:nvSpPr>
          <p:cNvPr id="2" name="Date Placeholder 1"/>
          <p:cNvSpPr>
            <a:spLocks noGrp="1"/>
          </p:cNvSpPr>
          <p:nvPr>
            <p:ph type="dt" sz="half" idx="10"/>
          </p:nvPr>
        </p:nvSpPr>
        <p:spPr>
          <a:xfrm rot="16200000" flipH="1">
            <a:off x="10339336" y="5270604"/>
            <a:ext cx="2662729" cy="182880"/>
          </a:xfrm>
        </p:spPr>
        <p:txBody>
          <a:bodyPr/>
          <a:lstStyle>
            <a:lvl1pPr algn="l" rtl="1">
              <a:defRPr/>
            </a:lvl1pPr>
          </a:lstStyle>
          <a:p>
            <a:fld id="{921D9284-D300-4297-87F7-E791DCC15DB1}" type="datetimeFigureOut">
              <a:rPr lang="en-US" smtClean="0"/>
              <a:pPr/>
              <a:t>3/14/2023</a:t>
            </a:fld>
            <a:endParaRPr lang="en-US" dirty="0"/>
          </a:p>
        </p:txBody>
      </p:sp>
      <p:sp>
        <p:nvSpPr>
          <p:cNvPr id="3" name="Footer Placeholder 2"/>
          <p:cNvSpPr>
            <a:spLocks noGrp="1"/>
          </p:cNvSpPr>
          <p:nvPr>
            <p:ph type="ftr" sz="quarter" idx="11"/>
          </p:nvPr>
        </p:nvSpPr>
        <p:spPr>
          <a:xfrm rot="16200000" flipH="1">
            <a:off x="8543778" y="3661144"/>
            <a:ext cx="5885352" cy="179176"/>
          </a:xfrm>
        </p:spPr>
        <p:txBody>
          <a:bodyPr/>
          <a:lstStyle>
            <a:lvl1pPr algn="l" rtl="1">
              <a:defRPr/>
            </a:lvl1pPr>
          </a:lstStyle>
          <a:p>
            <a:r>
              <a:rPr lang="en-US"/>
              <a:t>
              </a:t>
            </a:r>
            <a:endParaRPr lang="en-US" dirty="0"/>
          </a:p>
        </p:txBody>
      </p:sp>
      <p:sp>
        <p:nvSpPr>
          <p:cNvPr id="4" name="Slide Number Placeholder 3"/>
          <p:cNvSpPr>
            <a:spLocks noGrp="1"/>
          </p:cNvSpPr>
          <p:nvPr>
            <p:ph type="sldNum" sz="quarter" idx="12"/>
          </p:nvPr>
        </p:nvSpPr>
        <p:spPr>
          <a:xfrm flipH="1">
            <a:off x="11396866" y="164592"/>
            <a:ext cx="636727" cy="322851"/>
          </a:xfrm>
        </p:spPr>
        <p:txBody>
          <a:bodyPr/>
          <a:lstStyle>
            <a:lvl1pPr algn="l" rtl="1">
              <a:defRPr/>
            </a:lvl1p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5" name="Rectangle 24"/>
          <p:cNvSpPr/>
          <p:nvPr/>
        </p:nvSpPr>
        <p:spPr>
          <a:xfrm flipH="1">
            <a:off x="815205"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r" rtl="1"/>
            <a:endParaRPr lang="en-US"/>
          </a:p>
        </p:txBody>
      </p:sp>
      <p:sp>
        <p:nvSpPr>
          <p:cNvPr id="26" name="Rectangle 25"/>
          <p:cNvSpPr/>
          <p:nvPr/>
        </p:nvSpPr>
        <p:spPr>
          <a:xfrm flipH="1">
            <a:off x="787240"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r" rtl="1"/>
            <a:endParaRPr lang="en-US"/>
          </a:p>
        </p:txBody>
      </p:sp>
      <p:sp>
        <p:nvSpPr>
          <p:cNvPr id="10" name="TextBox 9"/>
          <p:cNvSpPr txBox="1"/>
          <p:nvPr/>
        </p:nvSpPr>
        <p:spPr>
          <a:xfrm flipH="1">
            <a:off x="10222210" y="1127550"/>
            <a:ext cx="415636" cy="369332"/>
          </a:xfrm>
          <a:prstGeom prst="rect">
            <a:avLst/>
          </a:prstGeom>
          <a:noFill/>
        </p:spPr>
        <p:txBody>
          <a:bodyPr wrap="square" rtlCol="0">
            <a:spAutoFit/>
          </a:bodyPr>
          <a:lstStyle/>
          <a:p>
            <a:pPr algn="l" rtl="1"/>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flipH="1">
            <a:off x="7557316" y="1282451"/>
            <a:ext cx="2664361" cy="1903241"/>
          </a:xfrm>
        </p:spPr>
        <p:txBody>
          <a:bodyPr anchor="b">
            <a:normAutofit/>
          </a:bodyPr>
          <a:lstStyle>
            <a:lvl1pPr algn="r" rtl="1">
              <a:defRPr sz="240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flipH="1">
            <a:off x="1625568" y="805818"/>
            <a:ext cx="5446278" cy="5244126"/>
          </a:xfrm>
        </p:spPr>
        <p:txBody>
          <a:bodyPr anchor="ctr"/>
          <a:lstStyle>
            <a:lvl1pPr algn="r" rtl="1">
              <a:defRPr/>
            </a:lvl1pPr>
            <a:lvl2pPr algn="r" rtl="1">
              <a:defRPr/>
            </a:lvl2pPr>
            <a:lvl3pPr algn="r" rtl="1">
              <a:defRPr/>
            </a:lvl3pPr>
            <a:lvl4pPr algn="r" rtl="1">
              <a:defRPr/>
            </a:lvl4pPr>
            <a:lvl5pPr algn="r" rtl="1">
              <a:defRPr/>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flipH="1">
            <a:off x="7557317" y="3186154"/>
            <a:ext cx="2664361" cy="2386397"/>
          </a:xfrm>
        </p:spPr>
        <p:txBody>
          <a:bodyPr/>
          <a:lstStyle>
            <a:lvl1pPr marL="0" indent="0" algn="r" rtl="1">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a:xfrm rot="16200000" flipH="1">
            <a:off x="10339336" y="5270604"/>
            <a:ext cx="2662729" cy="182880"/>
          </a:xfrm>
        </p:spPr>
        <p:txBody>
          <a:bodyPr/>
          <a:lstStyle>
            <a:lvl1pPr algn="l" rtl="1">
              <a:defRPr/>
            </a:lvl1pPr>
          </a:lstStyle>
          <a:p>
            <a:fld id="{37D525BB-DA17-4BA0-B3C8-3AC3ABC827E6}" type="datetimeFigureOut">
              <a:rPr lang="en-US" smtClean="0"/>
              <a:pPr/>
              <a:t>3/14/2023</a:t>
            </a:fld>
            <a:endParaRPr lang="en-US" dirty="0"/>
          </a:p>
        </p:txBody>
      </p:sp>
      <p:sp>
        <p:nvSpPr>
          <p:cNvPr id="6" name="Footer Placeholder 5"/>
          <p:cNvSpPr>
            <a:spLocks noGrp="1"/>
          </p:cNvSpPr>
          <p:nvPr>
            <p:ph type="ftr" sz="quarter" idx="11"/>
          </p:nvPr>
        </p:nvSpPr>
        <p:spPr>
          <a:xfrm rot="16200000" flipH="1">
            <a:off x="8543778" y="3661144"/>
            <a:ext cx="5885352" cy="179176"/>
          </a:xfrm>
        </p:spPr>
        <p:txBody>
          <a:bodyPr/>
          <a:lstStyle>
            <a:lvl1pPr algn="l" rtl="1">
              <a:defRPr/>
            </a:lvl1pPr>
          </a:lstStyle>
          <a:p>
            <a:r>
              <a:rPr lang="en-US"/>
              <a:t>
              </a:t>
            </a:r>
            <a:endParaRPr lang="en-US" dirty="0"/>
          </a:p>
        </p:txBody>
      </p:sp>
      <p:sp>
        <p:nvSpPr>
          <p:cNvPr id="7" name="Slide Number Placeholder 6"/>
          <p:cNvSpPr>
            <a:spLocks noGrp="1"/>
          </p:cNvSpPr>
          <p:nvPr>
            <p:ph type="sldNum" sz="quarter" idx="12"/>
          </p:nvPr>
        </p:nvSpPr>
        <p:spPr>
          <a:xfrm flipH="1">
            <a:off x="11396866" y="164592"/>
            <a:ext cx="636727" cy="322851"/>
          </a:xfrm>
        </p:spPr>
        <p:txBody>
          <a:bodyPr/>
          <a:lstStyle>
            <a:lvl1pPr algn="l" rtl="1">
              <a:defRPr/>
            </a:lvl1pPr>
          </a:lstStyle>
          <a:p>
            <a:fld id="{6D22F896-40B5-4ADD-8801-0D06FADFA09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19" name="Rectangle 18"/>
          <p:cNvSpPr/>
          <p:nvPr/>
        </p:nvSpPr>
        <p:spPr>
          <a:xfrm flipH="1">
            <a:off x="815205"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r" rtl="1"/>
            <a:endParaRPr lang="en-US"/>
          </a:p>
        </p:txBody>
      </p:sp>
      <p:sp>
        <p:nvSpPr>
          <p:cNvPr id="20" name="Rectangle 19"/>
          <p:cNvSpPr/>
          <p:nvPr/>
        </p:nvSpPr>
        <p:spPr>
          <a:xfrm flipH="1">
            <a:off x="787240"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r" rtl="1"/>
            <a:endParaRPr lang="en-US"/>
          </a:p>
        </p:txBody>
      </p:sp>
      <p:sp>
        <p:nvSpPr>
          <p:cNvPr id="3" name="Picture Placeholder 2"/>
          <p:cNvSpPr>
            <a:spLocks noGrp="1" noChangeAspect="1"/>
          </p:cNvSpPr>
          <p:nvPr>
            <p:ph type="pic" idx="1"/>
          </p:nvPr>
        </p:nvSpPr>
        <p:spPr>
          <a:xfrm flipH="1">
            <a:off x="815204"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rtl="1">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10" name="TextBox 9"/>
          <p:cNvSpPr txBox="1"/>
          <p:nvPr/>
        </p:nvSpPr>
        <p:spPr>
          <a:xfrm flipH="1">
            <a:off x="10221678" y="1127550"/>
            <a:ext cx="415636" cy="369332"/>
          </a:xfrm>
          <a:prstGeom prst="rect">
            <a:avLst/>
          </a:prstGeom>
          <a:noFill/>
        </p:spPr>
        <p:txBody>
          <a:bodyPr wrap="square" rtlCol="0">
            <a:spAutoFit/>
          </a:bodyPr>
          <a:lstStyle/>
          <a:p>
            <a:pPr algn="l" rtl="1"/>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flipH="1">
            <a:off x="6249773" y="1282452"/>
            <a:ext cx="3970986" cy="1900473"/>
          </a:xfrm>
        </p:spPr>
        <p:txBody>
          <a:bodyPr anchor="b">
            <a:normAutofit/>
          </a:bodyPr>
          <a:lstStyle>
            <a:lvl1pPr algn="r" rtl="1">
              <a:defRPr sz="320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flipH="1">
            <a:off x="6249804" y="3182928"/>
            <a:ext cx="3971874" cy="2386394"/>
          </a:xfrm>
        </p:spPr>
        <p:txBody>
          <a:bodyPr>
            <a:normAutofit/>
          </a:bodyPr>
          <a:lstStyle>
            <a:lvl1pPr marL="0" indent="0" algn="r" rtl="1">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a:xfrm rot="16200000" flipH="1">
            <a:off x="10339336" y="5270604"/>
            <a:ext cx="2662729" cy="182880"/>
          </a:xfrm>
        </p:spPr>
        <p:txBody>
          <a:bodyPr/>
          <a:lstStyle>
            <a:lvl1pPr algn="l" rtl="1">
              <a:defRPr/>
            </a:lvl1pPr>
          </a:lstStyle>
          <a:p>
            <a:fld id="{B16C4C9A-3960-41CF-A4E9-2A8FB932454B}" type="datetimeFigureOut">
              <a:rPr lang="en-US" smtClean="0"/>
              <a:pPr/>
              <a:t>3/14/2023</a:t>
            </a:fld>
            <a:endParaRPr lang="en-US" dirty="0"/>
          </a:p>
        </p:txBody>
      </p:sp>
      <p:sp>
        <p:nvSpPr>
          <p:cNvPr id="6" name="Footer Placeholder 5"/>
          <p:cNvSpPr>
            <a:spLocks noGrp="1"/>
          </p:cNvSpPr>
          <p:nvPr>
            <p:ph type="ftr" sz="quarter" idx="11"/>
          </p:nvPr>
        </p:nvSpPr>
        <p:spPr>
          <a:xfrm rot="16200000" flipH="1">
            <a:off x="8543778" y="3661144"/>
            <a:ext cx="5885352" cy="179176"/>
          </a:xfrm>
        </p:spPr>
        <p:txBody>
          <a:bodyPr/>
          <a:lstStyle>
            <a:lvl1pPr algn="l" rtl="1">
              <a:defRPr/>
            </a:lvl1pPr>
          </a:lstStyle>
          <a:p>
            <a:r>
              <a:rPr lang="en-US"/>
              <a:t>
              </a:t>
            </a:r>
            <a:endParaRPr lang="en-US" dirty="0"/>
          </a:p>
        </p:txBody>
      </p:sp>
      <p:sp>
        <p:nvSpPr>
          <p:cNvPr id="7" name="Slide Number Placeholder 6"/>
          <p:cNvSpPr>
            <a:spLocks noGrp="1"/>
          </p:cNvSpPr>
          <p:nvPr>
            <p:ph type="sldNum" sz="quarter" idx="12"/>
          </p:nvPr>
        </p:nvSpPr>
        <p:spPr>
          <a:xfrm flipH="1">
            <a:off x="11396866" y="164592"/>
            <a:ext cx="636727" cy="322851"/>
          </a:xfrm>
        </p:spPr>
        <p:txBody>
          <a:bodyPr/>
          <a:lstStyle>
            <a:lvl1pPr algn="l" rtl="1">
              <a:defRPr/>
            </a:lvl1pPr>
          </a:lstStyle>
          <a:p>
            <a:fld id="{6D22F896-40B5-4ADD-8801-0D06FADFA09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flipH="1">
            <a:off x="1"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flipH="1">
            <a:off x="2133" y="0"/>
            <a:ext cx="12189867" cy="6858000"/>
          </a:xfrm>
          <a:prstGeom prst="rect">
            <a:avLst/>
          </a:prstGeom>
        </p:spPr>
      </p:pic>
      <p:sp>
        <p:nvSpPr>
          <p:cNvPr id="8" name="Rectangle 7"/>
          <p:cNvSpPr/>
          <p:nvPr/>
        </p:nvSpPr>
        <p:spPr>
          <a:xfrm flipH="1">
            <a:off x="11227826"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flipH="1">
            <a:off x="1621861" y="808056"/>
            <a:ext cx="7958331" cy="1077229"/>
          </a:xfrm>
          <a:prstGeom prst="rect">
            <a:avLst/>
          </a:prstGeom>
        </p:spPr>
        <p:txBody>
          <a:bodyPr vert="horz" lIns="91440" tIns="45720" rIns="91440" bIns="45720" rtlCol="0" anchor="t">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flipH="1">
            <a:off x="1621861" y="2052116"/>
            <a:ext cx="7796540" cy="3997828"/>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rot="16200000" flipH="1">
            <a:off x="10339336" y="5270604"/>
            <a:ext cx="2662729" cy="182880"/>
          </a:xfrm>
          <a:prstGeom prst="rect">
            <a:avLst/>
          </a:prstGeom>
        </p:spPr>
        <p:txBody>
          <a:bodyPr vert="horz" lIns="91440" tIns="18288" rIns="91440" bIns="45720" rtlCol="0" anchor="t"/>
          <a:lstStyle>
            <a:lvl1pPr algn="l" rtl="1">
              <a:defRPr sz="800">
                <a:solidFill>
                  <a:schemeClr val="tx1">
                    <a:tint val="75000"/>
                  </a:schemeClr>
                </a:solidFill>
                <a:latin typeface="+mn-lt"/>
              </a:defRPr>
            </a:lvl1pPr>
          </a:lstStyle>
          <a:p>
            <a:fld id="{3CBC1C18-307B-4F68-A007-B5B542270E8D}" type="datetimeFigureOut">
              <a:rPr lang="en-US" smtClean="0"/>
              <a:pPr/>
              <a:t>3/14/2023</a:t>
            </a:fld>
            <a:endParaRPr lang="en-US" dirty="0"/>
          </a:p>
        </p:txBody>
      </p:sp>
      <p:sp>
        <p:nvSpPr>
          <p:cNvPr id="5" name="Footer Placeholder 4"/>
          <p:cNvSpPr>
            <a:spLocks noGrp="1"/>
          </p:cNvSpPr>
          <p:nvPr>
            <p:ph type="ftr" sz="quarter" idx="3"/>
          </p:nvPr>
        </p:nvSpPr>
        <p:spPr>
          <a:xfrm rot="16200000" flipH="1">
            <a:off x="8543778" y="3661144"/>
            <a:ext cx="5885352" cy="179176"/>
          </a:xfrm>
          <a:prstGeom prst="rect">
            <a:avLst/>
          </a:prstGeom>
        </p:spPr>
        <p:txBody>
          <a:bodyPr vert="horz" lIns="91440" tIns="45720" rIns="91440" bIns="18288" rtlCol="0" anchor="b"/>
          <a:lstStyle>
            <a:lvl1pPr algn="l" rtl="1">
              <a:defRPr sz="8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flipH="1">
            <a:off x="11396866" y="164592"/>
            <a:ext cx="636727" cy="322851"/>
          </a:xfrm>
          <a:prstGeom prst="rect">
            <a:avLst/>
          </a:prstGeom>
        </p:spPr>
        <p:txBody>
          <a:bodyPr vert="horz" lIns="91440" tIns="45720" rIns="45720" bIns="45720" rtlCol="0" anchor="ctr"/>
          <a:lstStyle>
            <a:lvl1pPr algn="l" rtl="1">
              <a:defRPr sz="1800">
                <a:solidFill>
                  <a:schemeClr val="tx1">
                    <a:tint val="75000"/>
                  </a:schemeClr>
                </a:solidFill>
              </a:defRPr>
            </a:lvl1pPr>
          </a:lstStyle>
          <a:p>
            <a:fld id="{6D22F896-40B5-4ADD-8801-0D06FADFA095}" type="slidenum">
              <a:rPr lang="en-US" smtClean="0"/>
              <a:pPr/>
              <a:t>‹#›</a:t>
            </a:fld>
            <a:endParaRPr lang="en-US" dirty="0"/>
          </a:p>
        </p:txBody>
      </p:sp>
      <p:sp>
        <p:nvSpPr>
          <p:cNvPr id="57" name="Rectangle 56"/>
          <p:cNvSpPr/>
          <p:nvPr/>
        </p:nvSpPr>
        <p:spPr>
          <a:xfrm flipH="1">
            <a:off x="1118423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1"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r" defTabSz="914400" rtl="1"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وان فرعي 2">
            <a:extLst>
              <a:ext uri="{FF2B5EF4-FFF2-40B4-BE49-F238E27FC236}">
                <a16:creationId xmlns:a16="http://schemas.microsoft.com/office/drawing/2014/main" id="{AE7835FB-D908-43A5-829B-26DA980728C3}"/>
              </a:ext>
            </a:extLst>
          </p:cNvPr>
          <p:cNvSpPr>
            <a:spLocks noGrp="1"/>
          </p:cNvSpPr>
          <p:nvPr>
            <p:ph type="subTitle" idx="1"/>
          </p:nvPr>
        </p:nvSpPr>
        <p:spPr>
          <a:xfrm flipH="1">
            <a:off x="3226524" y="199718"/>
            <a:ext cx="8151221" cy="1160213"/>
          </a:xfrm>
        </p:spPr>
        <p:txBody>
          <a:bodyPr>
            <a:normAutofit lnSpcReduction="10000"/>
          </a:bodyPr>
          <a:lstStyle/>
          <a:p>
            <a:pPr algn="ctr"/>
            <a:r>
              <a:rPr lang="en-US" sz="3200" b="1" dirty="0"/>
              <a:t>A final project for the Django course at the Gaza Sky Geeks Foundation</a:t>
            </a:r>
            <a:endParaRPr lang="ar-PS" sz="3200" b="1" dirty="0"/>
          </a:p>
        </p:txBody>
      </p:sp>
      <p:sp>
        <p:nvSpPr>
          <p:cNvPr id="4" name="عنوان فرعي 2">
            <a:extLst>
              <a:ext uri="{FF2B5EF4-FFF2-40B4-BE49-F238E27FC236}">
                <a16:creationId xmlns:a16="http://schemas.microsoft.com/office/drawing/2014/main" id="{2E02C0FB-9D09-4AAD-A041-8FEB3FD22144}"/>
              </a:ext>
            </a:extLst>
          </p:cNvPr>
          <p:cNvSpPr txBox="1">
            <a:spLocks/>
          </p:cNvSpPr>
          <p:nvPr/>
        </p:nvSpPr>
        <p:spPr>
          <a:xfrm flipH="1">
            <a:off x="3226524" y="1230287"/>
            <a:ext cx="8151221" cy="1160213"/>
          </a:xfrm>
          <a:prstGeom prst="rect">
            <a:avLst/>
          </a:prstGeom>
        </p:spPr>
        <p:txBody>
          <a:bodyPr vert="horz" lIns="91440" tIns="0" rIns="91440" bIns="45720" rtlCol="0" anchor="b">
            <a:normAutofit/>
          </a:bodyPr>
          <a:lstStyle>
            <a:lvl1pPr marL="0" indent="0" algn="l" defTabSz="914400" rtl="1" eaLnBrk="1" latinLnBrk="0" hangingPunct="1">
              <a:lnSpc>
                <a:spcPct val="120000"/>
              </a:lnSpc>
              <a:spcBef>
                <a:spcPts val="1000"/>
              </a:spcBef>
              <a:spcAft>
                <a:spcPts val="600"/>
              </a:spcAft>
              <a:buClr>
                <a:schemeClr val="accent6"/>
              </a:buClr>
              <a:buSzPct val="90000"/>
              <a:buFont typeface="Wingdings" panose="05000000000000000000" pitchFamily="2" charset="2"/>
              <a:buNone/>
              <a:defRPr sz="1800" b="0" kern="1200">
                <a:solidFill>
                  <a:schemeClr val="tx1"/>
                </a:solidFill>
                <a:effectLst/>
                <a:latin typeface="+mn-lt"/>
                <a:ea typeface="+mn-ea"/>
                <a:cs typeface="+mn-cs"/>
              </a:defRPr>
            </a:lvl1pPr>
            <a:lvl2pPr marL="457200" indent="0" algn="ct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2pPr>
            <a:lvl3pPr marL="914400" indent="0" algn="ct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3pPr>
            <a:lvl4pPr marL="1371600" indent="0" algn="ct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4pPr>
            <a:lvl5pPr marL="1828800" indent="0" algn="ct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5pPr>
            <a:lvl6pPr marL="2286000" indent="0" algn="ct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6pPr>
            <a:lvl7pPr marL="2743200" indent="0" algn="ct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7pPr>
            <a:lvl8pPr marL="3200400" indent="0" algn="ct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8pPr>
            <a:lvl9pPr marL="3657600" indent="0" algn="ct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9pPr>
          </a:lstStyle>
          <a:p>
            <a:pPr algn="ctr"/>
            <a:r>
              <a:rPr lang="en-US" sz="2800" b="1" dirty="0">
                <a:solidFill>
                  <a:srgbClr val="FFFF00"/>
                </a:solidFill>
              </a:rPr>
              <a:t>1- Convert HTML code to Text</a:t>
            </a:r>
            <a:endParaRPr lang="ar-PS" sz="2800" b="1" dirty="0">
              <a:solidFill>
                <a:srgbClr val="FFFF00"/>
              </a:solidFill>
            </a:endParaRPr>
          </a:p>
        </p:txBody>
      </p:sp>
      <p:sp>
        <p:nvSpPr>
          <p:cNvPr id="5" name="عنوان فرعي 2">
            <a:extLst>
              <a:ext uri="{FF2B5EF4-FFF2-40B4-BE49-F238E27FC236}">
                <a16:creationId xmlns:a16="http://schemas.microsoft.com/office/drawing/2014/main" id="{7C2838E5-B837-4152-BE04-B82A33377E79}"/>
              </a:ext>
            </a:extLst>
          </p:cNvPr>
          <p:cNvSpPr txBox="1">
            <a:spLocks/>
          </p:cNvSpPr>
          <p:nvPr/>
        </p:nvSpPr>
        <p:spPr>
          <a:xfrm flipH="1">
            <a:off x="3226524" y="3321334"/>
            <a:ext cx="8151221" cy="1160213"/>
          </a:xfrm>
          <a:prstGeom prst="rect">
            <a:avLst/>
          </a:prstGeom>
        </p:spPr>
        <p:txBody>
          <a:bodyPr vert="horz" lIns="91440" tIns="0" rIns="91440" bIns="45720" rtlCol="0" anchor="b">
            <a:normAutofit/>
          </a:bodyPr>
          <a:lstStyle>
            <a:lvl1pPr marL="0" indent="0" algn="l" defTabSz="914400" rtl="1" eaLnBrk="1" latinLnBrk="0" hangingPunct="1">
              <a:lnSpc>
                <a:spcPct val="120000"/>
              </a:lnSpc>
              <a:spcBef>
                <a:spcPts val="1000"/>
              </a:spcBef>
              <a:spcAft>
                <a:spcPts val="600"/>
              </a:spcAft>
              <a:buClr>
                <a:schemeClr val="accent6"/>
              </a:buClr>
              <a:buSzPct val="90000"/>
              <a:buFont typeface="Wingdings" panose="05000000000000000000" pitchFamily="2" charset="2"/>
              <a:buNone/>
              <a:defRPr sz="1800" b="0" kern="1200">
                <a:solidFill>
                  <a:schemeClr val="tx1"/>
                </a:solidFill>
                <a:effectLst/>
                <a:latin typeface="+mn-lt"/>
                <a:ea typeface="+mn-ea"/>
                <a:cs typeface="+mn-cs"/>
              </a:defRPr>
            </a:lvl1pPr>
            <a:lvl2pPr marL="457200" indent="0" algn="ct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2pPr>
            <a:lvl3pPr marL="914400" indent="0" algn="ct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3pPr>
            <a:lvl4pPr marL="1371600" indent="0" algn="ct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4pPr>
            <a:lvl5pPr marL="1828800" indent="0" algn="ct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5pPr>
            <a:lvl6pPr marL="2286000" indent="0" algn="ct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6pPr>
            <a:lvl7pPr marL="2743200" indent="0" algn="ct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7pPr>
            <a:lvl8pPr marL="3200400" indent="0" algn="ct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8pPr>
            <a:lvl9pPr marL="3657600" indent="0" algn="ct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9pPr>
          </a:lstStyle>
          <a:p>
            <a:pPr algn="ctr"/>
            <a:r>
              <a:rPr lang="en-US" sz="2800" b="1" dirty="0">
                <a:solidFill>
                  <a:srgbClr val="FFFF00"/>
                </a:solidFill>
              </a:rPr>
              <a:t>2- Convert Text code to HTML</a:t>
            </a:r>
            <a:endParaRPr lang="ar-PS" sz="2800" b="1" dirty="0">
              <a:solidFill>
                <a:srgbClr val="FFFF00"/>
              </a:solidFill>
            </a:endParaRPr>
          </a:p>
        </p:txBody>
      </p:sp>
      <p:cxnSp>
        <p:nvCxnSpPr>
          <p:cNvPr id="7" name="رابط كسهم مستقيم 6">
            <a:extLst>
              <a:ext uri="{FF2B5EF4-FFF2-40B4-BE49-F238E27FC236}">
                <a16:creationId xmlns:a16="http://schemas.microsoft.com/office/drawing/2014/main" id="{CEEC7929-E0FC-4801-B64F-EEDF3DD3AABB}"/>
              </a:ext>
            </a:extLst>
          </p:cNvPr>
          <p:cNvCxnSpPr>
            <a:cxnSpLocks/>
            <a:stCxn id="4" idx="2"/>
          </p:cNvCxnSpPr>
          <p:nvPr/>
        </p:nvCxnSpPr>
        <p:spPr>
          <a:xfrm>
            <a:off x="7302134" y="2390500"/>
            <a:ext cx="1711236" cy="1615441"/>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10" name="رابط كسهم مستقيم 9">
            <a:extLst>
              <a:ext uri="{FF2B5EF4-FFF2-40B4-BE49-F238E27FC236}">
                <a16:creationId xmlns:a16="http://schemas.microsoft.com/office/drawing/2014/main" id="{B156C6C6-340A-41C3-B390-2DBEF90189D0}"/>
              </a:ext>
            </a:extLst>
          </p:cNvPr>
          <p:cNvCxnSpPr>
            <a:cxnSpLocks/>
          </p:cNvCxnSpPr>
          <p:nvPr/>
        </p:nvCxnSpPr>
        <p:spPr>
          <a:xfrm flipH="1">
            <a:off x="7302134" y="2226438"/>
            <a:ext cx="2116183" cy="1850575"/>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sp>
        <p:nvSpPr>
          <p:cNvPr id="12" name="مربع نص 11">
            <a:extLst>
              <a:ext uri="{FF2B5EF4-FFF2-40B4-BE49-F238E27FC236}">
                <a16:creationId xmlns:a16="http://schemas.microsoft.com/office/drawing/2014/main" id="{F619DB30-F0EF-4EB4-9A44-61C40B946573}"/>
              </a:ext>
            </a:extLst>
          </p:cNvPr>
          <p:cNvSpPr txBox="1"/>
          <p:nvPr/>
        </p:nvSpPr>
        <p:spPr>
          <a:xfrm>
            <a:off x="5303518" y="4842883"/>
            <a:ext cx="4310744"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1">
            <a:spAutoFit/>
          </a:bodyPr>
          <a:lstStyle/>
          <a:p>
            <a:pPr algn="ctr"/>
            <a:r>
              <a:rPr lang="en-US" sz="3200" b="1" dirty="0"/>
              <a:t>preparation |</a:t>
            </a:r>
          </a:p>
          <a:p>
            <a:pPr algn="ctr"/>
            <a:r>
              <a:rPr lang="en-US" sz="3200" b="1" dirty="0"/>
              <a:t>1- Alaa Al-</a:t>
            </a:r>
            <a:r>
              <a:rPr lang="en-US" sz="3200" b="1" dirty="0" err="1"/>
              <a:t>Hout</a:t>
            </a:r>
            <a:endParaRPr lang="en-US" sz="3200" b="1" dirty="0"/>
          </a:p>
          <a:p>
            <a:pPr algn="ctr"/>
            <a:r>
              <a:rPr lang="en-US" sz="3200" b="1" dirty="0"/>
              <a:t>2- Adel </a:t>
            </a:r>
            <a:r>
              <a:rPr lang="en-US" sz="3200" b="1" dirty="0" err="1"/>
              <a:t>Zourob</a:t>
            </a:r>
            <a:endParaRPr lang="ar-PS" sz="3200" b="1" dirty="0"/>
          </a:p>
        </p:txBody>
      </p:sp>
    </p:spTree>
    <p:extLst>
      <p:ext uri="{BB962C8B-B14F-4D97-AF65-F5344CB8AC3E}">
        <p14:creationId xmlns:p14="http://schemas.microsoft.com/office/powerpoint/2010/main" val="2898694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مربع نص 4">
            <a:extLst>
              <a:ext uri="{FF2B5EF4-FFF2-40B4-BE49-F238E27FC236}">
                <a16:creationId xmlns:a16="http://schemas.microsoft.com/office/drawing/2014/main" id="{CC2E4AAD-CE4A-4402-B16B-045901D6F87A}"/>
              </a:ext>
            </a:extLst>
          </p:cNvPr>
          <p:cNvSpPr txBox="1"/>
          <p:nvPr/>
        </p:nvSpPr>
        <p:spPr>
          <a:xfrm>
            <a:off x="1619794" y="942593"/>
            <a:ext cx="9026435" cy="3728906"/>
          </a:xfrm>
          <a:prstGeom prst="rect">
            <a:avLst/>
          </a:prstGeom>
          <a:noFill/>
        </p:spPr>
        <p:txBody>
          <a:bodyPr wrap="square">
            <a:spAutoFit/>
          </a:bodyPr>
          <a:lstStyle/>
          <a:p>
            <a:pPr>
              <a:lnSpc>
                <a:spcPct val="300000"/>
              </a:lnSpc>
            </a:pPr>
            <a:r>
              <a:rPr lang="ar-PS" sz="2800" u="sng" dirty="0"/>
              <a:t>The project contains two applications</a:t>
            </a:r>
            <a:r>
              <a:rPr lang="en-US" sz="2800" u="sng" dirty="0"/>
              <a:t>:</a:t>
            </a:r>
            <a:endParaRPr lang="ar-PS" sz="2800" u="sng" dirty="0"/>
          </a:p>
          <a:p>
            <a:pPr>
              <a:lnSpc>
                <a:spcPct val="300000"/>
              </a:lnSpc>
            </a:pPr>
            <a:r>
              <a:rPr lang="ar-PS" sz="2800" dirty="0"/>
              <a:t>The </a:t>
            </a:r>
            <a:r>
              <a:rPr lang="ar-PS" sz="2800" dirty="0">
                <a:solidFill>
                  <a:srgbClr val="FFFF00"/>
                </a:solidFill>
              </a:rPr>
              <a:t>first</a:t>
            </a:r>
            <a:r>
              <a:rPr lang="ar-PS" sz="2800" dirty="0"/>
              <a:t> application | Convert </a:t>
            </a:r>
            <a:r>
              <a:rPr lang="ar-PS" sz="2800" b="1" dirty="0">
                <a:solidFill>
                  <a:srgbClr val="FF0000"/>
                </a:solidFill>
              </a:rPr>
              <a:t>HTML</a:t>
            </a:r>
            <a:r>
              <a:rPr lang="ar-PS" sz="2800" dirty="0"/>
              <a:t> code to </a:t>
            </a:r>
            <a:r>
              <a:rPr lang="ar-PS" sz="2800" b="1" dirty="0">
                <a:solidFill>
                  <a:srgbClr val="00B0F0"/>
                </a:solidFill>
              </a:rPr>
              <a:t>Text</a:t>
            </a:r>
          </a:p>
          <a:p>
            <a:pPr>
              <a:lnSpc>
                <a:spcPct val="300000"/>
              </a:lnSpc>
            </a:pPr>
            <a:r>
              <a:rPr lang="ar-PS" sz="2800" dirty="0"/>
              <a:t>The </a:t>
            </a:r>
            <a:r>
              <a:rPr lang="ar-PS" sz="2800" dirty="0">
                <a:solidFill>
                  <a:srgbClr val="FFFF00"/>
                </a:solidFill>
              </a:rPr>
              <a:t>second</a:t>
            </a:r>
            <a:r>
              <a:rPr lang="ar-PS" sz="2800" dirty="0"/>
              <a:t> application | Convert </a:t>
            </a:r>
            <a:r>
              <a:rPr lang="ar-PS" sz="2800" b="1" dirty="0">
                <a:solidFill>
                  <a:srgbClr val="00B0F0"/>
                </a:solidFill>
              </a:rPr>
              <a:t>Text</a:t>
            </a:r>
            <a:r>
              <a:rPr lang="ar-PS" sz="2800" dirty="0"/>
              <a:t> code to </a:t>
            </a:r>
            <a:r>
              <a:rPr lang="ar-PS" sz="2800" b="1" dirty="0">
                <a:solidFill>
                  <a:srgbClr val="FF0000"/>
                </a:solidFill>
              </a:rPr>
              <a:t>HTML</a:t>
            </a:r>
          </a:p>
        </p:txBody>
      </p:sp>
    </p:spTree>
    <p:extLst>
      <p:ext uri="{BB962C8B-B14F-4D97-AF65-F5344CB8AC3E}">
        <p14:creationId xmlns:p14="http://schemas.microsoft.com/office/powerpoint/2010/main" val="3060209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6CD1FF5-EE50-4383-A4F7-B5F9BB2EE672}"/>
              </a:ext>
            </a:extLst>
          </p:cNvPr>
          <p:cNvSpPr>
            <a:spLocks noGrp="1"/>
          </p:cNvSpPr>
          <p:nvPr>
            <p:ph type="title"/>
          </p:nvPr>
        </p:nvSpPr>
        <p:spPr>
          <a:xfrm flipH="1">
            <a:off x="1621861" y="1095439"/>
            <a:ext cx="7958331" cy="1077229"/>
          </a:xfrm>
        </p:spPr>
        <p:txBody>
          <a:bodyPr/>
          <a:lstStyle/>
          <a:p>
            <a:r>
              <a:rPr lang="en-US" dirty="0">
                <a:solidFill>
                  <a:srgbClr val="FFFF00"/>
                </a:solidFill>
              </a:rPr>
              <a:t>Project Description :</a:t>
            </a:r>
            <a:endParaRPr lang="ar-PS" dirty="0">
              <a:solidFill>
                <a:srgbClr val="FFFF00"/>
              </a:solidFill>
            </a:endParaRPr>
          </a:p>
        </p:txBody>
      </p:sp>
      <p:sp>
        <p:nvSpPr>
          <p:cNvPr id="3" name="عنصر نائب للمحتوى 2">
            <a:extLst>
              <a:ext uri="{FF2B5EF4-FFF2-40B4-BE49-F238E27FC236}">
                <a16:creationId xmlns:a16="http://schemas.microsoft.com/office/drawing/2014/main" id="{9CDCD719-8C37-4B27-99F7-359493A3F01A}"/>
              </a:ext>
            </a:extLst>
          </p:cNvPr>
          <p:cNvSpPr>
            <a:spLocks noGrp="1"/>
          </p:cNvSpPr>
          <p:nvPr>
            <p:ph idx="1"/>
          </p:nvPr>
        </p:nvSpPr>
        <p:spPr>
          <a:xfrm flipH="1">
            <a:off x="1621861" y="2052116"/>
            <a:ext cx="8948278" cy="3997828"/>
          </a:xfrm>
        </p:spPr>
        <p:txBody>
          <a:bodyPr/>
          <a:lstStyle/>
          <a:p>
            <a:pPr algn="just" rtl="0">
              <a:lnSpc>
                <a:spcPct val="200000"/>
              </a:lnSpc>
            </a:pPr>
            <a:r>
              <a:rPr lang="en-US" dirty="0"/>
              <a:t>A Django project that converts HTML code to text is a web application that allows users to input HTML code and receive the plain text version of that code as output. The project would use regular expressions to remove HTML tags, convert special characters, and extract plain text content from the HTML code.</a:t>
            </a:r>
            <a:endParaRPr lang="ar-PS" dirty="0"/>
          </a:p>
        </p:txBody>
      </p:sp>
    </p:spTree>
    <p:extLst>
      <p:ext uri="{BB962C8B-B14F-4D97-AF65-F5344CB8AC3E}">
        <p14:creationId xmlns:p14="http://schemas.microsoft.com/office/powerpoint/2010/main" val="2670735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52F32BA-4089-43A6-832E-3CEC7600ECC5}"/>
              </a:ext>
            </a:extLst>
          </p:cNvPr>
          <p:cNvSpPr>
            <a:spLocks noGrp="1"/>
          </p:cNvSpPr>
          <p:nvPr>
            <p:ph type="title"/>
          </p:nvPr>
        </p:nvSpPr>
        <p:spPr/>
        <p:txBody>
          <a:bodyPr/>
          <a:lstStyle/>
          <a:p>
            <a:r>
              <a:rPr lang="en-US" dirty="0">
                <a:solidFill>
                  <a:srgbClr val="FFFF00"/>
                </a:solidFill>
              </a:rPr>
              <a:t>Project structure</a:t>
            </a:r>
            <a:endParaRPr lang="ar-PS" dirty="0">
              <a:solidFill>
                <a:srgbClr val="FFFF00"/>
              </a:solidFill>
            </a:endParaRPr>
          </a:p>
        </p:txBody>
      </p:sp>
      <p:sp>
        <p:nvSpPr>
          <p:cNvPr id="3" name="عنصر نائب للمحتوى 2">
            <a:extLst>
              <a:ext uri="{FF2B5EF4-FFF2-40B4-BE49-F238E27FC236}">
                <a16:creationId xmlns:a16="http://schemas.microsoft.com/office/drawing/2014/main" id="{5D315511-BD85-46BB-BB16-6F74790F6782}"/>
              </a:ext>
            </a:extLst>
          </p:cNvPr>
          <p:cNvSpPr>
            <a:spLocks noGrp="1"/>
          </p:cNvSpPr>
          <p:nvPr>
            <p:ph idx="1"/>
          </p:nvPr>
        </p:nvSpPr>
        <p:spPr>
          <a:xfrm flipH="1">
            <a:off x="1922307" y="1454211"/>
            <a:ext cx="7796540" cy="2104909"/>
          </a:xfrm>
        </p:spPr>
        <p:txBody>
          <a:bodyPr/>
          <a:lstStyle/>
          <a:p>
            <a:pPr algn="just" rtl="0">
              <a:lnSpc>
                <a:spcPct val="200000"/>
              </a:lnSpc>
            </a:pPr>
            <a:r>
              <a:rPr lang="en-US" dirty="0"/>
              <a:t>This work was built on the Django framework for Python </a:t>
            </a:r>
          </a:p>
          <a:p>
            <a:pPr algn="just" rtl="0">
              <a:lnSpc>
                <a:spcPct val="200000"/>
              </a:lnSpc>
            </a:pPr>
            <a:r>
              <a:rPr lang="en-US" dirty="0"/>
              <a:t>Frontend is created using HTML, CSS and bootstrap</a:t>
            </a:r>
            <a:endParaRPr lang="ar-PS" dirty="0"/>
          </a:p>
        </p:txBody>
      </p:sp>
      <p:sp>
        <p:nvSpPr>
          <p:cNvPr id="4" name="عنصر نائب للمحتوى 2">
            <a:extLst>
              <a:ext uri="{FF2B5EF4-FFF2-40B4-BE49-F238E27FC236}">
                <a16:creationId xmlns:a16="http://schemas.microsoft.com/office/drawing/2014/main" id="{31B9FF1C-8A38-40DF-9C03-0B23A6EB7D0F}"/>
              </a:ext>
            </a:extLst>
          </p:cNvPr>
          <p:cNvSpPr txBox="1">
            <a:spLocks/>
          </p:cNvSpPr>
          <p:nvPr/>
        </p:nvSpPr>
        <p:spPr>
          <a:xfrm flipH="1">
            <a:off x="1818907" y="3895485"/>
            <a:ext cx="8984076" cy="2104909"/>
          </a:xfrm>
          <a:prstGeom prst="rect">
            <a:avLst/>
          </a:prstGeom>
        </p:spPr>
        <p:txBody>
          <a:bodyPr vert="horz" lIns="91440" tIns="45720" rIns="91440" bIns="45720" rtlCol="0" anchor="ctr">
            <a:normAutofit/>
          </a:bodyPr>
          <a:lstStyle>
            <a:lvl1pPr marL="344488" indent="-344488" algn="r" defTabSz="914400" rtl="1"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algn="just" rtl="0">
              <a:lnSpc>
                <a:spcPct val="200000"/>
              </a:lnSpc>
            </a:pPr>
            <a:r>
              <a:rPr lang="en-US" b="1" dirty="0" err="1"/>
              <a:t>CKEditor</a:t>
            </a:r>
            <a:r>
              <a:rPr lang="en-US" dirty="0"/>
              <a:t> </a:t>
            </a:r>
            <a:r>
              <a:rPr lang="en-US" sz="1800" dirty="0"/>
              <a:t>package using pip by running the command: pip install </a:t>
            </a:r>
            <a:r>
              <a:rPr lang="en-US" sz="1800" dirty="0" err="1"/>
              <a:t>django-ckeditor</a:t>
            </a:r>
            <a:r>
              <a:rPr lang="en-US" sz="1800" dirty="0"/>
              <a:t>.</a:t>
            </a:r>
          </a:p>
          <a:p>
            <a:pPr algn="just" rtl="0">
              <a:lnSpc>
                <a:spcPct val="200000"/>
              </a:lnSpc>
            </a:pPr>
            <a:r>
              <a:rPr lang="en-US" dirty="0"/>
              <a:t>Regex Module Installation Just call it</a:t>
            </a:r>
          </a:p>
        </p:txBody>
      </p:sp>
      <p:sp>
        <p:nvSpPr>
          <p:cNvPr id="5" name="عنوان 1">
            <a:extLst>
              <a:ext uri="{FF2B5EF4-FFF2-40B4-BE49-F238E27FC236}">
                <a16:creationId xmlns:a16="http://schemas.microsoft.com/office/drawing/2014/main" id="{C2DFB178-4B9C-4C42-9415-C150D95A51CC}"/>
              </a:ext>
            </a:extLst>
          </p:cNvPr>
          <p:cNvSpPr txBox="1">
            <a:spLocks/>
          </p:cNvSpPr>
          <p:nvPr/>
        </p:nvSpPr>
        <p:spPr>
          <a:xfrm flipH="1">
            <a:off x="1621861" y="3404225"/>
            <a:ext cx="7958331" cy="1077229"/>
          </a:xfrm>
          <a:prstGeom prst="rect">
            <a:avLst/>
          </a:prstGeom>
        </p:spPr>
        <p:txBody>
          <a:bodyPr vert="horz" lIns="91440" tIns="45720" rIns="91440" bIns="45720" rtlCol="0" anchor="t">
            <a:normAutofit/>
          </a:bodyPr>
          <a:lstStyle>
            <a:lvl1pPr algn="l" defTabSz="914400" rtl="1"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n-US" dirty="0">
                <a:solidFill>
                  <a:srgbClr val="FFFF00"/>
                </a:solidFill>
              </a:rPr>
              <a:t>Libraries</a:t>
            </a:r>
            <a:endParaRPr lang="ar-PS" dirty="0">
              <a:solidFill>
                <a:srgbClr val="FFFF00"/>
              </a:solidFill>
            </a:endParaRPr>
          </a:p>
        </p:txBody>
      </p:sp>
    </p:spTree>
    <p:extLst>
      <p:ext uri="{BB962C8B-B14F-4D97-AF65-F5344CB8AC3E}">
        <p14:creationId xmlns:p14="http://schemas.microsoft.com/office/powerpoint/2010/main" val="2311393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C086F56-ED43-4CCE-8A2F-A4E7F150BE0B}"/>
              </a:ext>
            </a:extLst>
          </p:cNvPr>
          <p:cNvSpPr>
            <a:spLocks noGrp="1"/>
          </p:cNvSpPr>
          <p:nvPr>
            <p:ph type="title"/>
          </p:nvPr>
        </p:nvSpPr>
        <p:spPr/>
        <p:txBody>
          <a:bodyPr/>
          <a:lstStyle/>
          <a:p>
            <a:r>
              <a:rPr lang="en-US" dirty="0" err="1">
                <a:solidFill>
                  <a:srgbClr val="FFFF00"/>
                </a:solidFill>
              </a:rPr>
              <a:t>CKEditor</a:t>
            </a:r>
            <a:endParaRPr lang="ar-PS" dirty="0">
              <a:solidFill>
                <a:srgbClr val="FFFF00"/>
              </a:solidFill>
            </a:endParaRPr>
          </a:p>
        </p:txBody>
      </p:sp>
      <p:sp>
        <p:nvSpPr>
          <p:cNvPr id="3" name="عنصر نائب للمحتوى 2">
            <a:extLst>
              <a:ext uri="{FF2B5EF4-FFF2-40B4-BE49-F238E27FC236}">
                <a16:creationId xmlns:a16="http://schemas.microsoft.com/office/drawing/2014/main" id="{B7E1B34F-1824-4FAC-B287-65DB29A851C8}"/>
              </a:ext>
            </a:extLst>
          </p:cNvPr>
          <p:cNvSpPr>
            <a:spLocks noGrp="1"/>
          </p:cNvSpPr>
          <p:nvPr>
            <p:ph idx="1"/>
          </p:nvPr>
        </p:nvSpPr>
        <p:spPr>
          <a:xfrm flipH="1">
            <a:off x="1577285" y="1634105"/>
            <a:ext cx="9037430" cy="3997828"/>
          </a:xfrm>
        </p:spPr>
        <p:txBody>
          <a:bodyPr/>
          <a:lstStyle/>
          <a:p>
            <a:pPr algn="just" rtl="0">
              <a:lnSpc>
                <a:spcPct val="200000"/>
              </a:lnSpc>
            </a:pPr>
            <a:r>
              <a:rPr lang="en-US" dirty="0" err="1"/>
              <a:t>CKEditor</a:t>
            </a:r>
            <a:r>
              <a:rPr lang="en-US" dirty="0"/>
              <a:t> is a web-based HTML text editor used in Django to let users input and format HTML content. In the project, a custom form was created using the </a:t>
            </a:r>
            <a:r>
              <a:rPr lang="en-US" dirty="0" err="1"/>
              <a:t>CharField</a:t>
            </a:r>
            <a:r>
              <a:rPr lang="en-US" dirty="0"/>
              <a:t> form field, which supports the use of the </a:t>
            </a:r>
            <a:r>
              <a:rPr lang="en-US" dirty="0" err="1"/>
              <a:t>CKEditor</a:t>
            </a:r>
            <a:r>
              <a:rPr lang="en-US" dirty="0"/>
              <a:t> editor. This allowed users to input HTML code with formatting options.</a:t>
            </a:r>
            <a:endParaRPr lang="ar-PS" dirty="0"/>
          </a:p>
        </p:txBody>
      </p:sp>
    </p:spTree>
    <p:extLst>
      <p:ext uri="{BB962C8B-B14F-4D97-AF65-F5344CB8AC3E}">
        <p14:creationId xmlns:p14="http://schemas.microsoft.com/office/powerpoint/2010/main" val="2610841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C086F56-ED43-4CCE-8A2F-A4E7F150BE0B}"/>
              </a:ext>
            </a:extLst>
          </p:cNvPr>
          <p:cNvSpPr>
            <a:spLocks noGrp="1"/>
          </p:cNvSpPr>
          <p:nvPr>
            <p:ph type="title"/>
          </p:nvPr>
        </p:nvSpPr>
        <p:spPr/>
        <p:txBody>
          <a:bodyPr/>
          <a:lstStyle/>
          <a:p>
            <a:r>
              <a:rPr lang="en-US" dirty="0">
                <a:solidFill>
                  <a:srgbClr val="FFFF00"/>
                </a:solidFill>
              </a:rPr>
              <a:t>Regex Module</a:t>
            </a:r>
            <a:endParaRPr lang="ar-PS" dirty="0">
              <a:solidFill>
                <a:srgbClr val="FFFF00"/>
              </a:solidFill>
            </a:endParaRPr>
          </a:p>
        </p:txBody>
      </p:sp>
      <p:sp>
        <p:nvSpPr>
          <p:cNvPr id="3" name="عنصر نائب للمحتوى 2">
            <a:extLst>
              <a:ext uri="{FF2B5EF4-FFF2-40B4-BE49-F238E27FC236}">
                <a16:creationId xmlns:a16="http://schemas.microsoft.com/office/drawing/2014/main" id="{B7E1B34F-1824-4FAC-B287-65DB29A851C8}"/>
              </a:ext>
            </a:extLst>
          </p:cNvPr>
          <p:cNvSpPr>
            <a:spLocks noGrp="1"/>
          </p:cNvSpPr>
          <p:nvPr>
            <p:ph idx="1"/>
          </p:nvPr>
        </p:nvSpPr>
        <p:spPr>
          <a:xfrm flipH="1">
            <a:off x="1577285" y="1634105"/>
            <a:ext cx="9037430" cy="3997828"/>
          </a:xfrm>
        </p:spPr>
        <p:txBody>
          <a:bodyPr>
            <a:normAutofit/>
          </a:bodyPr>
          <a:lstStyle/>
          <a:p>
            <a:pPr algn="just" rtl="0">
              <a:lnSpc>
                <a:spcPct val="200000"/>
              </a:lnSpc>
            </a:pPr>
            <a:r>
              <a:rPr lang="en-US" dirty="0"/>
              <a:t>The regex module, a built-in module in Python, provides support for regular expressions. It was used in the project to convert HTML code to text by removing HTML tags, converting special characters, and extracting plain text content. The module has functions like </a:t>
            </a:r>
            <a:r>
              <a:rPr lang="en-US" dirty="0" err="1"/>
              <a:t>re.search</a:t>
            </a:r>
            <a:r>
              <a:rPr lang="en-US" dirty="0"/>
              <a:t>(), </a:t>
            </a:r>
            <a:r>
              <a:rPr lang="en-US" dirty="0" err="1"/>
              <a:t>re.findall</a:t>
            </a:r>
            <a:r>
              <a:rPr lang="en-US" dirty="0"/>
              <a:t>(), and </a:t>
            </a:r>
            <a:r>
              <a:rPr lang="en-US" dirty="0" err="1"/>
              <a:t>re.sub</a:t>
            </a:r>
            <a:r>
              <a:rPr lang="en-US" dirty="0"/>
              <a:t>() that allow for pattern matching and text processing.</a:t>
            </a:r>
            <a:endParaRPr lang="ar-PS" dirty="0"/>
          </a:p>
        </p:txBody>
      </p:sp>
    </p:spTree>
    <p:extLst>
      <p:ext uri="{BB962C8B-B14F-4D97-AF65-F5344CB8AC3E}">
        <p14:creationId xmlns:p14="http://schemas.microsoft.com/office/powerpoint/2010/main" val="15122811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gt.TF16401375">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tgt.TF16401375" id="{88C267F7-6748-4E8F-92B9-FDCF5D67106B}" vid="{56E2D7BD-A11A-4715-B839-AB854459E2BA}"/>
    </a:ext>
  </a:extLst>
</a:theme>
</file>

<file path=docProps/app.xml><?xml version="1.0" encoding="utf-8"?>
<Properties xmlns="http://schemas.openxmlformats.org/officeDocument/2006/extended-properties" xmlns:vt="http://schemas.openxmlformats.org/officeDocument/2006/docPropsVTypes">
  <Template>{C8E0A503-F9BC-4460-8B1F-67E459BCBC2F}tf16401375_win32</Template>
  <TotalTime>412</TotalTime>
  <Words>285</Words>
  <Application>Microsoft Office PowerPoint</Application>
  <PresentationFormat>شاشة عريضة</PresentationFormat>
  <Paragraphs>21</Paragraphs>
  <Slides>6</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6</vt:i4>
      </vt:variant>
    </vt:vector>
  </HeadingPairs>
  <TitlesOfParts>
    <vt:vector size="11" baseType="lpstr">
      <vt:lpstr>Arial</vt:lpstr>
      <vt:lpstr>MS Shell Dlg 2</vt:lpstr>
      <vt:lpstr>Wingdings</vt:lpstr>
      <vt:lpstr>Wingdings 3</vt:lpstr>
      <vt:lpstr>tgt.TF16401375</vt:lpstr>
      <vt:lpstr>عرض تقديمي في PowerPoint</vt:lpstr>
      <vt:lpstr>عرض تقديمي في PowerPoint</vt:lpstr>
      <vt:lpstr>Project Description :</vt:lpstr>
      <vt:lpstr>Project structure</vt:lpstr>
      <vt:lpstr>CKEditor</vt:lpstr>
      <vt:lpstr>Regex Module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Alaa Al hoot</dc:creator>
  <cp:lastModifiedBy>Alaa Al hoot</cp:lastModifiedBy>
  <cp:revision>8</cp:revision>
  <dcterms:created xsi:type="dcterms:W3CDTF">2023-03-14T07:24:10Z</dcterms:created>
  <dcterms:modified xsi:type="dcterms:W3CDTF">2023-03-14T14:52:58Z</dcterms:modified>
</cp:coreProperties>
</file>