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0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6A228-A5E0-4385-AF72-9009953BF8C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4F6AF-D2F8-452C-B06C-3D4BC700FC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: תקשורת יום יומית ומידית בקבוצת </a:t>
          </a:r>
          <a:r>
            <a:rPr lang="he-IL" dirty="0" err="1"/>
            <a:t>וואצאפ</a:t>
          </a:r>
          <a:r>
            <a:rPr lang="he-IL" dirty="0"/>
            <a:t>, ושליחת קבצים בינינו ועדכונים .</a:t>
          </a:r>
          <a:r>
            <a:rPr lang="en-US" dirty="0"/>
            <a:t> </a:t>
          </a:r>
          <a:r>
            <a:rPr lang="he-IL" dirty="0"/>
            <a:t> </a:t>
          </a:r>
          <a:r>
            <a:rPr lang="en-US" dirty="0"/>
            <a:t> </a:t>
          </a:r>
        </a:p>
      </dgm:t>
    </dgm:pt>
    <dgm:pt modelId="{A3599A7A-318D-42C1-A277-C29BDEA42F4D}" type="parTrans" cxnId="{678FC5AB-C46E-451A-A2B3-5B38D507F6A1}">
      <dgm:prSet/>
      <dgm:spPr/>
      <dgm:t>
        <a:bodyPr/>
        <a:lstStyle/>
        <a:p>
          <a:endParaRPr lang="en-US"/>
        </a:p>
      </dgm:t>
    </dgm:pt>
    <dgm:pt modelId="{C839C4A9-04BC-4C50-B5B7-207CD5D820B7}" type="sibTrans" cxnId="{678FC5AB-C46E-451A-A2B3-5B38D507F6A1}">
      <dgm:prSet/>
      <dgm:spPr/>
      <dgm:t>
        <a:bodyPr/>
        <a:lstStyle/>
        <a:p>
          <a:endParaRPr lang="en-US"/>
        </a:p>
      </dgm:t>
    </dgm:pt>
    <dgm:pt modelId="{D5255BE1-4F09-48E5-8FDC-FA633646D9B7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: שיתוף קבצים רלוונטיים.</a:t>
          </a:r>
          <a:endParaRPr lang="en-US"/>
        </a:p>
      </dgm:t>
    </dgm:pt>
    <dgm:pt modelId="{4C72BBD7-06EA-43EA-9FE6-D8A7790F790A}" type="parTrans" cxnId="{BA10E5A7-6A05-4509-B024-09F76AA2F84B}">
      <dgm:prSet/>
      <dgm:spPr/>
      <dgm:t>
        <a:bodyPr/>
        <a:lstStyle/>
        <a:p>
          <a:endParaRPr lang="en-US"/>
        </a:p>
      </dgm:t>
    </dgm:pt>
    <dgm:pt modelId="{117EA64C-92C4-438E-8B3C-7ED824573FE9}" type="sibTrans" cxnId="{BA10E5A7-6A05-4509-B024-09F76AA2F84B}">
      <dgm:prSet/>
      <dgm:spPr/>
      <dgm:t>
        <a:bodyPr/>
        <a:lstStyle/>
        <a:p>
          <a:endParaRPr lang="en-US"/>
        </a:p>
      </dgm:t>
    </dgm:pt>
    <dgm:pt modelId="{42AE6B07-583A-4122-AD42-42B9641D8F8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: פגישות משותפות.</a:t>
          </a:r>
          <a:endParaRPr lang="en-US"/>
        </a:p>
      </dgm:t>
    </dgm:pt>
    <dgm:pt modelId="{09FD55D7-029D-4686-B3F7-880428F154BD}" type="parTrans" cxnId="{00FE333D-830B-45DA-B42A-9EC4995D1939}">
      <dgm:prSet/>
      <dgm:spPr/>
      <dgm:t>
        <a:bodyPr/>
        <a:lstStyle/>
        <a:p>
          <a:endParaRPr lang="en-US"/>
        </a:p>
      </dgm:t>
    </dgm:pt>
    <dgm:pt modelId="{58E864D6-6F36-4F1F-A97A-9594866D3C20}" type="sibTrans" cxnId="{00FE333D-830B-45DA-B42A-9EC4995D1939}">
      <dgm:prSet/>
      <dgm:spPr/>
      <dgm:t>
        <a:bodyPr/>
        <a:lstStyle/>
        <a:p>
          <a:endParaRPr lang="en-US"/>
        </a:p>
      </dgm:t>
    </dgm:pt>
    <dgm:pt modelId="{3EE758E3-C078-4317-A375-9BE6DF49A762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תיאום ועדכון בין חברי הקבוצה.</a:t>
          </a:r>
          <a:endParaRPr lang="en-US"/>
        </a:p>
      </dgm:t>
    </dgm:pt>
    <dgm:pt modelId="{9ABB6BFC-A381-4D50-87B1-933711036EE2}" type="parTrans" cxnId="{93E9B414-38D5-41B4-8AE5-7BEB464C488B}">
      <dgm:prSet/>
      <dgm:spPr/>
      <dgm:t>
        <a:bodyPr/>
        <a:lstStyle/>
        <a:p>
          <a:endParaRPr lang="en-US"/>
        </a:p>
      </dgm:t>
    </dgm:pt>
    <dgm:pt modelId="{EFE8D3CA-4970-4B1C-93A9-F484E23229E5}" type="sibTrans" cxnId="{93E9B414-38D5-41B4-8AE5-7BEB464C488B}">
      <dgm:prSet/>
      <dgm:spPr/>
      <dgm:t>
        <a:bodyPr/>
        <a:lstStyle/>
        <a:p>
          <a:endParaRPr lang="en-US"/>
        </a:p>
      </dgm:t>
    </dgm:pt>
    <dgm:pt modelId="{D2F4F286-C7C2-448B-B438-8CE02F55032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חלוקת תפקידים ומשימות.</a:t>
          </a:r>
          <a:endParaRPr lang="en-US"/>
        </a:p>
      </dgm:t>
    </dgm:pt>
    <dgm:pt modelId="{959235CC-F602-40F5-81FC-8822AE4A9AFD}" type="parTrans" cxnId="{02E300DD-17E7-4A8D-BF0D-C8282B469299}">
      <dgm:prSet/>
      <dgm:spPr/>
      <dgm:t>
        <a:bodyPr/>
        <a:lstStyle/>
        <a:p>
          <a:endParaRPr lang="en-US"/>
        </a:p>
      </dgm:t>
    </dgm:pt>
    <dgm:pt modelId="{50A8120D-7973-4E92-8856-0F6895ACD4F1}" type="sibTrans" cxnId="{02E300DD-17E7-4A8D-BF0D-C8282B469299}">
      <dgm:prSet/>
      <dgm:spPr/>
      <dgm:t>
        <a:bodyPr/>
        <a:lstStyle/>
        <a:p>
          <a:endParaRPr lang="en-US"/>
        </a:p>
      </dgm:t>
    </dgm:pt>
    <dgm:pt modelId="{15A2A7C6-33BF-435B-863F-DD4ECADF8C44}" type="pres">
      <dgm:prSet presAssocID="{30D6A228-A5E0-4385-AF72-9009953BF8CE}" presName="root" presStyleCnt="0">
        <dgm:presLayoutVars>
          <dgm:dir/>
          <dgm:resizeHandles val="exact"/>
        </dgm:presLayoutVars>
      </dgm:prSet>
      <dgm:spPr/>
    </dgm:pt>
    <dgm:pt modelId="{FEDAEEA1-E7F5-4FB9-A27F-88D1A645DF45}" type="pres">
      <dgm:prSet presAssocID="{5F14F6AF-D2F8-452C-B06C-3D4BC700FC7F}" presName="compNode" presStyleCnt="0"/>
      <dgm:spPr/>
    </dgm:pt>
    <dgm:pt modelId="{58AD187B-B737-4455-A81F-8E33A2A3C257}" type="pres">
      <dgm:prSet presAssocID="{5F14F6AF-D2F8-452C-B06C-3D4BC700FC7F}" presName="iconRect" presStyleLbl="node1" presStyleIdx="0" presStyleCnt="5" custFlipVert="1" custScaleX="36378" custScaleY="8086" custLinFactNeighborX="-5223" custLinFactNeighborY="2151"/>
      <dgm:spPr/>
    </dgm:pt>
    <dgm:pt modelId="{F3BEDCC7-9707-4E47-94EB-2F0BB2009D1B}" type="pres">
      <dgm:prSet presAssocID="{5F14F6AF-D2F8-452C-B06C-3D4BC700FC7F}" presName="spaceRect" presStyleCnt="0"/>
      <dgm:spPr/>
    </dgm:pt>
    <dgm:pt modelId="{C42C8351-9329-42CA-9B86-83249E5C77A5}" type="pres">
      <dgm:prSet presAssocID="{5F14F6AF-D2F8-452C-B06C-3D4BC700FC7F}" presName="textRect" presStyleLbl="revTx" presStyleIdx="0" presStyleCnt="5">
        <dgm:presLayoutVars>
          <dgm:chMax val="1"/>
          <dgm:chPref val="1"/>
        </dgm:presLayoutVars>
      </dgm:prSet>
      <dgm:spPr/>
    </dgm:pt>
    <dgm:pt modelId="{1079CDDD-2BB2-40FF-B704-2EFF339F9578}" type="pres">
      <dgm:prSet presAssocID="{C839C4A9-04BC-4C50-B5B7-207CD5D820B7}" presName="sibTrans" presStyleCnt="0"/>
      <dgm:spPr/>
    </dgm:pt>
    <dgm:pt modelId="{8FCF8E23-A7E9-4240-BE73-50AC73B0A8A7}" type="pres">
      <dgm:prSet presAssocID="{D5255BE1-4F09-48E5-8FDC-FA633646D9B7}" presName="compNode" presStyleCnt="0"/>
      <dgm:spPr/>
    </dgm:pt>
    <dgm:pt modelId="{760F076E-682C-45C3-949F-11EBB9628491}" type="pres">
      <dgm:prSet presAssocID="{D5255BE1-4F09-48E5-8FDC-FA633646D9B7}" presName="iconRect" presStyleLbl="node1" presStyleIdx="1" presStyleCnt="5" custFlipVert="1" custScaleX="28131" custScaleY="19779" custLinFactX="100000" custLinFactNeighborX="162403" custLinFactNeighborY="34078"/>
      <dgm:spPr/>
    </dgm:pt>
    <dgm:pt modelId="{370F3132-B370-45EA-BCBD-08D697E56EAF}" type="pres">
      <dgm:prSet presAssocID="{D5255BE1-4F09-48E5-8FDC-FA633646D9B7}" presName="spaceRect" presStyleCnt="0"/>
      <dgm:spPr/>
    </dgm:pt>
    <dgm:pt modelId="{19399CF9-2209-4E79-802D-0B25985AE1DC}" type="pres">
      <dgm:prSet presAssocID="{D5255BE1-4F09-48E5-8FDC-FA633646D9B7}" presName="textRect" presStyleLbl="revTx" presStyleIdx="1" presStyleCnt="5">
        <dgm:presLayoutVars>
          <dgm:chMax val="1"/>
          <dgm:chPref val="1"/>
        </dgm:presLayoutVars>
      </dgm:prSet>
      <dgm:spPr/>
    </dgm:pt>
    <dgm:pt modelId="{AA761838-EDA4-408E-8AEF-6E0090CEA9A1}" type="pres">
      <dgm:prSet presAssocID="{117EA64C-92C4-438E-8B3C-7ED824573FE9}" presName="sibTrans" presStyleCnt="0"/>
      <dgm:spPr/>
    </dgm:pt>
    <dgm:pt modelId="{B281DA39-D9E1-4437-97FC-0729542F6EDF}" type="pres">
      <dgm:prSet presAssocID="{42AE6B07-583A-4122-AD42-42B9641D8F85}" presName="compNode" presStyleCnt="0"/>
      <dgm:spPr/>
    </dgm:pt>
    <dgm:pt modelId="{766A7035-AA89-4965-BA5C-34C70D6FA88A}" type="pres">
      <dgm:prSet presAssocID="{42AE6B07-583A-4122-AD42-42B9641D8F85}" presName="iconRect" presStyleLbl="node1" presStyleIdx="2" presStyleCnt="5" custScaleX="57078" custScaleY="67708" custLinFactX="-80547" custLinFactNeighborX="-100000" custLinFactNeighborY="418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4C2F7675-4756-4BF2-A519-665E9EEFA341}" type="pres">
      <dgm:prSet presAssocID="{42AE6B07-583A-4122-AD42-42B9641D8F85}" presName="spaceRect" presStyleCnt="0"/>
      <dgm:spPr/>
    </dgm:pt>
    <dgm:pt modelId="{D689E0B0-F93E-4850-83C5-9DC9C9CD6779}" type="pres">
      <dgm:prSet presAssocID="{42AE6B07-583A-4122-AD42-42B9641D8F85}" presName="textRect" presStyleLbl="revTx" presStyleIdx="2" presStyleCnt="5">
        <dgm:presLayoutVars>
          <dgm:chMax val="1"/>
          <dgm:chPref val="1"/>
        </dgm:presLayoutVars>
      </dgm:prSet>
      <dgm:spPr/>
    </dgm:pt>
    <dgm:pt modelId="{C0C95549-7F73-4BB1-A702-84FECC32529A}" type="pres">
      <dgm:prSet presAssocID="{58E864D6-6F36-4F1F-A97A-9594866D3C20}" presName="sibTrans" presStyleCnt="0"/>
      <dgm:spPr/>
    </dgm:pt>
    <dgm:pt modelId="{CB51D835-4CEE-49DC-8C69-CD2E38128861}" type="pres">
      <dgm:prSet presAssocID="{3EE758E3-C078-4317-A375-9BE6DF49A762}" presName="compNode" presStyleCnt="0"/>
      <dgm:spPr/>
    </dgm:pt>
    <dgm:pt modelId="{93EB5519-5510-433F-91C2-31FFFA23E96A}" type="pres">
      <dgm:prSet presAssocID="{3EE758E3-C078-4317-A375-9BE6DF49A762}" presName="iconRect" presStyleLbl="node1" presStyleIdx="3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5614EEE-D6FA-4160-913B-29CA9C38ACBF}" type="pres">
      <dgm:prSet presAssocID="{3EE758E3-C078-4317-A375-9BE6DF49A762}" presName="spaceRect" presStyleCnt="0"/>
      <dgm:spPr/>
    </dgm:pt>
    <dgm:pt modelId="{2083FBB4-30B6-425D-ABFA-BBFD4A5EB900}" type="pres">
      <dgm:prSet presAssocID="{3EE758E3-C078-4317-A375-9BE6DF49A762}" presName="textRect" presStyleLbl="revTx" presStyleIdx="3" presStyleCnt="5">
        <dgm:presLayoutVars>
          <dgm:chMax val="1"/>
          <dgm:chPref val="1"/>
        </dgm:presLayoutVars>
      </dgm:prSet>
      <dgm:spPr/>
    </dgm:pt>
    <dgm:pt modelId="{4778BFBC-B85E-4745-9D14-D80536E0E650}" type="pres">
      <dgm:prSet presAssocID="{EFE8D3CA-4970-4B1C-93A9-F484E23229E5}" presName="sibTrans" presStyleCnt="0"/>
      <dgm:spPr/>
    </dgm:pt>
    <dgm:pt modelId="{E152A954-3FAF-4315-A9D7-AFFC28EAA44F}" type="pres">
      <dgm:prSet presAssocID="{D2F4F286-C7C2-448B-B438-8CE02F55032C}" presName="compNode" presStyleCnt="0"/>
      <dgm:spPr/>
    </dgm:pt>
    <dgm:pt modelId="{BB606465-A179-48D6-8347-0126A0F78EA5}" type="pres">
      <dgm:prSet presAssocID="{D2F4F286-C7C2-448B-B438-8CE02F55032C}" presName="iconRect" presStyleLbl="node1" presStyleIdx="4" presStyleCnt="5" custAng="108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3577180-A780-43FD-B292-1E0162A10AD6}" type="pres">
      <dgm:prSet presAssocID="{D2F4F286-C7C2-448B-B438-8CE02F55032C}" presName="spaceRect" presStyleCnt="0"/>
      <dgm:spPr/>
    </dgm:pt>
    <dgm:pt modelId="{8AA4887A-5D44-4614-AF56-8700FA0C35AB}" type="pres">
      <dgm:prSet presAssocID="{D2F4F286-C7C2-448B-B438-8CE02F55032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B1FA700-3EA9-4186-9392-1E1D1577C9BA}" type="presOf" srcId="{42AE6B07-583A-4122-AD42-42B9641D8F85}" destId="{D689E0B0-F93E-4850-83C5-9DC9C9CD6779}" srcOrd="0" destOrd="0" presId="urn:microsoft.com/office/officeart/2018/2/layout/IconLabelList"/>
    <dgm:cxn modelId="{93E9B414-38D5-41B4-8AE5-7BEB464C488B}" srcId="{30D6A228-A5E0-4385-AF72-9009953BF8CE}" destId="{3EE758E3-C078-4317-A375-9BE6DF49A762}" srcOrd="3" destOrd="0" parTransId="{9ABB6BFC-A381-4D50-87B1-933711036EE2}" sibTransId="{EFE8D3CA-4970-4B1C-93A9-F484E23229E5}"/>
    <dgm:cxn modelId="{BB85391C-43F7-423A-9359-63335E0F0D15}" type="presOf" srcId="{3EE758E3-C078-4317-A375-9BE6DF49A762}" destId="{2083FBB4-30B6-425D-ABFA-BBFD4A5EB900}" srcOrd="0" destOrd="0" presId="urn:microsoft.com/office/officeart/2018/2/layout/IconLabelList"/>
    <dgm:cxn modelId="{99BF8924-F9F3-46CD-85AC-3D42C6B324DE}" type="presOf" srcId="{D2F4F286-C7C2-448B-B438-8CE02F55032C}" destId="{8AA4887A-5D44-4614-AF56-8700FA0C35AB}" srcOrd="0" destOrd="0" presId="urn:microsoft.com/office/officeart/2018/2/layout/IconLabelList"/>
    <dgm:cxn modelId="{38329B31-3D81-4366-AF26-286FCBE23928}" type="presOf" srcId="{D5255BE1-4F09-48E5-8FDC-FA633646D9B7}" destId="{19399CF9-2209-4E79-802D-0B25985AE1DC}" srcOrd="0" destOrd="0" presId="urn:microsoft.com/office/officeart/2018/2/layout/IconLabelList"/>
    <dgm:cxn modelId="{00FE333D-830B-45DA-B42A-9EC4995D1939}" srcId="{30D6A228-A5E0-4385-AF72-9009953BF8CE}" destId="{42AE6B07-583A-4122-AD42-42B9641D8F85}" srcOrd="2" destOrd="0" parTransId="{09FD55D7-029D-4686-B3F7-880428F154BD}" sibTransId="{58E864D6-6F36-4F1F-A97A-9594866D3C20}"/>
    <dgm:cxn modelId="{77E16F4F-F7FD-4720-B140-6C2C9653C597}" type="presOf" srcId="{30D6A228-A5E0-4385-AF72-9009953BF8CE}" destId="{15A2A7C6-33BF-435B-863F-DD4ECADF8C44}" srcOrd="0" destOrd="0" presId="urn:microsoft.com/office/officeart/2018/2/layout/IconLabelList"/>
    <dgm:cxn modelId="{BA10E5A7-6A05-4509-B024-09F76AA2F84B}" srcId="{30D6A228-A5E0-4385-AF72-9009953BF8CE}" destId="{D5255BE1-4F09-48E5-8FDC-FA633646D9B7}" srcOrd="1" destOrd="0" parTransId="{4C72BBD7-06EA-43EA-9FE6-D8A7790F790A}" sibTransId="{117EA64C-92C4-438E-8B3C-7ED824573FE9}"/>
    <dgm:cxn modelId="{678FC5AB-C46E-451A-A2B3-5B38D507F6A1}" srcId="{30D6A228-A5E0-4385-AF72-9009953BF8CE}" destId="{5F14F6AF-D2F8-452C-B06C-3D4BC700FC7F}" srcOrd="0" destOrd="0" parTransId="{A3599A7A-318D-42C1-A277-C29BDEA42F4D}" sibTransId="{C839C4A9-04BC-4C50-B5B7-207CD5D820B7}"/>
    <dgm:cxn modelId="{0DE673B4-2CD4-4A42-8E07-5583DD701C16}" type="presOf" srcId="{5F14F6AF-D2F8-452C-B06C-3D4BC700FC7F}" destId="{C42C8351-9329-42CA-9B86-83249E5C77A5}" srcOrd="0" destOrd="0" presId="urn:microsoft.com/office/officeart/2018/2/layout/IconLabelList"/>
    <dgm:cxn modelId="{02E300DD-17E7-4A8D-BF0D-C8282B469299}" srcId="{30D6A228-A5E0-4385-AF72-9009953BF8CE}" destId="{D2F4F286-C7C2-448B-B438-8CE02F55032C}" srcOrd="4" destOrd="0" parTransId="{959235CC-F602-40F5-81FC-8822AE4A9AFD}" sibTransId="{50A8120D-7973-4E92-8856-0F6895ACD4F1}"/>
    <dgm:cxn modelId="{5EAAD0B9-83BB-400D-9DCD-BE4F3F221154}" type="presParOf" srcId="{15A2A7C6-33BF-435B-863F-DD4ECADF8C44}" destId="{FEDAEEA1-E7F5-4FB9-A27F-88D1A645DF45}" srcOrd="0" destOrd="0" presId="urn:microsoft.com/office/officeart/2018/2/layout/IconLabelList"/>
    <dgm:cxn modelId="{DF714E94-3932-4FEB-896E-C526D567B7B9}" type="presParOf" srcId="{FEDAEEA1-E7F5-4FB9-A27F-88D1A645DF45}" destId="{58AD187B-B737-4455-A81F-8E33A2A3C257}" srcOrd="0" destOrd="0" presId="urn:microsoft.com/office/officeart/2018/2/layout/IconLabelList"/>
    <dgm:cxn modelId="{4A92D807-B972-4525-9BD6-487D89474D47}" type="presParOf" srcId="{FEDAEEA1-E7F5-4FB9-A27F-88D1A645DF45}" destId="{F3BEDCC7-9707-4E47-94EB-2F0BB2009D1B}" srcOrd="1" destOrd="0" presId="urn:microsoft.com/office/officeart/2018/2/layout/IconLabelList"/>
    <dgm:cxn modelId="{04307110-A57C-4C57-8262-16E9B52148BB}" type="presParOf" srcId="{FEDAEEA1-E7F5-4FB9-A27F-88D1A645DF45}" destId="{C42C8351-9329-42CA-9B86-83249E5C77A5}" srcOrd="2" destOrd="0" presId="urn:microsoft.com/office/officeart/2018/2/layout/IconLabelList"/>
    <dgm:cxn modelId="{1F4977FB-5089-4D62-8330-F85735600F34}" type="presParOf" srcId="{15A2A7C6-33BF-435B-863F-DD4ECADF8C44}" destId="{1079CDDD-2BB2-40FF-B704-2EFF339F9578}" srcOrd="1" destOrd="0" presId="urn:microsoft.com/office/officeart/2018/2/layout/IconLabelList"/>
    <dgm:cxn modelId="{89650691-E77D-492D-8EAE-FE4892184291}" type="presParOf" srcId="{15A2A7C6-33BF-435B-863F-DD4ECADF8C44}" destId="{8FCF8E23-A7E9-4240-BE73-50AC73B0A8A7}" srcOrd="2" destOrd="0" presId="urn:microsoft.com/office/officeart/2018/2/layout/IconLabelList"/>
    <dgm:cxn modelId="{4032C429-A336-4ECF-BC00-8F3E4F28BB1A}" type="presParOf" srcId="{8FCF8E23-A7E9-4240-BE73-50AC73B0A8A7}" destId="{760F076E-682C-45C3-949F-11EBB9628491}" srcOrd="0" destOrd="0" presId="urn:microsoft.com/office/officeart/2018/2/layout/IconLabelList"/>
    <dgm:cxn modelId="{689F938B-C1BC-4890-879D-344190246C7F}" type="presParOf" srcId="{8FCF8E23-A7E9-4240-BE73-50AC73B0A8A7}" destId="{370F3132-B370-45EA-BCBD-08D697E56EAF}" srcOrd="1" destOrd="0" presId="urn:microsoft.com/office/officeart/2018/2/layout/IconLabelList"/>
    <dgm:cxn modelId="{32CCFFD6-1660-46F5-859C-670B7F9D5887}" type="presParOf" srcId="{8FCF8E23-A7E9-4240-BE73-50AC73B0A8A7}" destId="{19399CF9-2209-4E79-802D-0B25985AE1DC}" srcOrd="2" destOrd="0" presId="urn:microsoft.com/office/officeart/2018/2/layout/IconLabelList"/>
    <dgm:cxn modelId="{49E1A08F-7A0B-4CC4-A3EB-A70B2F9C4D9C}" type="presParOf" srcId="{15A2A7C6-33BF-435B-863F-DD4ECADF8C44}" destId="{AA761838-EDA4-408E-8AEF-6E0090CEA9A1}" srcOrd="3" destOrd="0" presId="urn:microsoft.com/office/officeart/2018/2/layout/IconLabelList"/>
    <dgm:cxn modelId="{4B47E480-E3A3-4CAD-9532-6E23ECD59155}" type="presParOf" srcId="{15A2A7C6-33BF-435B-863F-DD4ECADF8C44}" destId="{B281DA39-D9E1-4437-97FC-0729542F6EDF}" srcOrd="4" destOrd="0" presId="urn:microsoft.com/office/officeart/2018/2/layout/IconLabelList"/>
    <dgm:cxn modelId="{A4A55A33-EC5F-43D0-B1C9-0C9AF2255AD4}" type="presParOf" srcId="{B281DA39-D9E1-4437-97FC-0729542F6EDF}" destId="{766A7035-AA89-4965-BA5C-34C70D6FA88A}" srcOrd="0" destOrd="0" presId="urn:microsoft.com/office/officeart/2018/2/layout/IconLabelList"/>
    <dgm:cxn modelId="{9B25F068-6299-4CD8-9230-6D5E84B1DA3C}" type="presParOf" srcId="{B281DA39-D9E1-4437-97FC-0729542F6EDF}" destId="{4C2F7675-4756-4BF2-A519-665E9EEFA341}" srcOrd="1" destOrd="0" presId="urn:microsoft.com/office/officeart/2018/2/layout/IconLabelList"/>
    <dgm:cxn modelId="{B2C4F33E-127B-4B5B-B5DD-7FBC25D89848}" type="presParOf" srcId="{B281DA39-D9E1-4437-97FC-0729542F6EDF}" destId="{D689E0B0-F93E-4850-83C5-9DC9C9CD6779}" srcOrd="2" destOrd="0" presId="urn:microsoft.com/office/officeart/2018/2/layout/IconLabelList"/>
    <dgm:cxn modelId="{2E55349C-1646-43A3-9D46-3BE9D010D365}" type="presParOf" srcId="{15A2A7C6-33BF-435B-863F-DD4ECADF8C44}" destId="{C0C95549-7F73-4BB1-A702-84FECC32529A}" srcOrd="5" destOrd="0" presId="urn:microsoft.com/office/officeart/2018/2/layout/IconLabelList"/>
    <dgm:cxn modelId="{DAD1D646-6CFC-4C15-8905-CC36849392C7}" type="presParOf" srcId="{15A2A7C6-33BF-435B-863F-DD4ECADF8C44}" destId="{CB51D835-4CEE-49DC-8C69-CD2E38128861}" srcOrd="6" destOrd="0" presId="urn:microsoft.com/office/officeart/2018/2/layout/IconLabelList"/>
    <dgm:cxn modelId="{C9EDD38C-97B5-4209-A1D3-3597EB54F2E8}" type="presParOf" srcId="{CB51D835-4CEE-49DC-8C69-CD2E38128861}" destId="{93EB5519-5510-433F-91C2-31FFFA23E96A}" srcOrd="0" destOrd="0" presId="urn:microsoft.com/office/officeart/2018/2/layout/IconLabelList"/>
    <dgm:cxn modelId="{802B1AE5-35F6-471B-91DD-C5B44DD13198}" type="presParOf" srcId="{CB51D835-4CEE-49DC-8C69-CD2E38128861}" destId="{05614EEE-D6FA-4160-913B-29CA9C38ACBF}" srcOrd="1" destOrd="0" presId="urn:microsoft.com/office/officeart/2018/2/layout/IconLabelList"/>
    <dgm:cxn modelId="{C5508386-0CBB-4622-B279-B6DD14C38D5B}" type="presParOf" srcId="{CB51D835-4CEE-49DC-8C69-CD2E38128861}" destId="{2083FBB4-30B6-425D-ABFA-BBFD4A5EB900}" srcOrd="2" destOrd="0" presId="urn:microsoft.com/office/officeart/2018/2/layout/IconLabelList"/>
    <dgm:cxn modelId="{98DB639D-B591-4330-96B5-C518443D7CD7}" type="presParOf" srcId="{15A2A7C6-33BF-435B-863F-DD4ECADF8C44}" destId="{4778BFBC-B85E-4745-9D14-D80536E0E650}" srcOrd="7" destOrd="0" presId="urn:microsoft.com/office/officeart/2018/2/layout/IconLabelList"/>
    <dgm:cxn modelId="{6FA1F3F4-1EFE-426E-AC47-AF9A521C66E0}" type="presParOf" srcId="{15A2A7C6-33BF-435B-863F-DD4ECADF8C44}" destId="{E152A954-3FAF-4315-A9D7-AFFC28EAA44F}" srcOrd="8" destOrd="0" presId="urn:microsoft.com/office/officeart/2018/2/layout/IconLabelList"/>
    <dgm:cxn modelId="{2651A6B0-3A3C-4A2E-B06B-737E605CA843}" type="presParOf" srcId="{E152A954-3FAF-4315-A9D7-AFFC28EAA44F}" destId="{BB606465-A179-48D6-8347-0126A0F78EA5}" srcOrd="0" destOrd="0" presId="urn:microsoft.com/office/officeart/2018/2/layout/IconLabelList"/>
    <dgm:cxn modelId="{62999566-250F-4EC7-A342-E4D1CF646D08}" type="presParOf" srcId="{E152A954-3FAF-4315-A9D7-AFFC28EAA44F}" destId="{D3577180-A780-43FD-B292-1E0162A10AD6}" srcOrd="1" destOrd="0" presId="urn:microsoft.com/office/officeart/2018/2/layout/IconLabelList"/>
    <dgm:cxn modelId="{04C5C209-5B7F-4905-A7A5-DDFE6E21B232}" type="presParOf" srcId="{E152A954-3FAF-4315-A9D7-AFFC28EAA44F}" destId="{8AA4887A-5D44-4614-AF56-8700FA0C35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D187B-B737-4455-A81F-8E33A2A3C257}">
      <dsp:nvSpPr>
        <dsp:cNvPr id="0" name=""/>
        <dsp:cNvSpPr/>
      </dsp:nvSpPr>
      <dsp:spPr>
        <a:xfrm flipV="1">
          <a:off x="675387" y="443437"/>
          <a:ext cx="279410" cy="62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C8351-9329-42CA-9B86-83249E5C77A5}">
      <dsp:nvSpPr>
        <dsp:cNvPr id="0" name=""/>
        <dsp:cNvSpPr/>
      </dsp:nvSpPr>
      <dsp:spPr>
        <a:xfrm>
          <a:off x="1791" y="1103087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: תקשורת יום יומית ומידית בקבוצת </a:t>
          </a:r>
          <a:r>
            <a:rPr lang="he-IL" sz="1300" kern="1200" dirty="0" err="1"/>
            <a:t>וואצאפ</a:t>
          </a:r>
          <a:r>
            <a:rPr lang="he-IL" sz="1300" kern="1200" dirty="0"/>
            <a:t>, ושליחת קבצים בינינו ועדכונים .</a:t>
          </a:r>
          <a:r>
            <a:rPr lang="en-US" sz="1300" kern="1200" dirty="0"/>
            <a:t> </a:t>
          </a:r>
          <a:r>
            <a:rPr lang="he-IL" sz="1300" kern="1200" dirty="0"/>
            <a:t> </a:t>
          </a:r>
          <a:r>
            <a:rPr lang="en-US" sz="1300" kern="1200" dirty="0"/>
            <a:t> </a:t>
          </a:r>
        </a:p>
      </dsp:txBody>
      <dsp:txXfrm>
        <a:off x="1791" y="1103087"/>
        <a:ext cx="1706835" cy="682734"/>
      </dsp:txXfrm>
    </dsp:sp>
    <dsp:sp modelId="{760F076E-682C-45C3-949F-11EBB9628491}">
      <dsp:nvSpPr>
        <dsp:cNvPr id="0" name=""/>
        <dsp:cNvSpPr/>
      </dsp:nvSpPr>
      <dsp:spPr>
        <a:xfrm flipV="1">
          <a:off x="4768163" y="666208"/>
          <a:ext cx="216067" cy="151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99CF9-2209-4E79-802D-0B25985AE1DC}">
      <dsp:nvSpPr>
        <dsp:cNvPr id="0" name=""/>
        <dsp:cNvSpPr/>
      </dsp:nvSpPr>
      <dsp:spPr>
        <a:xfrm>
          <a:off x="2007324" y="1125540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: שיתוף קבצים רלוונטיים.</a:t>
          </a:r>
          <a:endParaRPr lang="en-US" sz="1300" kern="1200"/>
        </a:p>
      </dsp:txBody>
      <dsp:txXfrm>
        <a:off x="2007324" y="1125540"/>
        <a:ext cx="1706835" cy="682734"/>
      </dsp:txXfrm>
    </dsp:sp>
    <dsp:sp modelId="{766A7035-AA89-4965-BA5C-34C70D6FA88A}">
      <dsp:nvSpPr>
        <dsp:cNvPr id="0" name=""/>
        <dsp:cNvSpPr/>
      </dsp:nvSpPr>
      <dsp:spPr>
        <a:xfrm>
          <a:off x="3260334" y="633547"/>
          <a:ext cx="438402" cy="520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9E0B0-F93E-4850-83C5-9DC9C9CD6779}">
      <dsp:nvSpPr>
        <dsp:cNvPr id="0" name=""/>
        <dsp:cNvSpPr/>
      </dsp:nvSpPr>
      <dsp:spPr>
        <a:xfrm>
          <a:off x="4012856" y="1217573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: פגישות משותפות.</a:t>
          </a:r>
          <a:endParaRPr lang="en-US" sz="1300" kern="1200"/>
        </a:p>
      </dsp:txBody>
      <dsp:txXfrm>
        <a:off x="4012856" y="1217573"/>
        <a:ext cx="1706835" cy="682734"/>
      </dsp:txXfrm>
    </dsp:sp>
    <dsp:sp modelId="{93EB5519-5510-433F-91C2-31FFFA23E96A}">
      <dsp:nvSpPr>
        <dsp:cNvPr id="0" name=""/>
        <dsp:cNvSpPr/>
      </dsp:nvSpPr>
      <dsp:spPr>
        <a:xfrm>
          <a:off x="1473937" y="2327016"/>
          <a:ext cx="768076" cy="768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FBB4-30B6-425D-ABFA-BBFD4A5EB900}">
      <dsp:nvSpPr>
        <dsp:cNvPr id="0" name=""/>
        <dsp:cNvSpPr/>
      </dsp:nvSpPr>
      <dsp:spPr>
        <a:xfrm>
          <a:off x="1004557" y="3356173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תיאום ועדכון בין חברי הקבוצה.</a:t>
          </a:r>
          <a:endParaRPr lang="en-US" sz="1300" kern="1200"/>
        </a:p>
      </dsp:txBody>
      <dsp:txXfrm>
        <a:off x="1004557" y="3356173"/>
        <a:ext cx="1706835" cy="682734"/>
      </dsp:txXfrm>
    </dsp:sp>
    <dsp:sp modelId="{BB606465-A179-48D6-8347-0126A0F78EA5}">
      <dsp:nvSpPr>
        <dsp:cNvPr id="0" name=""/>
        <dsp:cNvSpPr/>
      </dsp:nvSpPr>
      <dsp:spPr>
        <a:xfrm rot="10800000">
          <a:off x="3479470" y="2327016"/>
          <a:ext cx="768076" cy="768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4887A-5D44-4614-AF56-8700FA0C35AB}">
      <dsp:nvSpPr>
        <dsp:cNvPr id="0" name=""/>
        <dsp:cNvSpPr/>
      </dsp:nvSpPr>
      <dsp:spPr>
        <a:xfrm>
          <a:off x="3010090" y="3356173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/>
            <a:t>חלוקת תפקידים ומשימות.</a:t>
          </a:r>
          <a:endParaRPr lang="en-US" sz="1300" kern="1200"/>
        </a:p>
      </dsp:txBody>
      <dsp:txXfrm>
        <a:off x="3010090" y="3356173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5064-CF29-4373-8A49-0D410A47A72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9A23-7908-461D-9E98-FC512B84C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9A23-7908-461D-9E98-FC512B84CB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9A23-7908-461D-9E98-FC512B84CB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96FA-D5F1-417A-B950-3091805B2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C401A-B15D-4C9A-8CA2-BEF3650FE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7347-470D-431F-AA71-FC50C657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6DBE-076F-4C98-ACD1-B4F0D4C8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4FB5-9B91-4F6D-AAF5-78F890F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25EE-E652-47FC-B3DB-17E3C6E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E9E44-5C13-4DA1-B2D3-82A7EF95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BD5D-8507-49A5-A12C-F0EA43B1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A57A-8C2A-49ED-A2D7-3A700698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F047-A2BC-49E9-9A26-CA618979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D82A9-6096-467E-98E9-9C21DA124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5B8E3-5D20-495E-9A48-6DFF7A4E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AA45-BD11-4B95-B4F6-2C5F4020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9A63-3E18-4AAC-ADD0-63FC19B7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3746-08AB-47C6-9729-DE4D73E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6FAC-84B1-4F90-93FA-0C1E2CB8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3899-4EEF-4306-A351-6DE7F8B3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5494-64CA-41E0-861A-7F714562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FB11-A96F-44A4-A0BA-3541B03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B1F2-7A3E-4630-833E-2D19D502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5245-A5FB-47D5-86B7-0E83794B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159-95F7-4017-B6CA-5DCB077E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4698-D375-4D87-AD19-B26A438C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C2E24-F3B2-4D61-9C53-19A0B3F0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9646-F732-429F-907D-6A234619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55FB-3B5B-43A3-9D7A-95A4DBA9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D9D8-F919-4A3A-AB83-789F375E8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53BC-7025-4BF4-BC07-B1F675A35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E1176-FF46-4C30-8671-00B91036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8C823-A1BF-46DB-9BA8-172D0152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0898-033A-44D6-840B-E894F53A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DB60-88F5-4737-88B4-DD37A416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C01C-9DE2-479D-BD0B-1439CDA0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3D53B-A019-49BC-B571-38B3C6FA6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2EA16-5C2D-4ABA-87B0-BBFAF3436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FD176-3906-472A-ADAA-7AB0C75E8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69B7-0033-45B3-BFDE-C1661FE7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7E512-9B29-4134-A4C0-6F648605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D276A-ECA4-4576-B73C-2288056A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96CF-B246-46F7-B18A-C80C796F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C831E-5FCF-4FE0-8C41-6AAB8B71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11878-B392-462D-B956-4EE3E9C4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CD7A-D027-455C-87A7-715C84BF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38A80-F7D9-4D76-A69E-AE7069BC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58143-058C-420F-A85A-B23D3A8F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FB838-8D7D-45C5-BB9B-CCAB5DC7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3073-766B-4F05-96BC-83C1045A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1D94-693D-4CB9-816A-41DFFFC1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589A2-DCBF-4E85-9E17-C838FBA4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23168-B99C-4CF9-964E-2194E8CC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FE256-434D-41B9-9A8D-1DB7EF68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74E25-E49D-4917-B412-BA36F793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A30-5252-4B36-A027-2CCF22C8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110C5-38D1-45A6-9578-C86471427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EADD-2C20-4252-8D8F-E6924FB6D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4204-A8C1-4CE1-945B-81B854BB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D9EAD-B8C4-4872-B7C8-58B8CC7D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3DB54-F8B6-4439-9D7C-6C259313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EF62A-5C25-438E-9F91-6DE37B7C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B8AE-74E6-415A-B5A6-A2B54B13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61A5-1DBC-43ED-9412-7330FF7D2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B1EA-BA96-4C56-B170-EB6AE311E5AB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14AC-E871-4E1A-9724-7BD6DDC89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0FF3-2F12-4CC8-8128-338721840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E236-3C4D-42F6-9FD8-DC5B4BE8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2042-670C-408C-BDFB-C54029B9C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Autofit/>
          </a:bodyPr>
          <a:lstStyle/>
          <a:p>
            <a:r>
              <a:rPr lang="en-US" sz="9800" b="0" spc="790">
                <a:latin typeface="Impact"/>
                <a:cs typeface="Impact"/>
              </a:rPr>
              <a:t>ZEBRA</a:t>
            </a:r>
            <a:br>
              <a:rPr lang="he-IL" sz="9800" b="0" spc="790">
                <a:latin typeface="Impact"/>
                <a:cs typeface="Impact"/>
              </a:rPr>
            </a:br>
            <a:r>
              <a:rPr lang="en-US" sz="3600" spc="75">
                <a:latin typeface="Verdana"/>
                <a:cs typeface="Verdana"/>
              </a:rPr>
              <a:t>T</a:t>
            </a:r>
            <a:r>
              <a:rPr lang="en-US" sz="3600" spc="-300">
                <a:latin typeface="Verdana"/>
                <a:cs typeface="Verdana"/>
              </a:rPr>
              <a:t> </a:t>
            </a:r>
            <a:r>
              <a:rPr lang="en-US" sz="3600" spc="-95">
                <a:latin typeface="Verdana"/>
                <a:cs typeface="Verdana"/>
              </a:rPr>
              <a:t>E</a:t>
            </a:r>
            <a:r>
              <a:rPr lang="en-US" sz="3600" spc="-300">
                <a:latin typeface="Verdana"/>
                <a:cs typeface="Verdana"/>
              </a:rPr>
              <a:t> </a:t>
            </a:r>
            <a:r>
              <a:rPr lang="en-US" sz="3600" spc="10">
                <a:latin typeface="Verdana"/>
                <a:cs typeface="Verdana"/>
              </a:rPr>
              <a:t>A</a:t>
            </a:r>
            <a:r>
              <a:rPr lang="en-US" sz="3600" spc="-300">
                <a:latin typeface="Verdana"/>
                <a:cs typeface="Verdana"/>
              </a:rPr>
              <a:t> </a:t>
            </a:r>
            <a:r>
              <a:rPr lang="en-US" sz="3600" spc="-125">
                <a:latin typeface="Verdana"/>
                <a:cs typeface="Verdana"/>
              </a:rPr>
              <a:t>M</a:t>
            </a:r>
            <a:endParaRPr lang="en-US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91C7B9E-51D1-4423-9028-9334489F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911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2E50B-0ABB-49AD-8BC7-E60125BB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he-IL" sz="5400" b="1" spc="140">
                <a:solidFill>
                  <a:schemeClr val="accent1">
                    <a:lumMod val="60000"/>
                    <a:lumOff val="40000"/>
                  </a:schemeClr>
                </a:solidFill>
              </a:rPr>
              <a:t>תהליך העבודה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F2517F7-324D-4118-B33F-13507CA15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 r="1828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89190D-712C-43DC-B081-06D23C9E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R="5080" algn="r" rtl="1">
              <a:lnSpc>
                <a:spcPct val="100000"/>
              </a:lnSpc>
              <a:spcBef>
                <a:spcPts val="95"/>
              </a:spcBef>
            </a:pPr>
            <a:r>
              <a:rPr lang="en-US" sz="2000" b="1" spc="-10" dirty="0">
                <a:solidFill>
                  <a:srgbClr val="585858"/>
                </a:solidFill>
                <a:latin typeface="Segoe UI Semibold"/>
                <a:cs typeface="Segoe UI Semibold"/>
              </a:rPr>
              <a:t> :SRS </a:t>
            </a:r>
            <a:r>
              <a:rPr lang="he-IL" sz="2000" b="1" spc="-10" dirty="0">
                <a:solidFill>
                  <a:srgbClr val="585858"/>
                </a:solidFill>
                <a:latin typeface="Segoe UI Semibold"/>
                <a:cs typeface="Segoe UI Semibold"/>
              </a:rPr>
              <a:t>פירוט דרישות פונקציונליות: </a:t>
            </a:r>
            <a:endParaRPr lang="en-US" sz="2000" b="1" spc="-10" dirty="0">
              <a:solidFill>
                <a:srgbClr val="585858"/>
              </a:solidFill>
              <a:latin typeface="Segoe UI Semibold"/>
              <a:cs typeface="Segoe UI Semibold"/>
            </a:endParaRPr>
          </a:p>
          <a:p>
            <a:pPr marL="0" marR="5080" indent="0" algn="r" rtl="1">
              <a:lnSpc>
                <a:spcPct val="100000"/>
              </a:lnSpc>
              <a:spcBef>
                <a:spcPts val="95"/>
              </a:spcBef>
              <a:buNone/>
            </a:pPr>
            <a:r>
              <a:rPr lang="he-IL" sz="2000" b="1" spc="-10" dirty="0">
                <a:solidFill>
                  <a:srgbClr val="585858"/>
                </a:solidFill>
                <a:latin typeface="Segoe UI Semibold"/>
                <a:cs typeface="Segoe UI Semibold"/>
              </a:rPr>
              <a:t>שיתוף, שליחה, כתיבה ומשוב על קוד בשילוב משחק.</a:t>
            </a:r>
            <a:endParaRPr lang="he-IL" sz="2000" dirty="0">
              <a:latin typeface="Segoe UI Semibold"/>
              <a:cs typeface="Segoe UI Semibold"/>
            </a:endParaRPr>
          </a:p>
          <a:p>
            <a:pPr marL="0" marR="5080" indent="0" algn="r">
              <a:lnSpc>
                <a:spcPct val="100000"/>
              </a:lnSpc>
              <a:spcBef>
                <a:spcPts val="2050"/>
              </a:spcBef>
              <a:buNone/>
            </a:pPr>
            <a:r>
              <a:rPr lang="he-IL" sz="2000" b="1" spc="-10" dirty="0">
                <a:solidFill>
                  <a:srgbClr val="585858"/>
                </a:solidFill>
                <a:latin typeface="Segoe UI Semibold"/>
                <a:cs typeface="Segoe UI Semibold"/>
              </a:rPr>
              <a:t>.</a:t>
            </a:r>
            <a:r>
              <a:rPr lang="en-US" sz="2000" b="1" spc="-10" dirty="0">
                <a:solidFill>
                  <a:srgbClr val="585858"/>
                </a:solidFill>
                <a:latin typeface="Segoe UI Semibold"/>
                <a:cs typeface="Segoe UI Semibold"/>
              </a:rPr>
              <a:t>Agile </a:t>
            </a:r>
            <a:r>
              <a:rPr lang="he-IL" sz="2000" b="1" spc="-5" dirty="0">
                <a:solidFill>
                  <a:srgbClr val="585858"/>
                </a:solidFill>
                <a:latin typeface="Segoe UI Semibold"/>
                <a:cs typeface="Segoe UI Semibold"/>
              </a:rPr>
              <a:t>פיתוח</a:t>
            </a:r>
            <a:r>
              <a:rPr lang="en-US" sz="2000" b="1" spc="-5" dirty="0">
                <a:solidFill>
                  <a:srgbClr val="585858"/>
                </a:solidFill>
                <a:latin typeface="Segoe UI Semibold"/>
                <a:cs typeface="Segoe UI Semibold"/>
              </a:rPr>
              <a:t> :SDP</a:t>
            </a:r>
            <a:endParaRPr lang="he-IL" sz="2000" b="1" spc="-5" dirty="0">
              <a:solidFill>
                <a:srgbClr val="585858"/>
              </a:solidFill>
              <a:latin typeface="Segoe UI Semibold"/>
              <a:cs typeface="Segoe UI Semibold"/>
            </a:endParaRPr>
          </a:p>
          <a:p>
            <a:pPr marL="0" marR="5080" indent="0" algn="r" rtl="1">
              <a:lnSpc>
                <a:spcPct val="100000"/>
              </a:lnSpc>
              <a:spcBef>
                <a:spcPts val="2050"/>
              </a:spcBef>
              <a:buNone/>
            </a:pPr>
            <a:r>
              <a:rPr lang="he-IL" sz="2000" b="1" spc="-5" dirty="0">
                <a:solidFill>
                  <a:srgbClr val="585858"/>
                </a:solidFill>
                <a:latin typeface="Segoe UI Semibold"/>
                <a:cs typeface="Segoe UI Semibold"/>
              </a:rPr>
              <a:t>- מתודולוגיה </a:t>
            </a:r>
            <a:r>
              <a:rPr lang="en-US" sz="2000" b="1" spc="-5" dirty="0">
                <a:solidFill>
                  <a:srgbClr val="585858"/>
                </a:solidFill>
                <a:latin typeface="Segoe UI Semibold"/>
                <a:cs typeface="Segoe UI Semibold"/>
              </a:rPr>
              <a:t>Agile</a:t>
            </a:r>
            <a:r>
              <a:rPr lang="he-IL" sz="2000" b="1" spc="-5" dirty="0">
                <a:solidFill>
                  <a:srgbClr val="585858"/>
                </a:solidFill>
                <a:latin typeface="Segoe UI Semibold"/>
                <a:cs typeface="Segoe UI Semibold"/>
              </a:rPr>
              <a:t> :</a:t>
            </a:r>
          </a:p>
          <a:p>
            <a:pPr marR="5080" algn="r" rtl="1">
              <a:lnSpc>
                <a:spcPct val="100000"/>
              </a:lnSpc>
              <a:spcBef>
                <a:spcPts val="2050"/>
              </a:spcBef>
            </a:pPr>
            <a:r>
              <a:rPr lang="en-US" sz="2000" b="1" spc="-5" dirty="0">
                <a:solidFill>
                  <a:srgbClr val="585858"/>
                </a:solidFill>
                <a:latin typeface="Segoe UI Semibold"/>
                <a:cs typeface="Segoe UI Semibold"/>
              </a:rPr>
              <a:t>Scrum</a:t>
            </a:r>
            <a:r>
              <a:rPr lang="he-IL" sz="2000" b="1" spc="-5" dirty="0">
                <a:solidFill>
                  <a:srgbClr val="585858"/>
                </a:solidFill>
                <a:latin typeface="Segoe UI Semibold"/>
                <a:cs typeface="Segoe UI Semibold"/>
              </a:rPr>
              <a:t> &amp; </a:t>
            </a:r>
            <a:r>
              <a:rPr lang="en-US" sz="2000" b="1" spc="-5" dirty="0">
                <a:solidFill>
                  <a:srgbClr val="585858"/>
                </a:solidFill>
                <a:latin typeface="Segoe UI Semibold"/>
                <a:cs typeface="Segoe UI Semibold"/>
              </a:rPr>
              <a:t>Reports</a:t>
            </a:r>
            <a:r>
              <a:rPr lang="he-IL" sz="2000" b="1" spc="-5" dirty="0">
                <a:solidFill>
                  <a:srgbClr val="585858"/>
                </a:solidFill>
                <a:latin typeface="Segoe UI Semibold"/>
                <a:cs typeface="Segoe UI Semibold"/>
              </a:rPr>
              <a:t> .</a:t>
            </a:r>
            <a:endParaRPr lang="en-US" sz="2000" b="1" spc="-5" dirty="0">
              <a:solidFill>
                <a:srgbClr val="585858"/>
              </a:solidFill>
              <a:latin typeface="Segoe UI Semibold"/>
              <a:cs typeface="Segoe UI Semibold"/>
            </a:endParaRPr>
          </a:p>
          <a:p>
            <a:pPr marR="5080" algn="r" rtl="1">
              <a:lnSpc>
                <a:spcPct val="100000"/>
              </a:lnSpc>
              <a:spcBef>
                <a:spcPts val="2050"/>
              </a:spcBef>
            </a:pPr>
            <a:r>
              <a:rPr lang="he-IL" sz="2000" b="1" spc="-10" dirty="0">
                <a:solidFill>
                  <a:srgbClr val="585858"/>
                </a:solidFill>
                <a:latin typeface="Segoe UI Semibold"/>
                <a:cs typeface="Segoe UI Semibold"/>
              </a:rPr>
              <a:t>קבוצה : צוות של 3 :</a:t>
            </a:r>
            <a:r>
              <a:rPr lang="en-US" sz="2000" b="1" spc="-10" dirty="0">
                <a:solidFill>
                  <a:srgbClr val="585858"/>
                </a:solidFill>
                <a:latin typeface="Segoe UI Semibold"/>
                <a:cs typeface="Segoe UI Semibold"/>
              </a:rPr>
              <a:t> Product Owner , Devs, Scrum Master</a:t>
            </a:r>
            <a:endParaRPr lang="he-IL" sz="2000" b="1" spc="-10" dirty="0">
              <a:solidFill>
                <a:srgbClr val="585858"/>
              </a:solidFill>
              <a:latin typeface="Segoe UI Semibold"/>
              <a:cs typeface="Segoe UI Semibold"/>
            </a:endParaRPr>
          </a:p>
          <a:p>
            <a:pPr marR="5080" algn="r" rtl="1">
              <a:lnSpc>
                <a:spcPct val="100000"/>
              </a:lnSpc>
              <a:spcBef>
                <a:spcPts val="2050"/>
              </a:spcBef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0DB300A-B129-4ADD-B05D-2C7E46CAA967}"/>
              </a:ext>
            </a:extLst>
          </p:cNvPr>
          <p:cNvSpPr/>
          <p:nvPr/>
        </p:nvSpPr>
        <p:spPr>
          <a:xfrm>
            <a:off x="4198300" y="5064053"/>
            <a:ext cx="2230877" cy="1754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72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6DB35-EC3F-44D5-AD5C-B249257A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rtl="1"/>
            <a:r>
              <a:rPr lang="he-IL" sz="2800" b="1" spc="-5" dirty="0">
                <a:solidFill>
                  <a:schemeClr val="bg1"/>
                </a:solidFill>
                <a:latin typeface="Segoe UI Semibold"/>
                <a:cs typeface="Segoe UI Semibold"/>
              </a:rPr>
              <a:t>3 </a:t>
            </a:r>
            <a:r>
              <a:rPr lang="he-IL" sz="2800" b="1" spc="-5" dirty="0" err="1">
                <a:solidFill>
                  <a:schemeClr val="bg1"/>
                </a:solidFill>
                <a:latin typeface="Segoe UI Semibold"/>
                <a:cs typeface="Segoe UI Semibold"/>
              </a:rPr>
              <a:t>איטרציות</a:t>
            </a:r>
            <a:r>
              <a:rPr lang="he-IL" sz="2800" b="1" spc="-5" dirty="0">
                <a:solidFill>
                  <a:schemeClr val="bg1"/>
                </a:solidFill>
                <a:latin typeface="Segoe UI Semibold"/>
                <a:cs typeface="Segoe UI Semibold"/>
              </a:rPr>
              <a:t> : לוגיקה ,</a:t>
            </a:r>
            <a:r>
              <a:rPr lang="en-US" sz="2800" b="1" spc="-5" dirty="0">
                <a:solidFill>
                  <a:schemeClr val="bg1"/>
                </a:solidFill>
                <a:latin typeface="Segoe UI Semibold"/>
                <a:cs typeface="Segoe UI Semibold"/>
              </a:rPr>
              <a:t> UI</a:t>
            </a:r>
            <a:r>
              <a:rPr lang="he-IL" sz="2800" b="1" spc="-5" dirty="0">
                <a:solidFill>
                  <a:schemeClr val="bg1"/>
                </a:solidFill>
                <a:latin typeface="Segoe UI Semibold"/>
                <a:cs typeface="Segoe UI Semibold"/>
              </a:rPr>
              <a:t> , שילוב </a:t>
            </a:r>
            <a:r>
              <a:rPr lang="he-IL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  <a:t>ובדיקות בכל שלב</a:t>
            </a:r>
            <a:r>
              <a:rPr lang="en-US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  <a:t> . </a:t>
            </a:r>
            <a:br>
              <a:rPr lang="he-IL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</a:br>
            <a:br>
              <a:rPr lang="he-IL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</a:br>
            <a:r>
              <a:rPr lang="en-US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  <a:t>1) Implementation of Data Model &amp; MVC foundation.</a:t>
            </a:r>
            <a:br>
              <a:rPr lang="en-US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</a:br>
            <a:br>
              <a:rPr lang="en-US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</a:br>
            <a:r>
              <a:rPr lang="en-US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  <a:t>2) Full implementation of Business Logic &amp; Unit Testing.</a:t>
            </a:r>
            <a:br>
              <a:rPr lang="en-US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</a:br>
            <a:br>
              <a:rPr lang="en-US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</a:br>
            <a:r>
              <a:rPr lang="en-US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  <a:t>3) Full implementation of Gameplay &amp; User Interface.</a:t>
            </a:r>
            <a:br>
              <a:rPr lang="he-IL" sz="2800" b="1" spc="-10" dirty="0">
                <a:solidFill>
                  <a:schemeClr val="bg1"/>
                </a:solidFill>
                <a:latin typeface="Segoe UI Semibold"/>
                <a:cs typeface="Segoe UI Semibold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AAC7F80-9AA3-417A-99BC-787C3F853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" r="67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6">
            <a:extLst>
              <a:ext uri="{FF2B5EF4-FFF2-40B4-BE49-F238E27FC236}">
                <a16:creationId xmlns:a16="http://schemas.microsoft.com/office/drawing/2014/main" id="{67FC6DF5-6695-481D-AEEA-55529611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675033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8">
            <a:extLst>
              <a:ext uri="{FF2B5EF4-FFF2-40B4-BE49-F238E27FC236}">
                <a16:creationId xmlns:a16="http://schemas.microsoft.com/office/drawing/2014/main" id="{FE27E6BE-1194-49E7-BA29-0898123D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8FEDBE-0B25-47E6-9D2B-C8928961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942" y="802955"/>
            <a:ext cx="5411899" cy="1454051"/>
          </a:xfrm>
        </p:spPr>
        <p:txBody>
          <a:bodyPr>
            <a:normAutofit/>
          </a:bodyPr>
          <a:lstStyle/>
          <a:p>
            <a:r>
              <a:rPr lang="he-IL" sz="4000" b="1" spc="155" dirty="0">
                <a:solidFill>
                  <a:srgbClr val="000000"/>
                </a:solidFill>
              </a:rPr>
              <a:t>טכנולוגיות ותבניות עיצוב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41" name="Freeform 82">
            <a:extLst>
              <a:ext uri="{FF2B5EF4-FFF2-40B4-BE49-F238E27FC236}">
                <a16:creationId xmlns:a16="http://schemas.microsoft.com/office/drawing/2014/main" id="{63D44656-9703-4F76-BF95-869D8579E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2511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6F72EDF1-3CBA-4BB0-8AE8-3583F084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78">
            <a:extLst>
              <a:ext uri="{FF2B5EF4-FFF2-40B4-BE49-F238E27FC236}">
                <a16:creationId xmlns:a16="http://schemas.microsoft.com/office/drawing/2014/main" id="{29B389D7-95A7-4E4F-B9CF-F8D686302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469E856-8267-4E2A-AA5C-0A0B5B85C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489525"/>
            <a:ext cx="3060569" cy="2036669"/>
          </a:xfrm>
          <a:prstGeom prst="rect">
            <a:avLst/>
          </a:prstGeom>
        </p:spPr>
      </p:pic>
      <p:sp>
        <p:nvSpPr>
          <p:cNvPr id="44" name="Oval 36">
            <a:extLst>
              <a:ext uri="{FF2B5EF4-FFF2-40B4-BE49-F238E27FC236}">
                <a16:creationId xmlns:a16="http://schemas.microsoft.com/office/drawing/2014/main" id="{B275ED38-7160-44B2-ADEA-7615F92E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27" y="457158"/>
            <a:ext cx="1964524" cy="19645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120DFB5-35D4-4D1F-B2AB-B80EF82CF0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 r="1828" b="-3"/>
          <a:stretch/>
        </p:blipFill>
        <p:spPr>
          <a:xfrm>
            <a:off x="11200065" y="155500"/>
            <a:ext cx="902776" cy="944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B2268-D2FD-4C5F-AD17-9FB602752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69" y="5038061"/>
            <a:ext cx="1749722" cy="1305561"/>
          </a:xfrm>
          <a:prstGeom prst="rect">
            <a:avLst/>
          </a:prstGeom>
        </p:spPr>
      </p:pic>
      <p:pic>
        <p:nvPicPr>
          <p:cNvPr id="22" name="Picture 2" descr="Figma's new icon | Figma, Branding design, Marketing design">
            <a:extLst>
              <a:ext uri="{FF2B5EF4-FFF2-40B4-BE49-F238E27FC236}">
                <a16:creationId xmlns:a16="http://schemas.microsoft.com/office/drawing/2014/main" id="{92FE2688-B54A-41D2-92D5-4937805E9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5101" y="920424"/>
            <a:ext cx="1161811" cy="11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82051C-5B7A-42F6-A82C-C7AFDEC1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2926" y="2533810"/>
            <a:ext cx="2660924" cy="3639289"/>
          </a:xfrm>
        </p:spPr>
        <p:txBody>
          <a:bodyPr anchor="ctr">
            <a:normAutofit/>
          </a:bodyPr>
          <a:lstStyle/>
          <a:p>
            <a:pPr marL="0" marR="5080" indent="0" algn="r">
              <a:spcBef>
                <a:spcPts val="1035"/>
              </a:spcBef>
              <a:buNone/>
            </a:pPr>
            <a:r>
              <a:rPr lang="en-US" sz="2000" b="1" spc="-25" dirty="0">
                <a:solidFill>
                  <a:srgbClr val="000000"/>
                </a:solidFill>
                <a:latin typeface="Segoe UI Semibold"/>
              </a:rPr>
              <a:t>Java</a:t>
            </a:r>
            <a:r>
              <a:rPr lang="en-US" sz="2000" b="1" spc="-35" dirty="0">
                <a:solidFill>
                  <a:srgbClr val="000000"/>
                </a:solidFill>
                <a:latin typeface="Segoe UI Semibold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Arial"/>
              </a:rPr>
              <a:t>•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marL="0" marR="5080" indent="0" algn="r">
              <a:spcBef>
                <a:spcPts val="1045"/>
              </a:spcBef>
              <a:buNone/>
            </a:pPr>
            <a:r>
              <a:rPr lang="en-US" sz="2000" b="1" spc="-5" dirty="0">
                <a:solidFill>
                  <a:srgbClr val="000000"/>
                </a:solidFill>
                <a:latin typeface="Segoe UI Semibold"/>
              </a:rPr>
              <a:t>Eclipse</a:t>
            </a:r>
            <a:r>
              <a:rPr lang="en-US" sz="2000" b="1" spc="-35" dirty="0">
                <a:solidFill>
                  <a:srgbClr val="000000"/>
                </a:solidFill>
                <a:latin typeface="Segoe UI Semibold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Arial"/>
              </a:rPr>
              <a:t>•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marR="5080" algn="r" rtl="1">
              <a:spcBef>
                <a:spcPts val="1035"/>
              </a:spcBef>
            </a:pPr>
            <a:r>
              <a:rPr lang="en-US" sz="2000" b="1" spc="-10" dirty="0">
                <a:solidFill>
                  <a:srgbClr val="000000"/>
                </a:solidFill>
                <a:latin typeface="Segoe UI Semibold"/>
              </a:rPr>
              <a:t>Serializable </a:t>
            </a:r>
            <a:endParaRPr lang="en-US" sz="2000" b="1" spc="-5" dirty="0">
              <a:solidFill>
                <a:srgbClr val="000000"/>
              </a:solidFill>
              <a:latin typeface="Arial"/>
            </a:endParaRPr>
          </a:p>
          <a:p>
            <a:pPr marL="0" marR="5080" indent="0" algn="r">
              <a:spcBef>
                <a:spcPts val="1035"/>
              </a:spcBef>
              <a:buNone/>
            </a:pPr>
            <a:r>
              <a:rPr lang="en-US" sz="2000" spc="-5" dirty="0">
                <a:solidFill>
                  <a:srgbClr val="000000"/>
                </a:solidFill>
                <a:latin typeface="Arial"/>
              </a:rPr>
              <a:t>Junit   •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marL="0" marR="5080" indent="0" algn="r" rtl="1">
              <a:spcBef>
                <a:spcPts val="1035"/>
              </a:spcBef>
              <a:buNone/>
            </a:pPr>
            <a:r>
              <a:rPr lang="en-US" sz="2000" b="1" spc="-5" dirty="0">
                <a:solidFill>
                  <a:srgbClr val="000000"/>
                </a:solidFill>
                <a:latin typeface="Segoe UI Semibold"/>
              </a:rPr>
              <a:t>White </a:t>
            </a:r>
            <a:r>
              <a:rPr lang="en-US" sz="2000" b="1" spc="-25" dirty="0">
                <a:solidFill>
                  <a:srgbClr val="000000"/>
                </a:solidFill>
                <a:latin typeface="Segoe UI Semibold"/>
              </a:rPr>
              <a:t>Box </a:t>
            </a:r>
            <a:r>
              <a:rPr lang="en-US" sz="2000" b="1" spc="-45" dirty="0">
                <a:solidFill>
                  <a:srgbClr val="000000"/>
                </a:solidFill>
                <a:latin typeface="Segoe UI Semibold"/>
              </a:rPr>
              <a:t>Testing</a:t>
            </a:r>
          </a:p>
          <a:p>
            <a:pPr marL="0" marR="5080" indent="0" algn="r">
              <a:spcBef>
                <a:spcPts val="1030"/>
              </a:spcBef>
              <a:buNone/>
            </a:pPr>
            <a:r>
              <a:rPr lang="en-US" sz="2000" b="1" spc="-5" dirty="0">
                <a:solidFill>
                  <a:srgbClr val="000000"/>
                </a:solidFill>
                <a:latin typeface="Segoe UI Semibold"/>
              </a:rPr>
              <a:t>Black </a:t>
            </a:r>
            <a:r>
              <a:rPr lang="en-US" sz="2000" b="1" spc="-25" dirty="0">
                <a:solidFill>
                  <a:srgbClr val="000000"/>
                </a:solidFill>
                <a:latin typeface="Segoe UI Semibold"/>
              </a:rPr>
              <a:t>Box </a:t>
            </a:r>
            <a:r>
              <a:rPr lang="en-US" sz="2000" b="1" spc="-45" dirty="0">
                <a:solidFill>
                  <a:srgbClr val="000000"/>
                </a:solidFill>
                <a:latin typeface="Segoe UI Semibold"/>
              </a:rPr>
              <a:t>Testing</a:t>
            </a:r>
            <a:r>
              <a:rPr lang="en-US" sz="2000" b="1" spc="20" dirty="0">
                <a:solidFill>
                  <a:srgbClr val="000000"/>
                </a:solidFill>
                <a:latin typeface="Segoe UI Semibold"/>
              </a:rPr>
              <a:t>  </a:t>
            </a:r>
            <a:r>
              <a:rPr lang="en-US" sz="2000" spc="-5" dirty="0">
                <a:solidFill>
                  <a:srgbClr val="000000"/>
                </a:solidFill>
                <a:latin typeface="Arial"/>
              </a:rPr>
              <a:t>•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marL="0" marR="5080" indent="0" algn="r" rtl="1">
              <a:spcBef>
                <a:spcPts val="1030"/>
              </a:spcBef>
              <a:buNone/>
            </a:pPr>
            <a:r>
              <a:rPr lang="en-US" sz="2000" b="1" spc="-5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FIGMA</a:t>
            </a:r>
            <a:r>
              <a:rPr lang="en-US" sz="2000" b="1" spc="-5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0" indent="0" algn="r" rtl="1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C99F565-2B53-4E09-91C3-3643BFE1BF67}"/>
              </a:ext>
            </a:extLst>
          </p:cNvPr>
          <p:cNvSpPr/>
          <p:nvPr/>
        </p:nvSpPr>
        <p:spPr>
          <a:xfrm>
            <a:off x="9906956" y="1944330"/>
            <a:ext cx="2077974" cy="7871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A760065-03BE-4558-BFCD-08BD6AF2D963}"/>
              </a:ext>
            </a:extLst>
          </p:cNvPr>
          <p:cNvSpPr/>
          <p:nvPr/>
        </p:nvSpPr>
        <p:spPr>
          <a:xfrm>
            <a:off x="4922483" y="2197833"/>
            <a:ext cx="4401523" cy="7871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7FE81332-242B-4C31-BF5B-FA1DB49ED189}"/>
              </a:ext>
            </a:extLst>
          </p:cNvPr>
          <p:cNvSpPr txBox="1"/>
          <p:nvPr/>
        </p:nvSpPr>
        <p:spPr>
          <a:xfrm>
            <a:off x="6540416" y="2816635"/>
            <a:ext cx="1904364" cy="130556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779145">
              <a:spcBef>
                <a:spcPts val="1775"/>
              </a:spcBef>
              <a:tabLst>
                <a:tab pos="1766570" algn="l"/>
              </a:tabLst>
            </a:pPr>
            <a:r>
              <a:rPr lang="en-US" sz="28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  <a:cs typeface="Segoe UI Semibold"/>
              </a:rPr>
              <a:t>M</a:t>
            </a:r>
            <a:r>
              <a:rPr lang="en-US" sz="2800"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  <a:cs typeface="Segoe UI Semibold"/>
              </a:rPr>
              <a:t>V</a:t>
            </a:r>
            <a:r>
              <a:rPr lang="en-US" sz="28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  <a:cs typeface="Segoe UI Semibold"/>
              </a:rPr>
              <a:t>C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  <a:cs typeface="Segoe UI Semibold"/>
              </a:rPr>
              <a:t>	</a:t>
            </a:r>
            <a:r>
              <a:rPr lang="en-US"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•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1680"/>
              </a:spcBef>
              <a:tabLst>
                <a:tab pos="1766570" algn="l"/>
              </a:tabLst>
            </a:pPr>
            <a:r>
              <a:rPr lang="en-US" sz="28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  <a:cs typeface="Segoe UI Semibold"/>
              </a:rPr>
              <a:t>Single</a:t>
            </a:r>
            <a:r>
              <a:rPr lang="en-US" sz="2800"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  <a:cs typeface="Segoe UI Semibold"/>
              </a:rPr>
              <a:t>t</a:t>
            </a:r>
            <a:r>
              <a:rPr lang="en-US" sz="28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  <a:cs typeface="Segoe UI Semibold"/>
              </a:rPr>
              <a:t>o</a:t>
            </a:r>
            <a:r>
              <a:rPr lang="en-US" sz="28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  <a:cs typeface="Segoe UI Semibold"/>
              </a:rPr>
              <a:t>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  <a:cs typeface="Segoe UI Semibold"/>
              </a:rPr>
              <a:t>	</a:t>
            </a:r>
            <a:r>
              <a:rPr lang="en-US"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•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BB8B6015-9054-407F-85F0-59AFB36DEB91}"/>
              </a:ext>
            </a:extLst>
          </p:cNvPr>
          <p:cNvSpPr/>
          <p:nvPr/>
        </p:nvSpPr>
        <p:spPr>
          <a:xfrm>
            <a:off x="433648" y="4861322"/>
            <a:ext cx="1950275" cy="16413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BDDB9E70-5450-4DBB-85AB-1AE23A7B8785}"/>
              </a:ext>
            </a:extLst>
          </p:cNvPr>
          <p:cNvSpPr/>
          <p:nvPr/>
        </p:nvSpPr>
        <p:spPr>
          <a:xfrm>
            <a:off x="4160955" y="3916485"/>
            <a:ext cx="1324355" cy="5212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88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4F915ED-4EDD-479C-8D8A-FA360CB31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r="633" b="-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98315A-3626-4742-A329-8401F13F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pPr algn="ctr"/>
            <a:r>
              <a:rPr lang="he-IL" sz="5400" b="1" spc="1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תקשורת קבוצתית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7" name="Content Placeholder 8">
            <a:extLst>
              <a:ext uri="{FF2B5EF4-FFF2-40B4-BE49-F238E27FC236}">
                <a16:creationId xmlns:a16="http://schemas.microsoft.com/office/drawing/2014/main" id="{EA472FE6-5FAB-4100-9D3B-B0DB65629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303227"/>
              </p:ext>
            </p:extLst>
          </p:nvPr>
        </p:nvGraphicFramePr>
        <p:xfrm>
          <a:off x="5562687" y="1727125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object 6">
            <a:extLst>
              <a:ext uri="{FF2B5EF4-FFF2-40B4-BE49-F238E27FC236}">
                <a16:creationId xmlns:a16="http://schemas.microsoft.com/office/drawing/2014/main" id="{FF8C1B19-0A57-4ADB-B03D-1D4DF211F836}"/>
              </a:ext>
            </a:extLst>
          </p:cNvPr>
          <p:cNvSpPr/>
          <p:nvPr/>
        </p:nvSpPr>
        <p:spPr>
          <a:xfrm>
            <a:off x="6005296" y="2007909"/>
            <a:ext cx="876271" cy="612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4" descr="https://1000logos.net/wp-content/uploads/2018/11/GitHub-logo.png">
            <a:extLst>
              <a:ext uri="{FF2B5EF4-FFF2-40B4-BE49-F238E27FC236}">
                <a16:creationId xmlns:a16="http://schemas.microsoft.com/office/drawing/2014/main" id="{F5AFB6F7-2A58-4343-B71A-B6F879EE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35" y="2076266"/>
            <a:ext cx="799187" cy="7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Zoom Icon - St. James' Episcopal Church Mt. Airy MD">
            <a:extLst>
              <a:ext uri="{FF2B5EF4-FFF2-40B4-BE49-F238E27FC236}">
                <a16:creationId xmlns:a16="http://schemas.microsoft.com/office/drawing/2014/main" id="{F11838F4-5883-4F9C-8B4A-EE50217D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048" y="2264810"/>
            <a:ext cx="1086255" cy="60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7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12B6-EDF8-4C93-A771-581DB22E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pPr algn="ctr"/>
            <a:r>
              <a:rPr lang="he-IL" sz="5400" b="1" spc="1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אתגרים</a:t>
            </a:r>
            <a:r>
              <a:rPr lang="he-IL" sz="5400" b="1" spc="165" dirty="0"/>
              <a:t> </a:t>
            </a:r>
            <a:r>
              <a:rPr lang="he-IL" sz="5400" b="1" spc="1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עיקריים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B959FA-7EF3-4042-BE04-821CF092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77500" lnSpcReduction="20000"/>
          </a:bodyPr>
          <a:lstStyle/>
          <a:p>
            <a:pPr marL="457200" marR="5080" indent="-457200" algn="r" rtl="1">
              <a:lnSpc>
                <a:spcPct val="100000"/>
              </a:lnSpc>
              <a:spcBef>
                <a:spcPts val="3050"/>
              </a:spcBef>
            </a:pPr>
            <a:r>
              <a:rPr lang="he-IL" b="1" spc="-10" dirty="0">
                <a:solidFill>
                  <a:srgbClr val="585858"/>
                </a:solidFill>
                <a:latin typeface="Segoe UI Semibold"/>
              </a:rPr>
              <a:t> </a:t>
            </a:r>
            <a:r>
              <a:rPr lang="he-IL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</a:rPr>
              <a:t>חלוקת משימות שוויונית בין </a:t>
            </a:r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חברי </a:t>
            </a:r>
            <a:r>
              <a:rPr lang="he-IL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</a:rPr>
              <a:t>הקבוצה.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marL="457200" marR="5080" indent="-457200" algn="r" rtl="1">
              <a:lnSpc>
                <a:spcPct val="100000"/>
              </a:lnSpc>
              <a:spcBef>
                <a:spcPts val="3060"/>
              </a:spcBef>
            </a:pPr>
            <a:r>
              <a:rPr lang="he-IL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</a:rPr>
              <a:t> </a:t>
            </a:r>
            <a:r>
              <a:rPr lang="he-IL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</a:rPr>
              <a:t>סנכרון בין זמני </a:t>
            </a:r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חברי </a:t>
            </a:r>
            <a:r>
              <a:rPr lang="he-IL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</a:rPr>
              <a:t>הקבוצה.</a:t>
            </a:r>
          </a:p>
          <a:p>
            <a:pPr marL="457200" marR="5080" indent="-457200" algn="r" rtl="1">
              <a:lnSpc>
                <a:spcPct val="100000"/>
              </a:lnSpc>
              <a:spcBef>
                <a:spcPts val="3060"/>
              </a:spcBef>
            </a:pPr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עבודת צווית.</a:t>
            </a:r>
          </a:p>
          <a:p>
            <a:pPr marL="457200" marR="5080" indent="-457200" algn="r" rtl="1">
              <a:lnSpc>
                <a:spcPct val="100000"/>
              </a:lnSpc>
              <a:spcBef>
                <a:spcPts val="3050"/>
              </a:spcBef>
            </a:pPr>
            <a:r>
              <a:rPr lang="he-IL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</a:rPr>
              <a:t> שימוש ב </a:t>
            </a:r>
            <a:r>
              <a:rPr lang="en-US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/>
              </a:rPr>
              <a:t>GitHub.</a:t>
            </a:r>
          </a:p>
          <a:p>
            <a:pPr marL="457200" marR="5080" indent="-457200" algn="r" rtl="1">
              <a:lnSpc>
                <a:spcPct val="100000"/>
              </a:lnSpc>
              <a:spcBef>
                <a:spcPts val="3050"/>
              </a:spcBef>
            </a:pPr>
            <a:r>
              <a:rPr lang="he-IL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התאמה בין החלקים של כל אחד מהשותפים. </a:t>
            </a:r>
          </a:p>
          <a:p>
            <a:pPr marL="457200" marR="5080" indent="-457200" algn="r" rtl="1">
              <a:lnSpc>
                <a:spcPct val="100000"/>
              </a:lnSpc>
              <a:spcBef>
                <a:spcPts val="3050"/>
              </a:spcBef>
            </a:pPr>
            <a:r>
              <a:rPr lang="he-IL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לחשוב על דברים מ3 צדדים נותן התלבטות על קביעת רעיון אחד משותף.</a:t>
            </a:r>
          </a:p>
          <a:p>
            <a:pPr marR="5080" algn="r" rtl="1">
              <a:lnSpc>
                <a:spcPct val="100000"/>
              </a:lnSpc>
              <a:spcBef>
                <a:spcPts val="3050"/>
              </a:spcBef>
            </a:pPr>
            <a:endParaRPr lang="he-IL" dirty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  <a:p>
            <a:pPr algn="r" rtl="1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259E374-16C1-45D6-BD3C-41EE78BAB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ED611-A231-4DE8-820C-9B8CA5C4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he-IL" sz="5400" b="1" spc="1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מה למדנו !!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43816F8-E6A4-436D-91DA-AF563265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Autofit/>
          </a:bodyPr>
          <a:lstStyle/>
          <a:p>
            <a:pPr algn="r" rtl="1"/>
            <a:r>
              <a:rPr lang="he-IL" sz="1800" b="0" dirty="0">
                <a:solidFill>
                  <a:srgbClr val="2A1A00"/>
                </a:solidFill>
                <a:latin typeface="Arial"/>
                <a:cs typeface="Arial"/>
              </a:rPr>
              <a:t> עבודה עם ארכיטקטורה תוכנה מובנית .</a:t>
            </a:r>
          </a:p>
          <a:p>
            <a:pPr algn="r" rtl="1"/>
            <a:r>
              <a:rPr lang="he-IL" sz="1800" b="0" dirty="0">
                <a:solidFill>
                  <a:schemeClr val="tx1">
                    <a:lumMod val="95000"/>
                    <a:lumOff val="5000"/>
                  </a:schemeClr>
                </a:solidFill>
                <a:cs typeface="+mn-cs"/>
              </a:rPr>
              <a:t>עבודה יעילה בצוות בת 3 אנשים.</a:t>
            </a:r>
            <a:endParaRPr lang="he-IL" sz="1800" b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+mn-cs"/>
            </a:endParaRPr>
          </a:p>
          <a:p>
            <a:pPr algn="r" rtl="1"/>
            <a:r>
              <a:rPr lang="he-IL" sz="1800" b="0" dirty="0">
                <a:solidFill>
                  <a:srgbClr val="2A1A00"/>
                </a:solidFill>
                <a:latin typeface="Arial"/>
                <a:cs typeface="Arial"/>
              </a:rPr>
              <a:t>דרכים שונות לבצע מתודות.</a:t>
            </a:r>
            <a:endParaRPr lang="en-US" sz="1800" b="0" dirty="0">
              <a:solidFill>
                <a:srgbClr val="2A1A00"/>
              </a:solidFill>
              <a:latin typeface="Arial"/>
              <a:cs typeface="Arial"/>
            </a:endParaRPr>
          </a:p>
          <a:p>
            <a:pPr algn="r" rtl="1"/>
            <a:r>
              <a:rPr lang="he-IL" sz="1800" b="0" dirty="0">
                <a:solidFill>
                  <a:srgbClr val="2A1A00"/>
                </a:solidFill>
                <a:latin typeface="Arial"/>
                <a:cs typeface="Arial"/>
              </a:rPr>
              <a:t>עבודה תחת אילוצים גבוהים.</a:t>
            </a:r>
          </a:p>
          <a:p>
            <a:pPr algn="r" rtl="1"/>
            <a:r>
              <a:rPr lang="he-IL" sz="1800" b="0" dirty="0">
                <a:solidFill>
                  <a:srgbClr val="2A1A00"/>
                </a:solidFill>
                <a:latin typeface="Arial"/>
                <a:cs typeface="Arial"/>
              </a:rPr>
              <a:t>להיות חיוביים ולתת מוטיבציה לאחרים.</a:t>
            </a:r>
          </a:p>
          <a:p>
            <a:pPr algn="r" rtl="1"/>
            <a:r>
              <a:rPr lang="he-IL" sz="1800" b="0" dirty="0">
                <a:solidFill>
                  <a:srgbClr val="2A1A00"/>
                </a:solidFill>
                <a:latin typeface="Arial"/>
                <a:cs typeface="Arial"/>
              </a:rPr>
              <a:t>הבנה טובה ועמוקה יותר ל </a:t>
            </a:r>
            <a:r>
              <a:rPr lang="en-US" sz="1800" b="0" dirty="0">
                <a:solidFill>
                  <a:srgbClr val="2A1A00"/>
                </a:solidFill>
                <a:latin typeface="Arial"/>
                <a:cs typeface="Arial"/>
              </a:rPr>
              <a:t>JAVA</a:t>
            </a:r>
            <a:r>
              <a:rPr lang="he-IL" sz="1800" b="0" dirty="0">
                <a:solidFill>
                  <a:srgbClr val="2A1A00"/>
                </a:solidFill>
                <a:latin typeface="Arial"/>
                <a:cs typeface="Arial"/>
              </a:rPr>
              <a:t> .</a:t>
            </a:r>
          </a:p>
          <a:p>
            <a:pPr algn="r" rtl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656BDC6-85E6-44F7-9743-C37F7A1BC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r="6155" b="3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72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84228-7F60-485A-BF35-CA65B4FE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no questions let’s Start ?!</a:t>
            </a:r>
            <a:endParaRPr lang="en-US" sz="60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C277537-7ED7-497A-9B93-374C8361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2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256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Segoe UI Semibold</vt:lpstr>
      <vt:lpstr>Verdana</vt:lpstr>
      <vt:lpstr>Office Theme</vt:lpstr>
      <vt:lpstr>ZEBRA T E A M</vt:lpstr>
      <vt:lpstr>תהליך העבודה</vt:lpstr>
      <vt:lpstr>3 איטרציות : לוגיקה , UI , שילוב ובדיקות בכל שלב .   1) Implementation of Data Model &amp; MVC foundation.  2) Full implementation of Business Logic &amp; Unit Testing.  3) Full implementation of Gameplay &amp; User Interface. </vt:lpstr>
      <vt:lpstr>טכנולוגיות ותבניות עיצוב</vt:lpstr>
      <vt:lpstr>תקשורת קבוצתית</vt:lpstr>
      <vt:lpstr>אתגרים עיקריים</vt:lpstr>
      <vt:lpstr>מה למדנו !!</vt:lpstr>
      <vt:lpstr>If there is no questions let’s Start 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ZEBRA T E A M</dc:title>
  <dc:creator>hania tayem</dc:creator>
  <cp:lastModifiedBy>hania tayem</cp:lastModifiedBy>
  <cp:revision>5</cp:revision>
  <dcterms:created xsi:type="dcterms:W3CDTF">2021-01-08T23:15:42Z</dcterms:created>
  <dcterms:modified xsi:type="dcterms:W3CDTF">2021-01-08T23:38:02Z</dcterms:modified>
</cp:coreProperties>
</file>