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8" r:id="rId3"/>
    <p:sldId id="259" r:id="rId4"/>
    <p:sldId id="288" r:id="rId5"/>
    <p:sldId id="316" r:id="rId6"/>
    <p:sldId id="317" r:id="rId7"/>
    <p:sldId id="319" r:id="rId8"/>
    <p:sldId id="320" r:id="rId9"/>
    <p:sldId id="263" r:id="rId10"/>
    <p:sldId id="274" r:id="rId11"/>
    <p:sldId id="260" r:id="rId12"/>
    <p:sldId id="264" r:id="rId13"/>
    <p:sldId id="261" r:id="rId14"/>
    <p:sldId id="315" r:id="rId15"/>
    <p:sldId id="321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Roboto Slab" panose="020B0604020202020204" charset="0"/>
      <p:regular r:id="rId26"/>
      <p:bold r:id="rId27"/>
    </p:embeddedFont>
    <p:embeddedFont>
      <p:font typeface="Ubuntu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0DEE6E-A251-4D81-BDAD-585DE8D2382E}">
  <a:tblStyle styleId="{A50DEE6E-A251-4D81-BDAD-585DE8D238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ace7fa64f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ace7fa64f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26e00b28b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26e00b28b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ace7fa64f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ace7fa64f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84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ace7fa64f5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ace7fa64f5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27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gace7fa64f5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5" name="Google Shape;3215;gace7fa64f5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7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66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5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ace7fa64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ace7fa64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815300" y="1598100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4815300" y="2793300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3911925" y="-11323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hasCustomPrompt="1"/>
          </p:nvPr>
        </p:nvSpPr>
        <p:spPr>
          <a:xfrm>
            <a:off x="457200" y="1163844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2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3" hasCustomPrompt="1"/>
          </p:nvPr>
        </p:nvSpPr>
        <p:spPr>
          <a:xfrm>
            <a:off x="3132000" y="2226898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4" hasCustomPrompt="1"/>
          </p:nvPr>
        </p:nvSpPr>
        <p:spPr>
          <a:xfrm>
            <a:off x="457200" y="3319492"/>
            <a:ext cx="5554800" cy="11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457200" y="337485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457200" y="1219194"/>
            <a:ext cx="8229600" cy="107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97526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457200" y="2772226"/>
            <a:ext cx="55548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rot="4882985">
            <a:off x="-1124517" y="-2578459"/>
            <a:ext cx="7378882" cy="748217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136550" y="2208253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136550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3442327" y="2208253"/>
            <a:ext cx="2240100" cy="6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3442327" y="3945148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5768952" y="2161277"/>
            <a:ext cx="22401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5768952" y="360254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5768952" y="3937632"/>
            <a:ext cx="22401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5768951" y="3039614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1715088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1597513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3903264" y="1170188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056539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6295140" y="2937001"/>
            <a:ext cx="1316596" cy="687324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6229890" y="1163661"/>
            <a:ext cx="1316596" cy="736673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055188" y="-2420408"/>
            <a:ext cx="4167357" cy="458637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 rot="1432133">
            <a:off x="6060531" y="3892529"/>
            <a:ext cx="3850151" cy="3505814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1620150" y="1739138"/>
            <a:ext cx="5903700" cy="11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1620150" y="2960638"/>
            <a:ext cx="59037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143081" y="-588681"/>
            <a:ext cx="9612308" cy="632085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59550" y="78074"/>
            <a:ext cx="4512450" cy="3597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Customer churn </a:t>
            </a:r>
            <a:br>
              <a:rPr lang="en-US" sz="4800" dirty="0"/>
            </a:br>
            <a:r>
              <a:rPr lang="en-US" sz="4800" dirty="0"/>
              <a:t>in banking industry!</a:t>
            </a:r>
            <a:endParaRPr sz="4800"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414788" y="3395517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 Alaa Hamad </a:t>
            </a:r>
            <a:r>
              <a:rPr lang="en-US" dirty="0" err="1"/>
              <a:t>Aljadani</a:t>
            </a:r>
            <a:endParaRPr dirty="0"/>
          </a:p>
        </p:txBody>
      </p:sp>
      <p:sp>
        <p:nvSpPr>
          <p:cNvPr id="818" name="Google Shape;3165;p71">
            <a:extLst>
              <a:ext uri="{FF2B5EF4-FFF2-40B4-BE49-F238E27FC236}">
                <a16:creationId xmlns:a16="http://schemas.microsoft.com/office/drawing/2014/main" id="{DE235F9E-E515-4A6E-AD20-AA8D3A799584}"/>
              </a:ext>
            </a:extLst>
          </p:cNvPr>
          <p:cNvSpPr/>
          <p:nvPr/>
        </p:nvSpPr>
        <p:spPr>
          <a:xfrm>
            <a:off x="6826588" y="729104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3166;p71">
            <a:extLst>
              <a:ext uri="{FF2B5EF4-FFF2-40B4-BE49-F238E27FC236}">
                <a16:creationId xmlns:a16="http://schemas.microsoft.com/office/drawing/2014/main" id="{2D00EF05-9B1E-4C7F-8609-000AC4B8E0C2}"/>
              </a:ext>
            </a:extLst>
          </p:cNvPr>
          <p:cNvSpPr/>
          <p:nvPr/>
        </p:nvSpPr>
        <p:spPr>
          <a:xfrm>
            <a:off x="7032144" y="1125456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3167;p71">
            <a:extLst>
              <a:ext uri="{FF2B5EF4-FFF2-40B4-BE49-F238E27FC236}">
                <a16:creationId xmlns:a16="http://schemas.microsoft.com/office/drawing/2014/main" id="{2750EC67-BBF3-4CA8-B0BF-6465128B8514}"/>
              </a:ext>
            </a:extLst>
          </p:cNvPr>
          <p:cNvSpPr/>
          <p:nvPr/>
        </p:nvSpPr>
        <p:spPr>
          <a:xfrm>
            <a:off x="5101038" y="2791310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3168;p71">
            <a:extLst>
              <a:ext uri="{FF2B5EF4-FFF2-40B4-BE49-F238E27FC236}">
                <a16:creationId xmlns:a16="http://schemas.microsoft.com/office/drawing/2014/main" id="{1C5B2D41-C2AE-447D-9AF4-51F891108625}"/>
              </a:ext>
            </a:extLst>
          </p:cNvPr>
          <p:cNvSpPr/>
          <p:nvPr/>
        </p:nvSpPr>
        <p:spPr>
          <a:xfrm>
            <a:off x="5059179" y="3075914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3169;p71">
            <a:extLst>
              <a:ext uri="{FF2B5EF4-FFF2-40B4-BE49-F238E27FC236}">
                <a16:creationId xmlns:a16="http://schemas.microsoft.com/office/drawing/2014/main" id="{F11B4904-7F1C-4613-8217-524BB0F60A52}"/>
              </a:ext>
            </a:extLst>
          </p:cNvPr>
          <p:cNvSpPr/>
          <p:nvPr/>
        </p:nvSpPr>
        <p:spPr>
          <a:xfrm>
            <a:off x="6174975" y="729104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3170;p71">
            <a:extLst>
              <a:ext uri="{FF2B5EF4-FFF2-40B4-BE49-F238E27FC236}">
                <a16:creationId xmlns:a16="http://schemas.microsoft.com/office/drawing/2014/main" id="{9509A346-AFE5-4A2F-B984-EB2601C8FB31}"/>
              </a:ext>
            </a:extLst>
          </p:cNvPr>
          <p:cNvSpPr/>
          <p:nvPr/>
        </p:nvSpPr>
        <p:spPr>
          <a:xfrm>
            <a:off x="4823163" y="3987280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3171;p71">
            <a:extLst>
              <a:ext uri="{FF2B5EF4-FFF2-40B4-BE49-F238E27FC236}">
                <a16:creationId xmlns:a16="http://schemas.microsoft.com/office/drawing/2014/main" id="{1F115A09-702A-4AB1-B869-06FBE0FD8487}"/>
              </a:ext>
            </a:extLst>
          </p:cNvPr>
          <p:cNvSpPr/>
          <p:nvPr/>
        </p:nvSpPr>
        <p:spPr>
          <a:xfrm>
            <a:off x="6475368" y="4064083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3172;p71">
            <a:extLst>
              <a:ext uri="{FF2B5EF4-FFF2-40B4-BE49-F238E27FC236}">
                <a16:creationId xmlns:a16="http://schemas.microsoft.com/office/drawing/2014/main" id="{A45DF531-FB32-4460-8711-1B6977E67DCC}"/>
              </a:ext>
            </a:extLst>
          </p:cNvPr>
          <p:cNvSpPr/>
          <p:nvPr/>
        </p:nvSpPr>
        <p:spPr>
          <a:xfrm>
            <a:off x="5599044" y="1061173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3173;p71">
            <a:extLst>
              <a:ext uri="{FF2B5EF4-FFF2-40B4-BE49-F238E27FC236}">
                <a16:creationId xmlns:a16="http://schemas.microsoft.com/office/drawing/2014/main" id="{4BF3D9D4-2752-4115-A4F8-21729B2B9AB5}"/>
              </a:ext>
            </a:extLst>
          </p:cNvPr>
          <p:cNvSpPr/>
          <p:nvPr/>
        </p:nvSpPr>
        <p:spPr>
          <a:xfrm>
            <a:off x="6224683" y="1062294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3174;p71">
            <a:extLst>
              <a:ext uri="{FF2B5EF4-FFF2-40B4-BE49-F238E27FC236}">
                <a16:creationId xmlns:a16="http://schemas.microsoft.com/office/drawing/2014/main" id="{77C60F76-A839-43F0-A369-07266D584F0A}"/>
              </a:ext>
            </a:extLst>
          </p:cNvPr>
          <p:cNvSpPr/>
          <p:nvPr/>
        </p:nvSpPr>
        <p:spPr>
          <a:xfrm>
            <a:off x="6069955" y="1188805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3175;p71">
            <a:extLst>
              <a:ext uri="{FF2B5EF4-FFF2-40B4-BE49-F238E27FC236}">
                <a16:creationId xmlns:a16="http://schemas.microsoft.com/office/drawing/2014/main" id="{C1F9D9FB-D6F0-41D5-9099-82F695464C48}"/>
              </a:ext>
            </a:extLst>
          </p:cNvPr>
          <p:cNvSpPr/>
          <p:nvPr/>
        </p:nvSpPr>
        <p:spPr>
          <a:xfrm>
            <a:off x="5915227" y="1375114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3176;p71">
            <a:extLst>
              <a:ext uri="{FF2B5EF4-FFF2-40B4-BE49-F238E27FC236}">
                <a16:creationId xmlns:a16="http://schemas.microsoft.com/office/drawing/2014/main" id="{019D4729-E334-4DA1-B238-62633DF84DFC}"/>
              </a:ext>
            </a:extLst>
          </p:cNvPr>
          <p:cNvSpPr/>
          <p:nvPr/>
        </p:nvSpPr>
        <p:spPr>
          <a:xfrm>
            <a:off x="5798901" y="1591977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3177;p71">
            <a:extLst>
              <a:ext uri="{FF2B5EF4-FFF2-40B4-BE49-F238E27FC236}">
                <a16:creationId xmlns:a16="http://schemas.microsoft.com/office/drawing/2014/main" id="{BFAE4DE6-042F-4891-81BD-E379A19C052E}"/>
              </a:ext>
            </a:extLst>
          </p:cNvPr>
          <p:cNvSpPr/>
          <p:nvPr/>
        </p:nvSpPr>
        <p:spPr>
          <a:xfrm>
            <a:off x="5718734" y="1808747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3178;p71">
            <a:extLst>
              <a:ext uri="{FF2B5EF4-FFF2-40B4-BE49-F238E27FC236}">
                <a16:creationId xmlns:a16="http://schemas.microsoft.com/office/drawing/2014/main" id="{69E73189-9D38-439B-A63B-476AD1309826}"/>
              </a:ext>
            </a:extLst>
          </p:cNvPr>
          <p:cNvSpPr/>
          <p:nvPr/>
        </p:nvSpPr>
        <p:spPr>
          <a:xfrm>
            <a:off x="5662300" y="2042521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3179;p71">
            <a:extLst>
              <a:ext uri="{FF2B5EF4-FFF2-40B4-BE49-F238E27FC236}">
                <a16:creationId xmlns:a16="http://schemas.microsoft.com/office/drawing/2014/main" id="{91657389-550E-4D25-82A0-305346413BB5}"/>
              </a:ext>
            </a:extLst>
          </p:cNvPr>
          <p:cNvSpPr/>
          <p:nvPr/>
        </p:nvSpPr>
        <p:spPr>
          <a:xfrm>
            <a:off x="5597923" y="2287602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3180;p71">
            <a:extLst>
              <a:ext uri="{FF2B5EF4-FFF2-40B4-BE49-F238E27FC236}">
                <a16:creationId xmlns:a16="http://schemas.microsoft.com/office/drawing/2014/main" id="{96598D30-FAC8-42FD-B963-79A5D6EEC36A}"/>
              </a:ext>
            </a:extLst>
          </p:cNvPr>
          <p:cNvSpPr/>
          <p:nvPr/>
        </p:nvSpPr>
        <p:spPr>
          <a:xfrm>
            <a:off x="5597923" y="2539503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3181;p71">
            <a:extLst>
              <a:ext uri="{FF2B5EF4-FFF2-40B4-BE49-F238E27FC236}">
                <a16:creationId xmlns:a16="http://schemas.microsoft.com/office/drawing/2014/main" id="{F9E306E3-CAF4-4D84-80E3-1CEC5E64316D}"/>
              </a:ext>
            </a:extLst>
          </p:cNvPr>
          <p:cNvSpPr/>
          <p:nvPr/>
        </p:nvSpPr>
        <p:spPr>
          <a:xfrm>
            <a:off x="5597923" y="2790189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3182;p71">
            <a:extLst>
              <a:ext uri="{FF2B5EF4-FFF2-40B4-BE49-F238E27FC236}">
                <a16:creationId xmlns:a16="http://schemas.microsoft.com/office/drawing/2014/main" id="{EC560B7E-560F-46A2-A9F3-48E861F4D8CD}"/>
              </a:ext>
            </a:extLst>
          </p:cNvPr>
          <p:cNvSpPr/>
          <p:nvPr/>
        </p:nvSpPr>
        <p:spPr>
          <a:xfrm>
            <a:off x="5664542" y="3035269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3183;p71">
            <a:extLst>
              <a:ext uri="{FF2B5EF4-FFF2-40B4-BE49-F238E27FC236}">
                <a16:creationId xmlns:a16="http://schemas.microsoft.com/office/drawing/2014/main" id="{424C9672-2863-4D99-911D-D377CCDE39AA}"/>
              </a:ext>
            </a:extLst>
          </p:cNvPr>
          <p:cNvSpPr/>
          <p:nvPr/>
        </p:nvSpPr>
        <p:spPr>
          <a:xfrm>
            <a:off x="5722098" y="3267923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3184;p71">
            <a:extLst>
              <a:ext uri="{FF2B5EF4-FFF2-40B4-BE49-F238E27FC236}">
                <a16:creationId xmlns:a16="http://schemas.microsoft.com/office/drawing/2014/main" id="{A587B746-E3C9-458B-9826-965CCE4B55EB}"/>
              </a:ext>
            </a:extLst>
          </p:cNvPr>
          <p:cNvSpPr/>
          <p:nvPr/>
        </p:nvSpPr>
        <p:spPr>
          <a:xfrm>
            <a:off x="5803479" y="3484692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3185;p71">
            <a:extLst>
              <a:ext uri="{FF2B5EF4-FFF2-40B4-BE49-F238E27FC236}">
                <a16:creationId xmlns:a16="http://schemas.microsoft.com/office/drawing/2014/main" id="{1C8459A2-8398-4054-9364-B8F11E141875}"/>
              </a:ext>
            </a:extLst>
          </p:cNvPr>
          <p:cNvSpPr/>
          <p:nvPr/>
        </p:nvSpPr>
        <p:spPr>
          <a:xfrm>
            <a:off x="5920927" y="3700434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3186;p71">
            <a:extLst>
              <a:ext uri="{FF2B5EF4-FFF2-40B4-BE49-F238E27FC236}">
                <a16:creationId xmlns:a16="http://schemas.microsoft.com/office/drawing/2014/main" id="{971970F2-FD7F-4395-B998-6122CBFEC28F}"/>
              </a:ext>
            </a:extLst>
          </p:cNvPr>
          <p:cNvSpPr/>
          <p:nvPr/>
        </p:nvSpPr>
        <p:spPr>
          <a:xfrm>
            <a:off x="6075561" y="3886743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3187;p71">
            <a:extLst>
              <a:ext uri="{FF2B5EF4-FFF2-40B4-BE49-F238E27FC236}">
                <a16:creationId xmlns:a16="http://schemas.microsoft.com/office/drawing/2014/main" id="{3FB53A4D-E8C8-4B96-BB11-CBC358555451}"/>
              </a:ext>
            </a:extLst>
          </p:cNvPr>
          <p:cNvSpPr/>
          <p:nvPr/>
        </p:nvSpPr>
        <p:spPr>
          <a:xfrm>
            <a:off x="6230289" y="3998585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3188;p71">
            <a:extLst>
              <a:ext uri="{FF2B5EF4-FFF2-40B4-BE49-F238E27FC236}">
                <a16:creationId xmlns:a16="http://schemas.microsoft.com/office/drawing/2014/main" id="{778253D0-40BE-44E6-8B24-1BB9D1B41FCC}"/>
              </a:ext>
            </a:extLst>
          </p:cNvPr>
          <p:cNvSpPr/>
          <p:nvPr/>
        </p:nvSpPr>
        <p:spPr>
          <a:xfrm>
            <a:off x="5312200" y="1062013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3189;p71">
            <a:extLst>
              <a:ext uri="{FF2B5EF4-FFF2-40B4-BE49-F238E27FC236}">
                <a16:creationId xmlns:a16="http://schemas.microsoft.com/office/drawing/2014/main" id="{4FC0BA8E-D2AB-4D5F-902A-A560C3739328}"/>
              </a:ext>
            </a:extLst>
          </p:cNvPr>
          <p:cNvSpPr/>
          <p:nvPr/>
        </p:nvSpPr>
        <p:spPr>
          <a:xfrm>
            <a:off x="5497388" y="1163951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3190;p71">
            <a:extLst>
              <a:ext uri="{FF2B5EF4-FFF2-40B4-BE49-F238E27FC236}">
                <a16:creationId xmlns:a16="http://schemas.microsoft.com/office/drawing/2014/main" id="{288B2673-B51D-4F3F-9343-338684345D6F}"/>
              </a:ext>
            </a:extLst>
          </p:cNvPr>
          <p:cNvSpPr/>
          <p:nvPr/>
        </p:nvSpPr>
        <p:spPr>
          <a:xfrm>
            <a:off x="5594560" y="1220386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3191;p71">
            <a:extLst>
              <a:ext uri="{FF2B5EF4-FFF2-40B4-BE49-F238E27FC236}">
                <a16:creationId xmlns:a16="http://schemas.microsoft.com/office/drawing/2014/main" id="{65D13CB2-63E5-4F3C-BE67-2874D85B9319}"/>
              </a:ext>
            </a:extLst>
          </p:cNvPr>
          <p:cNvSpPr/>
          <p:nvPr/>
        </p:nvSpPr>
        <p:spPr>
          <a:xfrm>
            <a:off x="5760499" y="1766140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3192;p71">
            <a:extLst>
              <a:ext uri="{FF2B5EF4-FFF2-40B4-BE49-F238E27FC236}">
                <a16:creationId xmlns:a16="http://schemas.microsoft.com/office/drawing/2014/main" id="{9777C7AD-198F-4FAE-9B2B-010C1D716B61}"/>
              </a:ext>
            </a:extLst>
          </p:cNvPr>
          <p:cNvSpPr/>
          <p:nvPr/>
        </p:nvSpPr>
        <p:spPr>
          <a:xfrm>
            <a:off x="5499630" y="1504429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3193;p71">
            <a:extLst>
              <a:ext uri="{FF2B5EF4-FFF2-40B4-BE49-F238E27FC236}">
                <a16:creationId xmlns:a16="http://schemas.microsoft.com/office/drawing/2014/main" id="{1EC71AF7-F495-4123-B0DD-3DE9A66043C6}"/>
              </a:ext>
            </a:extLst>
          </p:cNvPr>
          <p:cNvSpPr/>
          <p:nvPr/>
        </p:nvSpPr>
        <p:spPr>
          <a:xfrm>
            <a:off x="6266448" y="1499009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3194;p71">
            <a:extLst>
              <a:ext uri="{FF2B5EF4-FFF2-40B4-BE49-F238E27FC236}">
                <a16:creationId xmlns:a16="http://schemas.microsoft.com/office/drawing/2014/main" id="{B771CFEB-16D7-4568-BB95-FB49AF01DC39}"/>
              </a:ext>
            </a:extLst>
          </p:cNvPr>
          <p:cNvSpPr/>
          <p:nvPr/>
        </p:nvSpPr>
        <p:spPr>
          <a:xfrm>
            <a:off x="5969419" y="1230290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3195;p71">
            <a:extLst>
              <a:ext uri="{FF2B5EF4-FFF2-40B4-BE49-F238E27FC236}">
                <a16:creationId xmlns:a16="http://schemas.microsoft.com/office/drawing/2014/main" id="{6A82B334-FACB-4316-9635-9B561094C193}"/>
              </a:ext>
            </a:extLst>
          </p:cNvPr>
          <p:cNvSpPr/>
          <p:nvPr/>
        </p:nvSpPr>
        <p:spPr>
          <a:xfrm>
            <a:off x="5774421" y="1733158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3196;p71">
            <a:extLst>
              <a:ext uri="{FF2B5EF4-FFF2-40B4-BE49-F238E27FC236}">
                <a16:creationId xmlns:a16="http://schemas.microsoft.com/office/drawing/2014/main" id="{0BF8AD7F-6128-497F-91B1-FF77F3662BA2}"/>
              </a:ext>
            </a:extLst>
          </p:cNvPr>
          <p:cNvSpPr/>
          <p:nvPr/>
        </p:nvSpPr>
        <p:spPr>
          <a:xfrm>
            <a:off x="5817027" y="1381188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3197;p71">
            <a:extLst>
              <a:ext uri="{FF2B5EF4-FFF2-40B4-BE49-F238E27FC236}">
                <a16:creationId xmlns:a16="http://schemas.microsoft.com/office/drawing/2014/main" id="{D7E6C75A-AB6C-4365-B673-5AD079727605}"/>
              </a:ext>
            </a:extLst>
          </p:cNvPr>
          <p:cNvSpPr/>
          <p:nvPr/>
        </p:nvSpPr>
        <p:spPr>
          <a:xfrm>
            <a:off x="5778626" y="2437845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3198;p71">
            <a:extLst>
              <a:ext uri="{FF2B5EF4-FFF2-40B4-BE49-F238E27FC236}">
                <a16:creationId xmlns:a16="http://schemas.microsoft.com/office/drawing/2014/main" id="{ADE4B852-0F68-45D8-91CA-9AC5D46D90FA}"/>
              </a:ext>
            </a:extLst>
          </p:cNvPr>
          <p:cNvSpPr/>
          <p:nvPr/>
        </p:nvSpPr>
        <p:spPr>
          <a:xfrm>
            <a:off x="6003336" y="2458121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3199;p71">
            <a:extLst>
              <a:ext uri="{FF2B5EF4-FFF2-40B4-BE49-F238E27FC236}">
                <a16:creationId xmlns:a16="http://schemas.microsoft.com/office/drawing/2014/main" id="{F5217060-C01F-4D11-A5B5-C01F98157361}"/>
              </a:ext>
            </a:extLst>
          </p:cNvPr>
          <p:cNvSpPr/>
          <p:nvPr/>
        </p:nvSpPr>
        <p:spPr>
          <a:xfrm>
            <a:off x="5908500" y="1212537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3200;p71">
            <a:extLst>
              <a:ext uri="{FF2B5EF4-FFF2-40B4-BE49-F238E27FC236}">
                <a16:creationId xmlns:a16="http://schemas.microsoft.com/office/drawing/2014/main" id="{265465D2-7C1D-4065-BCAD-44A2300B83CB}"/>
              </a:ext>
            </a:extLst>
          </p:cNvPr>
          <p:cNvSpPr/>
          <p:nvPr/>
        </p:nvSpPr>
        <p:spPr>
          <a:xfrm>
            <a:off x="6040616" y="1285791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3201;p71">
            <a:extLst>
              <a:ext uri="{FF2B5EF4-FFF2-40B4-BE49-F238E27FC236}">
                <a16:creationId xmlns:a16="http://schemas.microsoft.com/office/drawing/2014/main" id="{A368A211-5B3B-4D29-9DA1-8951F9721640}"/>
              </a:ext>
            </a:extLst>
          </p:cNvPr>
          <p:cNvSpPr/>
          <p:nvPr/>
        </p:nvSpPr>
        <p:spPr>
          <a:xfrm>
            <a:off x="6529560" y="3365002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3202;p71">
            <a:extLst>
              <a:ext uri="{FF2B5EF4-FFF2-40B4-BE49-F238E27FC236}">
                <a16:creationId xmlns:a16="http://schemas.microsoft.com/office/drawing/2014/main" id="{02EC543E-4A3D-450C-9373-50E1962AD810}"/>
              </a:ext>
            </a:extLst>
          </p:cNvPr>
          <p:cNvSpPr/>
          <p:nvPr/>
        </p:nvSpPr>
        <p:spPr>
          <a:xfrm>
            <a:off x="6680924" y="3365002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3203;p71">
            <a:extLst>
              <a:ext uri="{FF2B5EF4-FFF2-40B4-BE49-F238E27FC236}">
                <a16:creationId xmlns:a16="http://schemas.microsoft.com/office/drawing/2014/main" id="{277EB5C1-CD00-4083-8080-4E8E07CFC933}"/>
              </a:ext>
            </a:extLst>
          </p:cNvPr>
          <p:cNvSpPr/>
          <p:nvPr/>
        </p:nvSpPr>
        <p:spPr>
          <a:xfrm>
            <a:off x="6921518" y="3136833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3204;p71">
            <a:extLst>
              <a:ext uri="{FF2B5EF4-FFF2-40B4-BE49-F238E27FC236}">
                <a16:creationId xmlns:a16="http://schemas.microsoft.com/office/drawing/2014/main" id="{0924F4E3-8C98-4B61-A49B-81F276480C15}"/>
              </a:ext>
            </a:extLst>
          </p:cNvPr>
          <p:cNvSpPr/>
          <p:nvPr/>
        </p:nvSpPr>
        <p:spPr>
          <a:xfrm>
            <a:off x="7072789" y="3136833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3205;p71">
            <a:extLst>
              <a:ext uri="{FF2B5EF4-FFF2-40B4-BE49-F238E27FC236}">
                <a16:creationId xmlns:a16="http://schemas.microsoft.com/office/drawing/2014/main" id="{0A9EB6F2-F2A9-4350-9B26-7014B18D9A31}"/>
              </a:ext>
            </a:extLst>
          </p:cNvPr>
          <p:cNvSpPr/>
          <p:nvPr/>
        </p:nvSpPr>
        <p:spPr>
          <a:xfrm>
            <a:off x="7313383" y="2916700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3206;p71">
            <a:extLst>
              <a:ext uri="{FF2B5EF4-FFF2-40B4-BE49-F238E27FC236}">
                <a16:creationId xmlns:a16="http://schemas.microsoft.com/office/drawing/2014/main" id="{003BEBC2-7195-49C9-BC90-2E4111C20DD1}"/>
              </a:ext>
            </a:extLst>
          </p:cNvPr>
          <p:cNvSpPr/>
          <p:nvPr/>
        </p:nvSpPr>
        <p:spPr>
          <a:xfrm>
            <a:off x="7464653" y="2916700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3207;p71">
            <a:extLst>
              <a:ext uri="{FF2B5EF4-FFF2-40B4-BE49-F238E27FC236}">
                <a16:creationId xmlns:a16="http://schemas.microsoft.com/office/drawing/2014/main" id="{7F17995D-D50A-47F8-8965-2EC07FAFC4B4}"/>
              </a:ext>
            </a:extLst>
          </p:cNvPr>
          <p:cNvSpPr/>
          <p:nvPr/>
        </p:nvSpPr>
        <p:spPr>
          <a:xfrm>
            <a:off x="5462350" y="590260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3208;p71">
            <a:extLst>
              <a:ext uri="{FF2B5EF4-FFF2-40B4-BE49-F238E27FC236}">
                <a16:creationId xmlns:a16="http://schemas.microsoft.com/office/drawing/2014/main" id="{59C07C0B-F39E-4E36-A956-28D1F3DD4B51}"/>
              </a:ext>
            </a:extLst>
          </p:cNvPr>
          <p:cNvSpPr/>
          <p:nvPr/>
        </p:nvSpPr>
        <p:spPr>
          <a:xfrm>
            <a:off x="5538032" y="651179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3209;p71">
            <a:extLst>
              <a:ext uri="{FF2B5EF4-FFF2-40B4-BE49-F238E27FC236}">
                <a16:creationId xmlns:a16="http://schemas.microsoft.com/office/drawing/2014/main" id="{0EAC5654-89E9-435F-8572-358436F9C946}"/>
              </a:ext>
            </a:extLst>
          </p:cNvPr>
          <p:cNvSpPr/>
          <p:nvPr/>
        </p:nvSpPr>
        <p:spPr>
          <a:xfrm>
            <a:off x="5686032" y="651179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3210;p71">
            <a:extLst>
              <a:ext uri="{FF2B5EF4-FFF2-40B4-BE49-F238E27FC236}">
                <a16:creationId xmlns:a16="http://schemas.microsoft.com/office/drawing/2014/main" id="{F870B1E3-2A1C-410F-9880-6096EB89B345}"/>
              </a:ext>
            </a:extLst>
          </p:cNvPr>
          <p:cNvSpPr/>
          <p:nvPr/>
        </p:nvSpPr>
        <p:spPr>
          <a:xfrm>
            <a:off x="5833939" y="651179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413833" y="758678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Algorithms</a:t>
            </a:r>
          </a:p>
        </p:txBody>
      </p:sp>
      <p:grpSp>
        <p:nvGrpSpPr>
          <p:cNvPr id="1825" name="Google Shape;1825;p58"/>
          <p:cNvGrpSpPr/>
          <p:nvPr/>
        </p:nvGrpSpPr>
        <p:grpSpPr>
          <a:xfrm>
            <a:off x="5019426" y="1149275"/>
            <a:ext cx="4572903" cy="3204724"/>
            <a:chOff x="4638426" y="1149275"/>
            <a:chExt cx="4572903" cy="3204724"/>
          </a:xfrm>
        </p:grpSpPr>
        <p:sp>
          <p:nvSpPr>
            <p:cNvPr id="1826" name="Google Shape;1826;p58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8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8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8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0A0A0451-2EFD-46C5-84EF-34A01A3A32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61" b="-8103"/>
          <a:stretch/>
        </p:blipFill>
        <p:spPr>
          <a:xfrm>
            <a:off x="1656304" y="1059543"/>
            <a:ext cx="5831392" cy="3537332"/>
          </a:xfrm>
          <a:prstGeom prst="rect">
            <a:avLst/>
          </a:prstGeom>
        </p:spPr>
      </p:pic>
      <p:sp>
        <p:nvSpPr>
          <p:cNvPr id="90" name="عنوان 2">
            <a:extLst>
              <a:ext uri="{FF2B5EF4-FFF2-40B4-BE49-F238E27FC236}">
                <a16:creationId xmlns:a16="http://schemas.microsoft.com/office/drawing/2014/main" id="{E562B67D-CB79-4243-B7C8-D1B78691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Accuracy score vs Models </a:t>
            </a:r>
            <a:endParaRPr lang="ar-S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48"/>
          <p:cNvSpPr txBox="1">
            <a:spLocks noGrp="1"/>
          </p:cNvSpPr>
          <p:nvPr>
            <p:ph type="title"/>
          </p:nvPr>
        </p:nvSpPr>
        <p:spPr>
          <a:xfrm>
            <a:off x="4547435" y="1559953"/>
            <a:ext cx="4504134" cy="138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tune the Random Forest!</a:t>
            </a:r>
            <a:endParaRPr dirty="0"/>
          </a:p>
        </p:txBody>
      </p:sp>
      <p:grpSp>
        <p:nvGrpSpPr>
          <p:cNvPr id="1281" name="Google Shape;1281;p48"/>
          <p:cNvGrpSpPr/>
          <p:nvPr/>
        </p:nvGrpSpPr>
        <p:grpSpPr>
          <a:xfrm>
            <a:off x="675987" y="462075"/>
            <a:ext cx="4198517" cy="3959253"/>
            <a:chOff x="675987" y="462075"/>
            <a:chExt cx="4198517" cy="3959253"/>
          </a:xfrm>
        </p:grpSpPr>
        <p:sp>
          <p:nvSpPr>
            <p:cNvPr id="1282" name="Google Shape;1282;p48"/>
            <p:cNvSpPr/>
            <p:nvPr/>
          </p:nvSpPr>
          <p:spPr>
            <a:xfrm>
              <a:off x="1143446" y="585404"/>
              <a:ext cx="3605169" cy="144290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4527433" y="462075"/>
              <a:ext cx="336428" cy="33180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1791137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0" y="5259"/>
                    <a:pt x="5259" y="4080"/>
                    <a:pt x="5259" y="2625"/>
                  </a:cubicBezTo>
                  <a:cubicBezTo>
                    <a:pt x="5259" y="1179"/>
                    <a:pt x="4080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1858994" y="1041054"/>
              <a:ext cx="164419" cy="144444"/>
            </a:xfrm>
            <a:custGeom>
              <a:avLst/>
              <a:gdLst/>
              <a:ahLst/>
              <a:cxnLst/>
              <a:rect l="l" t="t" r="r" b="b"/>
              <a:pathLst>
                <a:path w="2881" h="2531" extrusionOk="0">
                  <a:moveTo>
                    <a:pt x="1446" y="1"/>
                  </a:moveTo>
                  <a:cubicBezTo>
                    <a:pt x="1285" y="1"/>
                    <a:pt x="1122" y="32"/>
                    <a:pt x="964" y="97"/>
                  </a:cubicBezTo>
                  <a:cubicBezTo>
                    <a:pt x="318" y="363"/>
                    <a:pt x="0" y="1102"/>
                    <a:pt x="267" y="1747"/>
                  </a:cubicBezTo>
                  <a:cubicBezTo>
                    <a:pt x="468" y="2235"/>
                    <a:pt x="939" y="2530"/>
                    <a:pt x="1440" y="2530"/>
                  </a:cubicBezTo>
                  <a:cubicBezTo>
                    <a:pt x="1602" y="2530"/>
                    <a:pt x="1767" y="2499"/>
                    <a:pt x="1928" y="2434"/>
                  </a:cubicBezTo>
                  <a:cubicBezTo>
                    <a:pt x="2573" y="2168"/>
                    <a:pt x="2881" y="1430"/>
                    <a:pt x="2614" y="784"/>
                  </a:cubicBezTo>
                  <a:cubicBezTo>
                    <a:pt x="2413" y="296"/>
                    <a:pt x="194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989900" y="96349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0"/>
                  </a:moveTo>
                  <a:cubicBezTo>
                    <a:pt x="1179" y="0"/>
                    <a:pt x="0" y="1179"/>
                    <a:pt x="0" y="2625"/>
                  </a:cubicBezTo>
                  <a:cubicBezTo>
                    <a:pt x="0" y="4080"/>
                    <a:pt x="1179" y="5259"/>
                    <a:pt x="2625" y="5259"/>
                  </a:cubicBezTo>
                  <a:cubicBezTo>
                    <a:pt x="4081" y="5259"/>
                    <a:pt x="5259" y="4080"/>
                    <a:pt x="5259" y="2625"/>
                  </a:cubicBezTo>
                  <a:cubicBezTo>
                    <a:pt x="5259" y="1179"/>
                    <a:pt x="4081" y="0"/>
                    <a:pt x="26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3058328" y="1041054"/>
              <a:ext cx="163905" cy="144444"/>
            </a:xfrm>
            <a:custGeom>
              <a:avLst/>
              <a:gdLst/>
              <a:ahLst/>
              <a:cxnLst/>
              <a:rect l="l" t="t" r="r" b="b"/>
              <a:pathLst>
                <a:path w="2872" h="2531" extrusionOk="0">
                  <a:moveTo>
                    <a:pt x="1436" y="1"/>
                  </a:moveTo>
                  <a:cubicBezTo>
                    <a:pt x="1275" y="1"/>
                    <a:pt x="1112" y="32"/>
                    <a:pt x="954" y="97"/>
                  </a:cubicBezTo>
                  <a:cubicBezTo>
                    <a:pt x="308" y="363"/>
                    <a:pt x="1" y="1102"/>
                    <a:pt x="267" y="1747"/>
                  </a:cubicBezTo>
                  <a:cubicBezTo>
                    <a:pt x="469" y="2235"/>
                    <a:pt x="939" y="2530"/>
                    <a:pt x="1436" y="2530"/>
                  </a:cubicBezTo>
                  <a:cubicBezTo>
                    <a:pt x="1597" y="2530"/>
                    <a:pt x="1760" y="2499"/>
                    <a:pt x="1918" y="2434"/>
                  </a:cubicBezTo>
                  <a:cubicBezTo>
                    <a:pt x="2564" y="2168"/>
                    <a:pt x="2871" y="1430"/>
                    <a:pt x="2605" y="784"/>
                  </a:cubicBezTo>
                  <a:cubicBezTo>
                    <a:pt x="2403" y="296"/>
                    <a:pt x="1933" y="1"/>
                    <a:pt x="1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3763945" y="1363045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3841732" y="1440889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675987" y="1903014"/>
              <a:ext cx="547073" cy="517853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811758" y="2007738"/>
              <a:ext cx="267373" cy="122358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1061554" y="2014758"/>
              <a:ext cx="17578" cy="47425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822829" y="2199038"/>
              <a:ext cx="48624" cy="96620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890686" y="2170389"/>
              <a:ext cx="48624" cy="125269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960312" y="2140541"/>
              <a:ext cx="48624" cy="154546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030565" y="2114802"/>
              <a:ext cx="48567" cy="180284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4541008" y="3952004"/>
              <a:ext cx="222592" cy="24916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537794" y="4101391"/>
              <a:ext cx="316645" cy="293367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8"/>
            <p:cNvSpPr/>
            <p:nvPr/>
          </p:nvSpPr>
          <p:spPr>
            <a:xfrm>
              <a:off x="4538578" y="4164877"/>
              <a:ext cx="335926" cy="256451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8"/>
            <p:cNvSpPr/>
            <p:nvPr/>
          </p:nvSpPr>
          <p:spPr>
            <a:xfrm>
              <a:off x="4232436" y="3141268"/>
              <a:ext cx="527951" cy="983559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4502446" y="3909367"/>
              <a:ext cx="273224" cy="226668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3686851" y="4033125"/>
              <a:ext cx="205036" cy="26280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3456265" y="4193798"/>
              <a:ext cx="370490" cy="181679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440198" y="4221936"/>
              <a:ext cx="378563" cy="164828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685284" y="2935606"/>
              <a:ext cx="816380" cy="1266345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670784" y="4015490"/>
              <a:ext cx="264446" cy="195317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796971" y="2452644"/>
              <a:ext cx="456471" cy="38232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126391" y="2510017"/>
              <a:ext cx="271656" cy="274556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083833" y="2473571"/>
              <a:ext cx="429117" cy="524737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213939" y="2425369"/>
              <a:ext cx="171255" cy="107142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265886" y="2102376"/>
              <a:ext cx="633996" cy="626001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449054" y="2281546"/>
              <a:ext cx="266797" cy="267659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25109" y="2598113"/>
              <a:ext cx="490957" cy="337023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4172164" y="2546540"/>
              <a:ext cx="271656" cy="277456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4272644" y="2696163"/>
              <a:ext cx="110120" cy="106907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4172164" y="2605323"/>
              <a:ext cx="56353" cy="67561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3652365" y="2510017"/>
              <a:ext cx="287724" cy="190222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4406826" y="2128632"/>
              <a:ext cx="216165" cy="191006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4224442" y="2278333"/>
              <a:ext cx="149466" cy="23144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4228439" y="2334608"/>
              <a:ext cx="49064" cy="104477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4122394" y="2083016"/>
              <a:ext cx="289997" cy="295875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4107111" y="2237342"/>
              <a:ext cx="33781" cy="4906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4170596" y="2053938"/>
              <a:ext cx="288508" cy="297599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4182666" y="2076119"/>
              <a:ext cx="151896" cy="177368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4257595" y="2222842"/>
              <a:ext cx="86607" cy="74380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4116751" y="2039831"/>
              <a:ext cx="195317" cy="107534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8"/>
            <p:cNvSpPr/>
            <p:nvPr/>
          </p:nvSpPr>
          <p:spPr>
            <a:xfrm>
              <a:off x="967078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8"/>
            <p:cNvSpPr/>
            <p:nvPr/>
          </p:nvSpPr>
          <p:spPr>
            <a:xfrm>
              <a:off x="913233" y="2770073"/>
              <a:ext cx="744116" cy="744116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86359" y="2843983"/>
              <a:ext cx="597080" cy="597080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943016" y="2840299"/>
              <a:ext cx="531164" cy="533281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1192883" y="2935606"/>
              <a:ext cx="184030" cy="413833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8"/>
            <p:cNvSpPr/>
            <p:nvPr/>
          </p:nvSpPr>
          <p:spPr>
            <a:xfrm>
              <a:off x="794334" y="4178593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8"/>
            <p:cNvSpPr/>
            <p:nvPr/>
          </p:nvSpPr>
          <p:spPr>
            <a:xfrm>
              <a:off x="885957" y="4178593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1449961" y="417859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794334" y="3953572"/>
              <a:ext cx="884725" cy="112550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885957" y="3953572"/>
              <a:ext cx="168825" cy="112550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1449961" y="395357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794334" y="3617724"/>
              <a:ext cx="884725" cy="11176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885957" y="3617724"/>
              <a:ext cx="168825" cy="11176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449961" y="361772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900379" y="4290281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991218" y="4290281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1555222" y="4290281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900379" y="3841884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991218" y="3841884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1555222" y="3841884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900379" y="3505253"/>
              <a:ext cx="883941" cy="11176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991218" y="3505253"/>
              <a:ext cx="168747" cy="11176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1555222" y="3505253"/>
              <a:ext cx="123836" cy="11176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900379" y="3729412"/>
              <a:ext cx="883941" cy="112550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991218" y="3729412"/>
              <a:ext cx="168747" cy="112550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555222" y="3729412"/>
              <a:ext cx="123836" cy="112550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900379" y="4066043"/>
              <a:ext cx="883941" cy="112628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991218" y="4066043"/>
              <a:ext cx="168747" cy="112628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555222" y="4066043"/>
              <a:ext cx="123836" cy="112628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900379" y="4290281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900379" y="417859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900379" y="4066043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900379" y="3953572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900379" y="3841884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900379" y="3729412"/>
              <a:ext cx="883941" cy="78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900379" y="3617724"/>
              <a:ext cx="778680" cy="78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824039" y="3748693"/>
              <a:ext cx="151974" cy="15197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1553654" y="3064145"/>
              <a:ext cx="207387" cy="206525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1998759" y="4254070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1997976" y="4355334"/>
              <a:ext cx="339139" cy="4906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2021254" y="4086186"/>
              <a:ext cx="139120" cy="167963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2366741" y="4258068"/>
              <a:ext cx="338356" cy="105339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2365957" y="4359331"/>
              <a:ext cx="339139" cy="48281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2387668" y="4090183"/>
              <a:ext cx="122974" cy="167963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2005970" y="2826269"/>
              <a:ext cx="553737" cy="1378895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2457580" y="2297614"/>
              <a:ext cx="146252" cy="306221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2075099" y="2245414"/>
              <a:ext cx="462035" cy="649279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2520988" y="2429366"/>
              <a:ext cx="10581" cy="148760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2215708" y="2244474"/>
              <a:ext cx="205741" cy="109493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2317755" y="2523341"/>
              <a:ext cx="413833" cy="407563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2325750" y="2534627"/>
              <a:ext cx="411482" cy="399412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2332177" y="2538624"/>
              <a:ext cx="414695" cy="407563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2636751" y="2667085"/>
              <a:ext cx="116391" cy="14883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778597" y="2317678"/>
              <a:ext cx="402625" cy="375507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933706" y="2275119"/>
              <a:ext cx="264367" cy="311786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2092734" y="2478430"/>
              <a:ext cx="92485" cy="68345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2160295" y="2600151"/>
              <a:ext cx="163104" cy="162790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2240632" y="2586826"/>
              <a:ext cx="131831" cy="46713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836440" y="2553908"/>
              <a:ext cx="413049" cy="20581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911212" y="2564332"/>
              <a:ext cx="77986" cy="32213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2264694" y="2076668"/>
              <a:ext cx="132693" cy="21781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2317755" y="2138508"/>
              <a:ext cx="79632" cy="75634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2251134" y="1862541"/>
              <a:ext cx="247438" cy="306456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2149009" y="1837225"/>
              <a:ext cx="323072" cy="238738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2215708" y="2004717"/>
              <a:ext cx="102675" cy="86372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2592883" y="1806507"/>
              <a:ext cx="300188" cy="300188"/>
            </a:xfrm>
            <a:custGeom>
              <a:avLst/>
              <a:gdLst/>
              <a:ahLst/>
              <a:cxnLst/>
              <a:rect l="l" t="t" r="r" b="b"/>
              <a:pathLst>
                <a:path w="5260" h="5260" extrusionOk="0">
                  <a:moveTo>
                    <a:pt x="2625" y="1"/>
                  </a:moveTo>
                  <a:cubicBezTo>
                    <a:pt x="1179" y="1"/>
                    <a:pt x="0" y="1180"/>
                    <a:pt x="0" y="2636"/>
                  </a:cubicBezTo>
                  <a:cubicBezTo>
                    <a:pt x="0" y="4081"/>
                    <a:pt x="1179" y="5260"/>
                    <a:pt x="2625" y="5260"/>
                  </a:cubicBezTo>
                  <a:cubicBezTo>
                    <a:pt x="4080" y="5260"/>
                    <a:pt x="5259" y="4081"/>
                    <a:pt x="5259" y="2636"/>
                  </a:cubicBezTo>
                  <a:cubicBezTo>
                    <a:pt x="5259" y="1180"/>
                    <a:pt x="4080" y="1"/>
                    <a:pt x="26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2670670" y="1884351"/>
              <a:ext cx="144558" cy="144558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2AA83543-D0E7-4D90-8535-1A08B789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533892"/>
            <a:ext cx="5156200" cy="2995246"/>
          </a:xfrm>
          <a:prstGeom prst="rect">
            <a:avLst/>
          </a:prstGeom>
        </p:spPr>
      </p:pic>
      <p:sp>
        <p:nvSpPr>
          <p:cNvPr id="40" name="Google Shape;1279;p48">
            <a:extLst>
              <a:ext uri="{FF2B5EF4-FFF2-40B4-BE49-F238E27FC236}">
                <a16:creationId xmlns:a16="http://schemas.microsoft.com/office/drawing/2014/main" id="{F30D7CA2-7D4E-4FF1-B16A-A8FDEF475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2914" y="151554"/>
            <a:ext cx="3999665" cy="1382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Hyperparameter Tuning</a:t>
            </a:r>
            <a:endParaRPr sz="2800" dirty="0"/>
          </a:p>
        </p:txBody>
      </p:sp>
      <p:grpSp>
        <p:nvGrpSpPr>
          <p:cNvPr id="78" name="Google Shape;2980;p66">
            <a:extLst>
              <a:ext uri="{FF2B5EF4-FFF2-40B4-BE49-F238E27FC236}">
                <a16:creationId xmlns:a16="http://schemas.microsoft.com/office/drawing/2014/main" id="{D77D2214-388F-4FF3-87EF-762E8C5FCD94}"/>
              </a:ext>
            </a:extLst>
          </p:cNvPr>
          <p:cNvGrpSpPr/>
          <p:nvPr/>
        </p:nvGrpSpPr>
        <p:grpSpPr>
          <a:xfrm>
            <a:off x="6430697" y="1379183"/>
            <a:ext cx="2485084" cy="3612763"/>
            <a:chOff x="991475" y="307619"/>
            <a:chExt cx="2440903" cy="4400849"/>
          </a:xfrm>
        </p:grpSpPr>
        <p:sp>
          <p:nvSpPr>
            <p:cNvPr id="79" name="Google Shape;2981;p66">
              <a:extLst>
                <a:ext uri="{FF2B5EF4-FFF2-40B4-BE49-F238E27FC236}">
                  <a16:creationId xmlns:a16="http://schemas.microsoft.com/office/drawing/2014/main" id="{0C28BEE1-ED39-4A0C-BDED-42B1EF26F9E0}"/>
                </a:ext>
              </a:extLst>
            </p:cNvPr>
            <p:cNvSpPr/>
            <p:nvPr/>
          </p:nvSpPr>
          <p:spPr>
            <a:xfrm flipH="1">
              <a:off x="1389910" y="2113695"/>
              <a:ext cx="802279" cy="535497"/>
            </a:xfrm>
            <a:custGeom>
              <a:avLst/>
              <a:gdLst/>
              <a:ahLst/>
              <a:cxnLst/>
              <a:rect l="l" t="t" r="r" b="b"/>
              <a:pathLst>
                <a:path w="7885" h="5263" extrusionOk="0">
                  <a:moveTo>
                    <a:pt x="6688" y="0"/>
                  </a:moveTo>
                  <a:cubicBezTo>
                    <a:pt x="6313" y="0"/>
                    <a:pt x="5948" y="195"/>
                    <a:pt x="5752" y="539"/>
                  </a:cubicBezTo>
                  <a:lnTo>
                    <a:pt x="4224" y="3030"/>
                  </a:lnTo>
                  <a:lnTo>
                    <a:pt x="267" y="1677"/>
                  </a:lnTo>
                  <a:lnTo>
                    <a:pt x="1" y="2794"/>
                  </a:lnTo>
                  <a:cubicBezTo>
                    <a:pt x="1" y="2794"/>
                    <a:pt x="2815" y="5263"/>
                    <a:pt x="4589" y="5263"/>
                  </a:cubicBezTo>
                  <a:cubicBezTo>
                    <a:pt x="4698" y="5263"/>
                    <a:pt x="4802" y="5254"/>
                    <a:pt x="4901" y="5234"/>
                  </a:cubicBezTo>
                  <a:cubicBezTo>
                    <a:pt x="6101" y="4988"/>
                    <a:pt x="7095" y="2702"/>
                    <a:pt x="7648" y="1441"/>
                  </a:cubicBezTo>
                  <a:cubicBezTo>
                    <a:pt x="7884" y="908"/>
                    <a:pt x="7669" y="293"/>
                    <a:pt x="7156" y="27"/>
                  </a:cubicBezTo>
                  <a:lnTo>
                    <a:pt x="7156" y="27"/>
                  </a:lnTo>
                  <a:lnTo>
                    <a:pt x="7197" y="129"/>
                  </a:lnTo>
                  <a:cubicBezTo>
                    <a:pt x="7036" y="42"/>
                    <a:pt x="6861" y="0"/>
                    <a:pt x="6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982;p66">
              <a:extLst>
                <a:ext uri="{FF2B5EF4-FFF2-40B4-BE49-F238E27FC236}">
                  <a16:creationId xmlns:a16="http://schemas.microsoft.com/office/drawing/2014/main" id="{6E4A97CC-F8D5-40E8-916B-3AB9776DA92E}"/>
                </a:ext>
              </a:extLst>
            </p:cNvPr>
            <p:cNvSpPr/>
            <p:nvPr/>
          </p:nvSpPr>
          <p:spPr>
            <a:xfrm flipH="1">
              <a:off x="2059611" y="1747148"/>
              <a:ext cx="319284" cy="631140"/>
            </a:xfrm>
            <a:custGeom>
              <a:avLst/>
              <a:gdLst/>
              <a:ahLst/>
              <a:cxnLst/>
              <a:rect l="l" t="t" r="r" b="b"/>
              <a:pathLst>
                <a:path w="3138" h="6203" extrusionOk="0">
                  <a:moveTo>
                    <a:pt x="831" y="0"/>
                  </a:moveTo>
                  <a:lnTo>
                    <a:pt x="1" y="328"/>
                  </a:lnTo>
                  <a:lnTo>
                    <a:pt x="2307" y="6202"/>
                  </a:lnTo>
                  <a:lnTo>
                    <a:pt x="3138" y="5874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983;p66">
              <a:extLst>
                <a:ext uri="{FF2B5EF4-FFF2-40B4-BE49-F238E27FC236}">
                  <a16:creationId xmlns:a16="http://schemas.microsoft.com/office/drawing/2014/main" id="{DA954D65-6273-494F-866F-43C3EA68B3E3}"/>
                </a:ext>
              </a:extLst>
            </p:cNvPr>
            <p:cNvSpPr/>
            <p:nvPr/>
          </p:nvSpPr>
          <p:spPr>
            <a:xfrm flipH="1">
              <a:off x="1860389" y="1888171"/>
              <a:ext cx="484013" cy="928344"/>
            </a:xfrm>
            <a:custGeom>
              <a:avLst/>
              <a:gdLst/>
              <a:ahLst/>
              <a:cxnLst/>
              <a:rect l="l" t="t" r="r" b="b"/>
              <a:pathLst>
                <a:path w="4757" h="9124" extrusionOk="0">
                  <a:moveTo>
                    <a:pt x="1085" y="1"/>
                  </a:moveTo>
                  <a:cubicBezTo>
                    <a:pt x="1017" y="1"/>
                    <a:pt x="948" y="13"/>
                    <a:pt x="882" y="39"/>
                  </a:cubicBezTo>
                  <a:lnTo>
                    <a:pt x="441" y="213"/>
                  </a:lnTo>
                  <a:cubicBezTo>
                    <a:pt x="144" y="336"/>
                    <a:pt x="0" y="665"/>
                    <a:pt x="113" y="962"/>
                  </a:cubicBezTo>
                  <a:lnTo>
                    <a:pt x="3137" y="8763"/>
                  </a:lnTo>
                  <a:cubicBezTo>
                    <a:pt x="3223" y="8982"/>
                    <a:pt x="3441" y="9124"/>
                    <a:pt x="3671" y="9124"/>
                  </a:cubicBezTo>
                  <a:cubicBezTo>
                    <a:pt x="3742" y="9124"/>
                    <a:pt x="3815" y="9110"/>
                    <a:pt x="3885" y="9081"/>
                  </a:cubicBezTo>
                  <a:lnTo>
                    <a:pt x="4316" y="8907"/>
                  </a:lnTo>
                  <a:cubicBezTo>
                    <a:pt x="4613" y="8794"/>
                    <a:pt x="4757" y="8466"/>
                    <a:pt x="4644" y="8169"/>
                  </a:cubicBezTo>
                  <a:lnTo>
                    <a:pt x="1620" y="367"/>
                  </a:lnTo>
                  <a:cubicBezTo>
                    <a:pt x="1533" y="139"/>
                    <a:pt x="1313" y="1"/>
                    <a:pt x="10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984;p66">
              <a:extLst>
                <a:ext uri="{FF2B5EF4-FFF2-40B4-BE49-F238E27FC236}">
                  <a16:creationId xmlns:a16="http://schemas.microsoft.com/office/drawing/2014/main" id="{86D113DB-0E5E-4FB2-B5E5-0C5AE825DA2C}"/>
                </a:ext>
              </a:extLst>
            </p:cNvPr>
            <p:cNvSpPr/>
            <p:nvPr/>
          </p:nvSpPr>
          <p:spPr>
            <a:xfrm flipH="1">
              <a:off x="2254660" y="1644892"/>
              <a:ext cx="194032" cy="164933"/>
            </a:xfrm>
            <a:custGeom>
              <a:avLst/>
              <a:gdLst/>
              <a:ahLst/>
              <a:cxnLst/>
              <a:rect l="l" t="t" r="r" b="b"/>
              <a:pathLst>
                <a:path w="1907" h="1621" extrusionOk="0">
                  <a:moveTo>
                    <a:pt x="1507" y="1"/>
                  </a:moveTo>
                  <a:lnTo>
                    <a:pt x="0" y="595"/>
                  </a:lnTo>
                  <a:lnTo>
                    <a:pt x="400" y="1620"/>
                  </a:lnTo>
                  <a:lnTo>
                    <a:pt x="1907" y="1026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985;p66">
              <a:extLst>
                <a:ext uri="{FF2B5EF4-FFF2-40B4-BE49-F238E27FC236}">
                  <a16:creationId xmlns:a16="http://schemas.microsoft.com/office/drawing/2014/main" id="{D6993474-B8BF-40A5-A7AC-00D74ED57AFA}"/>
                </a:ext>
              </a:extLst>
            </p:cNvPr>
            <p:cNvSpPr/>
            <p:nvPr/>
          </p:nvSpPr>
          <p:spPr>
            <a:xfrm flipH="1">
              <a:off x="1817544" y="307619"/>
              <a:ext cx="1614835" cy="1460687"/>
            </a:xfrm>
            <a:custGeom>
              <a:avLst/>
              <a:gdLst/>
              <a:ahLst/>
              <a:cxnLst/>
              <a:rect l="l" t="t" r="r" b="b"/>
              <a:pathLst>
                <a:path w="15871" h="14356" extrusionOk="0">
                  <a:moveTo>
                    <a:pt x="7756" y="1651"/>
                  </a:moveTo>
                  <a:cubicBezTo>
                    <a:pt x="7781" y="1651"/>
                    <a:pt x="7807" y="1651"/>
                    <a:pt x="7833" y="1652"/>
                  </a:cubicBezTo>
                  <a:cubicBezTo>
                    <a:pt x="10068" y="1693"/>
                    <a:pt x="12057" y="3077"/>
                    <a:pt x="12877" y="5158"/>
                  </a:cubicBezTo>
                  <a:cubicBezTo>
                    <a:pt x="13994" y="7987"/>
                    <a:pt x="12600" y="11196"/>
                    <a:pt x="9760" y="12323"/>
                  </a:cubicBezTo>
                  <a:cubicBezTo>
                    <a:pt x="9105" y="12578"/>
                    <a:pt x="8422" y="12702"/>
                    <a:pt x="7745" y="12702"/>
                  </a:cubicBezTo>
                  <a:cubicBezTo>
                    <a:pt x="6270" y="12702"/>
                    <a:pt x="4824" y="12114"/>
                    <a:pt x="3763" y="11011"/>
                  </a:cubicBezTo>
                  <a:cubicBezTo>
                    <a:pt x="2215" y="9412"/>
                    <a:pt x="1785" y="7023"/>
                    <a:pt x="2666" y="4973"/>
                  </a:cubicBezTo>
                  <a:cubicBezTo>
                    <a:pt x="3548" y="2947"/>
                    <a:pt x="5551" y="1651"/>
                    <a:pt x="7756" y="1651"/>
                  </a:cubicBezTo>
                  <a:close/>
                  <a:moveTo>
                    <a:pt x="7737" y="0"/>
                  </a:moveTo>
                  <a:cubicBezTo>
                    <a:pt x="4886" y="0"/>
                    <a:pt x="2301" y="1701"/>
                    <a:pt x="1159" y="4317"/>
                  </a:cubicBezTo>
                  <a:cubicBezTo>
                    <a:pt x="1" y="6982"/>
                    <a:pt x="565" y="10078"/>
                    <a:pt x="2574" y="12159"/>
                  </a:cubicBezTo>
                  <a:cubicBezTo>
                    <a:pt x="3957" y="13592"/>
                    <a:pt x="5836" y="14356"/>
                    <a:pt x="7748" y="14356"/>
                  </a:cubicBezTo>
                  <a:cubicBezTo>
                    <a:pt x="8628" y="14356"/>
                    <a:pt x="9516" y="14194"/>
                    <a:pt x="10365" y="13861"/>
                  </a:cubicBezTo>
                  <a:cubicBezTo>
                    <a:pt x="14056" y="12406"/>
                    <a:pt x="15870" y="8233"/>
                    <a:pt x="14414" y="4543"/>
                  </a:cubicBezTo>
                  <a:cubicBezTo>
                    <a:pt x="13348" y="1847"/>
                    <a:pt x="10765" y="53"/>
                    <a:pt x="7864" y="1"/>
                  </a:cubicBezTo>
                  <a:cubicBezTo>
                    <a:pt x="7821" y="1"/>
                    <a:pt x="7779" y="0"/>
                    <a:pt x="77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986;p66">
              <a:extLst>
                <a:ext uri="{FF2B5EF4-FFF2-40B4-BE49-F238E27FC236}">
                  <a16:creationId xmlns:a16="http://schemas.microsoft.com/office/drawing/2014/main" id="{B378E8CA-1B76-48BA-B3F2-6277E29C0CCE}"/>
                </a:ext>
              </a:extLst>
            </p:cNvPr>
            <p:cNvSpPr/>
            <p:nvPr/>
          </p:nvSpPr>
          <p:spPr>
            <a:xfrm flipH="1">
              <a:off x="2042916" y="475605"/>
              <a:ext cx="1204792" cy="1124513"/>
            </a:xfrm>
            <a:custGeom>
              <a:avLst/>
              <a:gdLst/>
              <a:ahLst/>
              <a:cxnLst/>
              <a:rect l="l" t="t" r="r" b="b"/>
              <a:pathLst>
                <a:path w="11841" h="11052" extrusionOk="0">
                  <a:moveTo>
                    <a:pt x="5918" y="1"/>
                  </a:moveTo>
                  <a:cubicBezTo>
                    <a:pt x="3224" y="1"/>
                    <a:pt x="871" y="1960"/>
                    <a:pt x="462" y="4706"/>
                  </a:cubicBezTo>
                  <a:cubicBezTo>
                    <a:pt x="0" y="7720"/>
                    <a:pt x="2081" y="10529"/>
                    <a:pt x="5095" y="10990"/>
                  </a:cubicBezTo>
                  <a:cubicBezTo>
                    <a:pt x="5373" y="11032"/>
                    <a:pt x="5648" y="11052"/>
                    <a:pt x="5920" y="11052"/>
                  </a:cubicBezTo>
                  <a:cubicBezTo>
                    <a:pt x="8615" y="11052"/>
                    <a:pt x="10970" y="9084"/>
                    <a:pt x="11380" y="6346"/>
                  </a:cubicBezTo>
                  <a:cubicBezTo>
                    <a:pt x="11841" y="3332"/>
                    <a:pt x="9760" y="513"/>
                    <a:pt x="6746" y="62"/>
                  </a:cubicBezTo>
                  <a:cubicBezTo>
                    <a:pt x="6467" y="21"/>
                    <a:pt x="6191" y="1"/>
                    <a:pt x="59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987;p66">
              <a:extLst>
                <a:ext uri="{FF2B5EF4-FFF2-40B4-BE49-F238E27FC236}">
                  <a16:creationId xmlns:a16="http://schemas.microsoft.com/office/drawing/2014/main" id="{27C0A511-68B3-4247-83D6-D80AED412FDF}"/>
                </a:ext>
              </a:extLst>
            </p:cNvPr>
            <p:cNvSpPr/>
            <p:nvPr/>
          </p:nvSpPr>
          <p:spPr>
            <a:xfrm flipH="1">
              <a:off x="1103089" y="2086884"/>
              <a:ext cx="563376" cy="961005"/>
            </a:xfrm>
            <a:custGeom>
              <a:avLst/>
              <a:gdLst/>
              <a:ahLst/>
              <a:cxnLst/>
              <a:rect l="l" t="t" r="r" b="b"/>
              <a:pathLst>
                <a:path w="5537" h="9445" extrusionOk="0">
                  <a:moveTo>
                    <a:pt x="2412" y="1"/>
                  </a:moveTo>
                  <a:cubicBezTo>
                    <a:pt x="1857" y="1"/>
                    <a:pt x="1549" y="280"/>
                    <a:pt x="1549" y="280"/>
                  </a:cubicBezTo>
                  <a:cubicBezTo>
                    <a:pt x="1549" y="280"/>
                    <a:pt x="185" y="547"/>
                    <a:pt x="113" y="3519"/>
                  </a:cubicBezTo>
                  <a:cubicBezTo>
                    <a:pt x="52" y="5765"/>
                    <a:pt x="1" y="9445"/>
                    <a:pt x="1" y="9445"/>
                  </a:cubicBezTo>
                  <a:lnTo>
                    <a:pt x="4891" y="9445"/>
                  </a:lnTo>
                  <a:cubicBezTo>
                    <a:pt x="4891" y="9445"/>
                    <a:pt x="5536" y="1982"/>
                    <a:pt x="4152" y="793"/>
                  </a:cubicBezTo>
                  <a:cubicBezTo>
                    <a:pt x="3439" y="174"/>
                    <a:pt x="2849" y="1"/>
                    <a:pt x="24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988;p66">
              <a:extLst>
                <a:ext uri="{FF2B5EF4-FFF2-40B4-BE49-F238E27FC236}">
                  <a16:creationId xmlns:a16="http://schemas.microsoft.com/office/drawing/2014/main" id="{44BD6E4E-B2F4-46E4-ACB1-2653D096A601}"/>
                </a:ext>
              </a:extLst>
            </p:cNvPr>
            <p:cNvSpPr/>
            <p:nvPr/>
          </p:nvSpPr>
          <p:spPr>
            <a:xfrm flipH="1">
              <a:off x="1363868" y="1749183"/>
              <a:ext cx="303615" cy="402717"/>
            </a:xfrm>
            <a:custGeom>
              <a:avLst/>
              <a:gdLst/>
              <a:ahLst/>
              <a:cxnLst/>
              <a:rect l="l" t="t" r="r" b="b"/>
              <a:pathLst>
                <a:path w="2984" h="3958" extrusionOk="0">
                  <a:moveTo>
                    <a:pt x="298" y="1"/>
                  </a:moveTo>
                  <a:cubicBezTo>
                    <a:pt x="298" y="1"/>
                    <a:pt x="0" y="2051"/>
                    <a:pt x="339" y="2533"/>
                  </a:cubicBezTo>
                  <a:cubicBezTo>
                    <a:pt x="677" y="3025"/>
                    <a:pt x="1518" y="3066"/>
                    <a:pt x="1518" y="3066"/>
                  </a:cubicBezTo>
                  <a:lnTo>
                    <a:pt x="1559" y="3958"/>
                  </a:lnTo>
                  <a:lnTo>
                    <a:pt x="2748" y="3548"/>
                  </a:lnTo>
                  <a:lnTo>
                    <a:pt x="2789" y="2533"/>
                  </a:lnTo>
                  <a:lnTo>
                    <a:pt x="2984" y="73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989;p66">
              <a:extLst>
                <a:ext uri="{FF2B5EF4-FFF2-40B4-BE49-F238E27FC236}">
                  <a16:creationId xmlns:a16="http://schemas.microsoft.com/office/drawing/2014/main" id="{B9875462-FA1D-446E-9DCD-DEE1E1916312}"/>
                </a:ext>
              </a:extLst>
            </p:cNvPr>
            <p:cNvSpPr/>
            <p:nvPr/>
          </p:nvSpPr>
          <p:spPr>
            <a:xfrm flipH="1">
              <a:off x="1276263" y="1660764"/>
              <a:ext cx="417266" cy="331595"/>
            </a:xfrm>
            <a:custGeom>
              <a:avLst/>
              <a:gdLst/>
              <a:ahLst/>
              <a:cxnLst/>
              <a:rect l="l" t="t" r="r" b="b"/>
              <a:pathLst>
                <a:path w="4101" h="3259" extrusionOk="0">
                  <a:moveTo>
                    <a:pt x="1771" y="0"/>
                  </a:moveTo>
                  <a:cubicBezTo>
                    <a:pt x="1023" y="0"/>
                    <a:pt x="215" y="60"/>
                    <a:pt x="215" y="60"/>
                  </a:cubicBezTo>
                  <a:cubicBezTo>
                    <a:pt x="215" y="60"/>
                    <a:pt x="0" y="439"/>
                    <a:pt x="564" y="870"/>
                  </a:cubicBezTo>
                  <a:lnTo>
                    <a:pt x="2061" y="911"/>
                  </a:lnTo>
                  <a:cubicBezTo>
                    <a:pt x="1938" y="1249"/>
                    <a:pt x="1938" y="1618"/>
                    <a:pt x="2081" y="1956"/>
                  </a:cubicBezTo>
                  <a:cubicBezTo>
                    <a:pt x="2163" y="2120"/>
                    <a:pt x="2286" y="2264"/>
                    <a:pt x="2440" y="2377"/>
                  </a:cubicBezTo>
                  <a:cubicBezTo>
                    <a:pt x="2440" y="2377"/>
                    <a:pt x="2519" y="1905"/>
                    <a:pt x="2801" y="1905"/>
                  </a:cubicBezTo>
                  <a:cubicBezTo>
                    <a:pt x="2807" y="1905"/>
                    <a:pt x="2813" y="1905"/>
                    <a:pt x="2819" y="1905"/>
                  </a:cubicBezTo>
                  <a:cubicBezTo>
                    <a:pt x="3014" y="1926"/>
                    <a:pt x="3096" y="2295"/>
                    <a:pt x="2973" y="2592"/>
                  </a:cubicBezTo>
                  <a:cubicBezTo>
                    <a:pt x="2935" y="2743"/>
                    <a:pt x="2802" y="2851"/>
                    <a:pt x="2653" y="2851"/>
                  </a:cubicBezTo>
                  <a:cubicBezTo>
                    <a:pt x="2640" y="2851"/>
                    <a:pt x="2627" y="2850"/>
                    <a:pt x="2614" y="2848"/>
                  </a:cubicBezTo>
                  <a:lnTo>
                    <a:pt x="2614" y="2848"/>
                  </a:lnTo>
                  <a:lnTo>
                    <a:pt x="3055" y="3258"/>
                  </a:lnTo>
                  <a:cubicBezTo>
                    <a:pt x="3055" y="3258"/>
                    <a:pt x="4101" y="1331"/>
                    <a:pt x="3424" y="849"/>
                  </a:cubicBezTo>
                  <a:cubicBezTo>
                    <a:pt x="3404" y="531"/>
                    <a:pt x="3219" y="244"/>
                    <a:pt x="2922" y="111"/>
                  </a:cubicBezTo>
                  <a:cubicBezTo>
                    <a:pt x="2727" y="26"/>
                    <a:pt x="2261" y="0"/>
                    <a:pt x="1771" y="0"/>
                  </a:cubicBezTo>
                  <a:close/>
                </a:path>
              </a:pathLst>
            </a:custGeom>
            <a:solidFill>
              <a:srgbClr val="0017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990;p66">
              <a:extLst>
                <a:ext uri="{FF2B5EF4-FFF2-40B4-BE49-F238E27FC236}">
                  <a16:creationId xmlns:a16="http://schemas.microsoft.com/office/drawing/2014/main" id="{2314CA1D-7221-46E3-913F-F64B284517BB}"/>
                </a:ext>
              </a:extLst>
            </p:cNvPr>
            <p:cNvSpPr/>
            <p:nvPr/>
          </p:nvSpPr>
          <p:spPr>
            <a:xfrm flipH="1">
              <a:off x="1448320" y="1995362"/>
              <a:ext cx="64813" cy="85570"/>
            </a:xfrm>
            <a:custGeom>
              <a:avLst/>
              <a:gdLst/>
              <a:ahLst/>
              <a:cxnLst/>
              <a:rect l="l" t="t" r="r" b="b"/>
              <a:pathLst>
                <a:path w="637" h="841" extrusionOk="0">
                  <a:moveTo>
                    <a:pt x="626" y="0"/>
                  </a:moveTo>
                  <a:cubicBezTo>
                    <a:pt x="575" y="308"/>
                    <a:pt x="1" y="472"/>
                    <a:pt x="1" y="472"/>
                  </a:cubicBezTo>
                  <a:lnTo>
                    <a:pt x="21" y="841"/>
                  </a:lnTo>
                  <a:cubicBezTo>
                    <a:pt x="636" y="697"/>
                    <a:pt x="626" y="1"/>
                    <a:pt x="626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991;p66">
              <a:extLst>
                <a:ext uri="{FF2B5EF4-FFF2-40B4-BE49-F238E27FC236}">
                  <a16:creationId xmlns:a16="http://schemas.microsoft.com/office/drawing/2014/main" id="{D89CAD2E-6DCC-4DE7-AC43-16498CF85789}"/>
                </a:ext>
              </a:extLst>
            </p:cNvPr>
            <p:cNvSpPr/>
            <p:nvPr/>
          </p:nvSpPr>
          <p:spPr>
            <a:xfrm flipH="1">
              <a:off x="1356543" y="2049594"/>
              <a:ext cx="165950" cy="107547"/>
            </a:xfrm>
            <a:custGeom>
              <a:avLst/>
              <a:gdLst/>
              <a:ahLst/>
              <a:cxnLst/>
              <a:rect l="l" t="t" r="r" b="b"/>
              <a:pathLst>
                <a:path w="1631" h="1057" extrusionOk="0">
                  <a:moveTo>
                    <a:pt x="1374" y="0"/>
                  </a:moveTo>
                  <a:lnTo>
                    <a:pt x="287" y="667"/>
                  </a:lnTo>
                  <a:lnTo>
                    <a:pt x="123" y="410"/>
                  </a:lnTo>
                  <a:lnTo>
                    <a:pt x="0" y="585"/>
                  </a:lnTo>
                  <a:lnTo>
                    <a:pt x="0" y="933"/>
                  </a:lnTo>
                  <a:lnTo>
                    <a:pt x="277" y="800"/>
                  </a:lnTo>
                  <a:lnTo>
                    <a:pt x="790" y="1056"/>
                  </a:lnTo>
                  <a:lnTo>
                    <a:pt x="1630" y="298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992;p66">
              <a:extLst>
                <a:ext uri="{FF2B5EF4-FFF2-40B4-BE49-F238E27FC236}">
                  <a16:creationId xmlns:a16="http://schemas.microsoft.com/office/drawing/2014/main" id="{073446CE-F867-458B-AF8A-240E4EAC7D24}"/>
                </a:ext>
              </a:extLst>
            </p:cNvPr>
            <p:cNvSpPr/>
            <p:nvPr/>
          </p:nvSpPr>
          <p:spPr>
            <a:xfrm flipH="1">
              <a:off x="1002969" y="3047791"/>
              <a:ext cx="663495" cy="1467708"/>
            </a:xfrm>
            <a:custGeom>
              <a:avLst/>
              <a:gdLst/>
              <a:ahLst/>
              <a:cxnLst/>
              <a:rect l="l" t="t" r="r" b="b"/>
              <a:pathLst>
                <a:path w="6521" h="14425" extrusionOk="0">
                  <a:moveTo>
                    <a:pt x="1" y="1"/>
                  </a:moveTo>
                  <a:lnTo>
                    <a:pt x="1128" y="14425"/>
                  </a:lnTo>
                  <a:lnTo>
                    <a:pt x="2912" y="14425"/>
                  </a:lnTo>
                  <a:lnTo>
                    <a:pt x="2912" y="6223"/>
                  </a:lnTo>
                  <a:lnTo>
                    <a:pt x="4593" y="14425"/>
                  </a:lnTo>
                  <a:lnTo>
                    <a:pt x="6521" y="14425"/>
                  </a:lnTo>
                  <a:lnTo>
                    <a:pt x="5495" y="6193"/>
                  </a:lnTo>
                  <a:lnTo>
                    <a:pt x="48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993;p66">
              <a:extLst>
                <a:ext uri="{FF2B5EF4-FFF2-40B4-BE49-F238E27FC236}">
                  <a16:creationId xmlns:a16="http://schemas.microsoft.com/office/drawing/2014/main" id="{1A2E3601-F493-4A1D-9C05-2F38186CB532}"/>
                </a:ext>
              </a:extLst>
            </p:cNvPr>
            <p:cNvSpPr/>
            <p:nvPr/>
          </p:nvSpPr>
          <p:spPr>
            <a:xfrm flipH="1">
              <a:off x="1023832" y="4449724"/>
              <a:ext cx="137766" cy="80381"/>
            </a:xfrm>
            <a:custGeom>
              <a:avLst/>
              <a:gdLst/>
              <a:ahLst/>
              <a:cxnLst/>
              <a:rect l="l" t="t" r="r" b="b"/>
              <a:pathLst>
                <a:path w="1354" h="790" extrusionOk="0">
                  <a:moveTo>
                    <a:pt x="0" y="0"/>
                  </a:moveTo>
                  <a:lnTo>
                    <a:pt x="185" y="789"/>
                  </a:lnTo>
                  <a:lnTo>
                    <a:pt x="1354" y="789"/>
                  </a:lnTo>
                  <a:lnTo>
                    <a:pt x="12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994;p66">
              <a:extLst>
                <a:ext uri="{FF2B5EF4-FFF2-40B4-BE49-F238E27FC236}">
                  <a16:creationId xmlns:a16="http://schemas.microsoft.com/office/drawing/2014/main" id="{216C3AA7-D7CC-4CF8-A7D0-58CEEFA0A1B6}"/>
                </a:ext>
              </a:extLst>
            </p:cNvPr>
            <p:cNvSpPr/>
            <p:nvPr/>
          </p:nvSpPr>
          <p:spPr>
            <a:xfrm flipH="1">
              <a:off x="99147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87" y="0"/>
                  </a:moveTo>
                  <a:lnTo>
                    <a:pt x="1805" y="103"/>
                  </a:lnTo>
                  <a:cubicBezTo>
                    <a:pt x="180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995;p66">
              <a:extLst>
                <a:ext uri="{FF2B5EF4-FFF2-40B4-BE49-F238E27FC236}">
                  <a16:creationId xmlns:a16="http://schemas.microsoft.com/office/drawing/2014/main" id="{34998B93-2667-4063-8178-2BE3EDF6DB7F}"/>
                </a:ext>
              </a:extLst>
            </p:cNvPr>
            <p:cNvSpPr/>
            <p:nvPr/>
          </p:nvSpPr>
          <p:spPr>
            <a:xfrm flipH="1">
              <a:off x="1397242" y="4448605"/>
              <a:ext cx="120062" cy="81500"/>
            </a:xfrm>
            <a:custGeom>
              <a:avLst/>
              <a:gdLst/>
              <a:ahLst/>
              <a:cxnLst/>
              <a:rect l="l" t="t" r="r" b="b"/>
              <a:pathLst>
                <a:path w="1180" h="801" extrusionOk="0">
                  <a:moveTo>
                    <a:pt x="1" y="1"/>
                  </a:moveTo>
                  <a:lnTo>
                    <a:pt x="1" y="800"/>
                  </a:lnTo>
                  <a:lnTo>
                    <a:pt x="1180" y="800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996;p66">
              <a:extLst>
                <a:ext uri="{FF2B5EF4-FFF2-40B4-BE49-F238E27FC236}">
                  <a16:creationId xmlns:a16="http://schemas.microsoft.com/office/drawing/2014/main" id="{CD7A7040-D138-4331-AEA8-7B838FEFE46B}"/>
                </a:ext>
              </a:extLst>
            </p:cNvPr>
            <p:cNvSpPr/>
            <p:nvPr/>
          </p:nvSpPr>
          <p:spPr>
            <a:xfrm flipH="1">
              <a:off x="1364885" y="4530003"/>
              <a:ext cx="343296" cy="178465"/>
            </a:xfrm>
            <a:custGeom>
              <a:avLst/>
              <a:gdLst/>
              <a:ahLst/>
              <a:cxnLst/>
              <a:rect l="l" t="t" r="r" b="b"/>
              <a:pathLst>
                <a:path w="3374" h="1754" extrusionOk="0">
                  <a:moveTo>
                    <a:pt x="1877" y="0"/>
                  </a:moveTo>
                  <a:lnTo>
                    <a:pt x="1795" y="103"/>
                  </a:lnTo>
                  <a:cubicBezTo>
                    <a:pt x="1795" y="103"/>
                    <a:pt x="923" y="995"/>
                    <a:pt x="195" y="1190"/>
                  </a:cubicBezTo>
                  <a:lnTo>
                    <a:pt x="1" y="1753"/>
                  </a:lnTo>
                  <a:lnTo>
                    <a:pt x="1887" y="1753"/>
                  </a:lnTo>
                  <a:lnTo>
                    <a:pt x="2379" y="1651"/>
                  </a:lnTo>
                  <a:lnTo>
                    <a:pt x="2522" y="1753"/>
                  </a:lnTo>
                  <a:lnTo>
                    <a:pt x="3250" y="1753"/>
                  </a:lnTo>
                  <a:cubicBezTo>
                    <a:pt x="3250" y="1753"/>
                    <a:pt x="3373" y="513"/>
                    <a:pt x="30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997;p66">
              <a:extLst>
                <a:ext uri="{FF2B5EF4-FFF2-40B4-BE49-F238E27FC236}">
                  <a16:creationId xmlns:a16="http://schemas.microsoft.com/office/drawing/2014/main" id="{E40E0F32-1923-45EC-8EC1-9487973D544A}"/>
                </a:ext>
              </a:extLst>
            </p:cNvPr>
            <p:cNvSpPr/>
            <p:nvPr/>
          </p:nvSpPr>
          <p:spPr>
            <a:xfrm flipH="1">
              <a:off x="1181329" y="2151596"/>
              <a:ext cx="840841" cy="569176"/>
            </a:xfrm>
            <a:custGeom>
              <a:avLst/>
              <a:gdLst/>
              <a:ahLst/>
              <a:cxnLst/>
              <a:rect l="l" t="t" r="r" b="b"/>
              <a:pathLst>
                <a:path w="8264" h="5594" extrusionOk="0">
                  <a:moveTo>
                    <a:pt x="7070" y="1"/>
                  </a:moveTo>
                  <a:cubicBezTo>
                    <a:pt x="6609" y="1"/>
                    <a:pt x="6180" y="296"/>
                    <a:pt x="6029" y="751"/>
                  </a:cubicBezTo>
                  <a:lnTo>
                    <a:pt x="5106" y="3581"/>
                  </a:lnTo>
                  <a:lnTo>
                    <a:pt x="103" y="2955"/>
                  </a:lnTo>
                  <a:lnTo>
                    <a:pt x="1" y="4462"/>
                  </a:lnTo>
                  <a:cubicBezTo>
                    <a:pt x="1" y="4462"/>
                    <a:pt x="3056" y="5593"/>
                    <a:pt x="5033" y="5593"/>
                  </a:cubicBezTo>
                  <a:cubicBezTo>
                    <a:pt x="5445" y="5593"/>
                    <a:pt x="5810" y="5544"/>
                    <a:pt x="6090" y="5426"/>
                  </a:cubicBezTo>
                  <a:cubicBezTo>
                    <a:pt x="7218" y="4944"/>
                    <a:pt x="7854" y="2668"/>
                    <a:pt x="8141" y="1325"/>
                  </a:cubicBezTo>
                  <a:cubicBezTo>
                    <a:pt x="8264" y="761"/>
                    <a:pt x="7925" y="198"/>
                    <a:pt x="7372" y="44"/>
                  </a:cubicBezTo>
                  <a:cubicBezTo>
                    <a:pt x="7271" y="15"/>
                    <a:pt x="7170" y="1"/>
                    <a:pt x="70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998;p66">
              <a:extLst>
                <a:ext uri="{FF2B5EF4-FFF2-40B4-BE49-F238E27FC236}">
                  <a16:creationId xmlns:a16="http://schemas.microsoft.com/office/drawing/2014/main" id="{38D0136F-8E89-4AAC-8691-074F0DFA618A}"/>
                </a:ext>
              </a:extLst>
            </p:cNvPr>
            <p:cNvSpPr/>
            <p:nvPr/>
          </p:nvSpPr>
          <p:spPr>
            <a:xfrm flipH="1">
              <a:off x="2008433" y="2402099"/>
              <a:ext cx="196271" cy="203597"/>
            </a:xfrm>
            <a:custGeom>
              <a:avLst/>
              <a:gdLst/>
              <a:ahLst/>
              <a:cxnLst/>
              <a:rect l="l" t="t" r="r" b="b"/>
              <a:pathLst>
                <a:path w="1929" h="2001" extrusionOk="0">
                  <a:moveTo>
                    <a:pt x="781" y="1"/>
                  </a:moveTo>
                  <a:cubicBezTo>
                    <a:pt x="728" y="1"/>
                    <a:pt x="687" y="7"/>
                    <a:pt x="667" y="22"/>
                  </a:cubicBezTo>
                  <a:cubicBezTo>
                    <a:pt x="585" y="83"/>
                    <a:pt x="698" y="268"/>
                    <a:pt x="852" y="288"/>
                  </a:cubicBezTo>
                  <a:cubicBezTo>
                    <a:pt x="964" y="309"/>
                    <a:pt x="1067" y="350"/>
                    <a:pt x="1159" y="401"/>
                  </a:cubicBezTo>
                  <a:cubicBezTo>
                    <a:pt x="1159" y="401"/>
                    <a:pt x="541" y="232"/>
                    <a:pt x="259" y="232"/>
                  </a:cubicBezTo>
                  <a:cubicBezTo>
                    <a:pt x="200" y="232"/>
                    <a:pt x="155" y="240"/>
                    <a:pt x="134" y="257"/>
                  </a:cubicBezTo>
                  <a:cubicBezTo>
                    <a:pt x="1" y="350"/>
                    <a:pt x="83" y="575"/>
                    <a:pt x="298" y="626"/>
                  </a:cubicBezTo>
                  <a:cubicBezTo>
                    <a:pt x="298" y="626"/>
                    <a:pt x="73" y="647"/>
                    <a:pt x="73" y="852"/>
                  </a:cubicBezTo>
                  <a:cubicBezTo>
                    <a:pt x="62" y="1047"/>
                    <a:pt x="319" y="1108"/>
                    <a:pt x="319" y="1108"/>
                  </a:cubicBezTo>
                  <a:cubicBezTo>
                    <a:pt x="257" y="1242"/>
                    <a:pt x="308" y="1395"/>
                    <a:pt x="421" y="1488"/>
                  </a:cubicBezTo>
                  <a:cubicBezTo>
                    <a:pt x="442" y="1631"/>
                    <a:pt x="534" y="1754"/>
                    <a:pt x="667" y="1805"/>
                  </a:cubicBezTo>
                  <a:cubicBezTo>
                    <a:pt x="1036" y="1887"/>
                    <a:pt x="1416" y="1959"/>
                    <a:pt x="1795" y="2000"/>
                  </a:cubicBezTo>
                  <a:lnTo>
                    <a:pt x="1928" y="503"/>
                  </a:lnTo>
                  <a:cubicBezTo>
                    <a:pt x="1928" y="503"/>
                    <a:pt x="1549" y="165"/>
                    <a:pt x="1303" y="93"/>
                  </a:cubicBezTo>
                  <a:cubicBezTo>
                    <a:pt x="1133" y="42"/>
                    <a:pt x="916" y="1"/>
                    <a:pt x="781" y="1"/>
                  </a:cubicBezTo>
                  <a:close/>
                </a:path>
              </a:pathLst>
            </a:custGeom>
            <a:solidFill>
              <a:srgbClr val="FF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999;p66">
              <a:extLst>
                <a:ext uri="{FF2B5EF4-FFF2-40B4-BE49-F238E27FC236}">
                  <a16:creationId xmlns:a16="http://schemas.microsoft.com/office/drawing/2014/main" id="{9E1B213F-3BC0-426F-9EA6-E4CAABC334A6}"/>
                </a:ext>
              </a:extLst>
            </p:cNvPr>
            <p:cNvSpPr/>
            <p:nvPr/>
          </p:nvSpPr>
          <p:spPr>
            <a:xfrm flipH="1">
              <a:off x="2112826" y="2240524"/>
              <a:ext cx="139801" cy="179788"/>
            </a:xfrm>
            <a:custGeom>
              <a:avLst/>
              <a:gdLst/>
              <a:ahLst/>
              <a:cxnLst/>
              <a:rect l="l" t="t" r="r" b="b"/>
              <a:pathLst>
                <a:path w="1374" h="1767" extrusionOk="0">
                  <a:moveTo>
                    <a:pt x="321" y="0"/>
                  </a:moveTo>
                  <a:cubicBezTo>
                    <a:pt x="237" y="0"/>
                    <a:pt x="153" y="43"/>
                    <a:pt x="113" y="123"/>
                  </a:cubicBezTo>
                  <a:cubicBezTo>
                    <a:pt x="82" y="246"/>
                    <a:pt x="93" y="379"/>
                    <a:pt x="144" y="492"/>
                  </a:cubicBezTo>
                  <a:cubicBezTo>
                    <a:pt x="144" y="492"/>
                    <a:pt x="0" y="605"/>
                    <a:pt x="113" y="841"/>
                  </a:cubicBezTo>
                  <a:cubicBezTo>
                    <a:pt x="82" y="913"/>
                    <a:pt x="93" y="1015"/>
                    <a:pt x="144" y="1087"/>
                  </a:cubicBezTo>
                  <a:cubicBezTo>
                    <a:pt x="144" y="1087"/>
                    <a:pt x="21" y="1353"/>
                    <a:pt x="349" y="1579"/>
                  </a:cubicBezTo>
                  <a:cubicBezTo>
                    <a:pt x="540" y="1697"/>
                    <a:pt x="755" y="1767"/>
                    <a:pt x="973" y="1767"/>
                  </a:cubicBezTo>
                  <a:cubicBezTo>
                    <a:pt x="1000" y="1767"/>
                    <a:pt x="1028" y="1766"/>
                    <a:pt x="1056" y="1763"/>
                  </a:cubicBezTo>
                  <a:lnTo>
                    <a:pt x="943" y="1446"/>
                  </a:lnTo>
                  <a:cubicBezTo>
                    <a:pt x="1087" y="1446"/>
                    <a:pt x="1230" y="1364"/>
                    <a:pt x="1179" y="1251"/>
                  </a:cubicBezTo>
                  <a:cubicBezTo>
                    <a:pt x="1138" y="1148"/>
                    <a:pt x="882" y="1128"/>
                    <a:pt x="882" y="1128"/>
                  </a:cubicBezTo>
                  <a:lnTo>
                    <a:pt x="882" y="1128"/>
                  </a:lnTo>
                  <a:cubicBezTo>
                    <a:pt x="882" y="1128"/>
                    <a:pt x="901" y="1129"/>
                    <a:pt x="931" y="1129"/>
                  </a:cubicBezTo>
                  <a:cubicBezTo>
                    <a:pt x="1019" y="1129"/>
                    <a:pt x="1200" y="1118"/>
                    <a:pt x="1230" y="1025"/>
                  </a:cubicBezTo>
                  <a:cubicBezTo>
                    <a:pt x="1251" y="954"/>
                    <a:pt x="1220" y="882"/>
                    <a:pt x="1159" y="841"/>
                  </a:cubicBezTo>
                  <a:cubicBezTo>
                    <a:pt x="1292" y="841"/>
                    <a:pt x="1374" y="687"/>
                    <a:pt x="1200" y="595"/>
                  </a:cubicBezTo>
                  <a:cubicBezTo>
                    <a:pt x="1086" y="531"/>
                    <a:pt x="845" y="521"/>
                    <a:pt x="707" y="521"/>
                  </a:cubicBezTo>
                  <a:cubicBezTo>
                    <a:pt x="646" y="521"/>
                    <a:pt x="605" y="523"/>
                    <a:pt x="605" y="523"/>
                  </a:cubicBezTo>
                  <a:lnTo>
                    <a:pt x="574" y="451"/>
                  </a:lnTo>
                  <a:cubicBezTo>
                    <a:pt x="605" y="448"/>
                    <a:pt x="635" y="447"/>
                    <a:pt x="665" y="447"/>
                  </a:cubicBezTo>
                  <a:cubicBezTo>
                    <a:pt x="748" y="447"/>
                    <a:pt x="830" y="457"/>
                    <a:pt x="913" y="472"/>
                  </a:cubicBezTo>
                  <a:cubicBezTo>
                    <a:pt x="927" y="473"/>
                    <a:pt x="942" y="474"/>
                    <a:pt x="957" y="474"/>
                  </a:cubicBezTo>
                  <a:cubicBezTo>
                    <a:pt x="1133" y="474"/>
                    <a:pt x="1325" y="364"/>
                    <a:pt x="1107" y="185"/>
                  </a:cubicBezTo>
                  <a:cubicBezTo>
                    <a:pt x="918" y="27"/>
                    <a:pt x="595" y="9"/>
                    <a:pt x="457" y="9"/>
                  </a:cubicBezTo>
                  <a:cubicBezTo>
                    <a:pt x="415" y="9"/>
                    <a:pt x="390" y="10"/>
                    <a:pt x="390" y="10"/>
                  </a:cubicBezTo>
                  <a:cubicBezTo>
                    <a:pt x="368" y="4"/>
                    <a:pt x="344" y="0"/>
                    <a:pt x="321" y="0"/>
                  </a:cubicBezTo>
                  <a:close/>
                </a:path>
              </a:pathLst>
            </a:custGeom>
            <a:solidFill>
              <a:srgbClr val="D8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2801;p64">
            <a:extLst>
              <a:ext uri="{FF2B5EF4-FFF2-40B4-BE49-F238E27FC236}">
                <a16:creationId xmlns:a16="http://schemas.microsoft.com/office/drawing/2014/main" id="{4120A550-EC02-4D37-89D5-E142810AAEE5}"/>
              </a:ext>
            </a:extLst>
          </p:cNvPr>
          <p:cNvGrpSpPr/>
          <p:nvPr/>
        </p:nvGrpSpPr>
        <p:grpSpPr>
          <a:xfrm>
            <a:off x="7603982" y="1348234"/>
            <a:ext cx="1226599" cy="1073999"/>
            <a:chOff x="2180884" y="2888719"/>
            <a:chExt cx="376752" cy="374468"/>
          </a:xfrm>
        </p:grpSpPr>
        <p:sp>
          <p:nvSpPr>
            <p:cNvPr id="44" name="Google Shape;2802;p64">
              <a:extLst>
                <a:ext uri="{FF2B5EF4-FFF2-40B4-BE49-F238E27FC236}">
                  <a16:creationId xmlns:a16="http://schemas.microsoft.com/office/drawing/2014/main" id="{86D94C35-5B5B-401A-BC8F-4A7963B0F71D}"/>
                </a:ext>
              </a:extLst>
            </p:cNvPr>
            <p:cNvSpPr/>
            <p:nvPr/>
          </p:nvSpPr>
          <p:spPr>
            <a:xfrm>
              <a:off x="2180884" y="2954054"/>
              <a:ext cx="309395" cy="309133"/>
            </a:xfrm>
            <a:custGeom>
              <a:avLst/>
              <a:gdLst/>
              <a:ahLst/>
              <a:cxnLst/>
              <a:rect l="l" t="t" r="r" b="b"/>
              <a:pathLst>
                <a:path w="11782" h="11772" extrusionOk="0">
                  <a:moveTo>
                    <a:pt x="5896" y="0"/>
                  </a:moveTo>
                  <a:cubicBezTo>
                    <a:pt x="2642" y="0"/>
                    <a:pt x="1" y="2632"/>
                    <a:pt x="1" y="5886"/>
                  </a:cubicBezTo>
                  <a:cubicBezTo>
                    <a:pt x="1" y="9140"/>
                    <a:pt x="2642" y="11772"/>
                    <a:pt x="5896" y="11772"/>
                  </a:cubicBezTo>
                  <a:cubicBezTo>
                    <a:pt x="9150" y="11772"/>
                    <a:pt x="11782" y="9140"/>
                    <a:pt x="11782" y="5886"/>
                  </a:cubicBezTo>
                  <a:cubicBezTo>
                    <a:pt x="11782" y="2632"/>
                    <a:pt x="9150" y="0"/>
                    <a:pt x="58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803;p64">
              <a:extLst>
                <a:ext uri="{FF2B5EF4-FFF2-40B4-BE49-F238E27FC236}">
                  <a16:creationId xmlns:a16="http://schemas.microsoft.com/office/drawing/2014/main" id="{2B219DD1-9AB4-4DDD-8C72-6F0D7259D1D1}"/>
                </a:ext>
              </a:extLst>
            </p:cNvPr>
            <p:cNvSpPr/>
            <p:nvPr/>
          </p:nvSpPr>
          <p:spPr>
            <a:xfrm>
              <a:off x="2335713" y="3102082"/>
              <a:ext cx="154330" cy="12579"/>
            </a:xfrm>
            <a:custGeom>
              <a:avLst/>
              <a:gdLst/>
              <a:ahLst/>
              <a:cxnLst/>
              <a:rect l="l" t="t" r="r" b="b"/>
              <a:pathLst>
                <a:path w="5877" h="479" extrusionOk="0">
                  <a:moveTo>
                    <a:pt x="0" y="0"/>
                  </a:moveTo>
                  <a:lnTo>
                    <a:pt x="0" y="479"/>
                  </a:lnTo>
                  <a:lnTo>
                    <a:pt x="5876" y="479"/>
                  </a:lnTo>
                  <a:lnTo>
                    <a:pt x="5876" y="240"/>
                  </a:lnTo>
                  <a:lnTo>
                    <a:pt x="5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804;p64">
              <a:extLst>
                <a:ext uri="{FF2B5EF4-FFF2-40B4-BE49-F238E27FC236}">
                  <a16:creationId xmlns:a16="http://schemas.microsoft.com/office/drawing/2014/main" id="{9FF3AFA9-E183-4ED2-A419-658BCC79EFF0}"/>
                </a:ext>
              </a:extLst>
            </p:cNvPr>
            <p:cNvSpPr/>
            <p:nvPr/>
          </p:nvSpPr>
          <p:spPr>
            <a:xfrm>
              <a:off x="2465648" y="2888719"/>
              <a:ext cx="91989" cy="89993"/>
            </a:xfrm>
            <a:custGeom>
              <a:avLst/>
              <a:gdLst/>
              <a:ahLst/>
              <a:cxnLst/>
              <a:rect l="l" t="t" r="r" b="b"/>
              <a:pathLst>
                <a:path w="3503" h="3427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26"/>
                  </a:lnTo>
                  <a:lnTo>
                    <a:pt x="1120" y="3426"/>
                  </a:lnTo>
                  <a:cubicBezTo>
                    <a:pt x="1311" y="3426"/>
                    <a:pt x="1483" y="3350"/>
                    <a:pt x="1617" y="3216"/>
                  </a:cubicBezTo>
                  <a:lnTo>
                    <a:pt x="3369" y="1474"/>
                  </a:lnTo>
                  <a:cubicBezTo>
                    <a:pt x="3503" y="1321"/>
                    <a:pt x="3407" y="1082"/>
                    <a:pt x="3197" y="1072"/>
                  </a:cubicBez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05;p64">
              <a:extLst>
                <a:ext uri="{FF2B5EF4-FFF2-40B4-BE49-F238E27FC236}">
                  <a16:creationId xmlns:a16="http://schemas.microsoft.com/office/drawing/2014/main" id="{6F374DB1-5910-4B84-AFB4-B929852FCD39}"/>
                </a:ext>
              </a:extLst>
            </p:cNvPr>
            <p:cNvSpPr/>
            <p:nvPr/>
          </p:nvSpPr>
          <p:spPr>
            <a:xfrm>
              <a:off x="2465648" y="2888719"/>
              <a:ext cx="61842" cy="90229"/>
            </a:xfrm>
            <a:custGeom>
              <a:avLst/>
              <a:gdLst/>
              <a:ahLst/>
              <a:cxnLst/>
              <a:rect l="l" t="t" r="r" b="b"/>
              <a:pathLst>
                <a:path w="2355" h="3436" extrusionOk="0">
                  <a:moveTo>
                    <a:pt x="2115" y="1"/>
                  </a:moveTo>
                  <a:cubicBezTo>
                    <a:pt x="2059" y="1"/>
                    <a:pt x="2001" y="21"/>
                    <a:pt x="1952" y="67"/>
                  </a:cubicBezTo>
                  <a:lnTo>
                    <a:pt x="211" y="1809"/>
                  </a:lnTo>
                  <a:cubicBezTo>
                    <a:pt x="77" y="1943"/>
                    <a:pt x="0" y="2125"/>
                    <a:pt x="0" y="2307"/>
                  </a:cubicBezTo>
                  <a:lnTo>
                    <a:pt x="0" y="3436"/>
                  </a:lnTo>
                  <a:lnTo>
                    <a:pt x="2354" y="1072"/>
                  </a:lnTo>
                  <a:lnTo>
                    <a:pt x="2354" y="230"/>
                  </a:lnTo>
                  <a:cubicBezTo>
                    <a:pt x="2348" y="93"/>
                    <a:pt x="2235" y="1"/>
                    <a:pt x="21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06;p64">
              <a:extLst>
                <a:ext uri="{FF2B5EF4-FFF2-40B4-BE49-F238E27FC236}">
                  <a16:creationId xmlns:a16="http://schemas.microsoft.com/office/drawing/2014/main" id="{73A82DDB-27AE-4E9A-878F-35D473946E9F}"/>
                </a:ext>
              </a:extLst>
            </p:cNvPr>
            <p:cNvSpPr/>
            <p:nvPr/>
          </p:nvSpPr>
          <p:spPr>
            <a:xfrm>
              <a:off x="2218094" y="2991002"/>
              <a:ext cx="235263" cy="235263"/>
            </a:xfrm>
            <a:custGeom>
              <a:avLst/>
              <a:gdLst/>
              <a:ahLst/>
              <a:cxnLst/>
              <a:rect l="l" t="t" r="r" b="b"/>
              <a:pathLst>
                <a:path w="8959" h="8959" extrusionOk="0">
                  <a:moveTo>
                    <a:pt x="4479" y="0"/>
                  </a:moveTo>
                  <a:cubicBezTo>
                    <a:pt x="2010" y="0"/>
                    <a:pt x="0" y="2010"/>
                    <a:pt x="0" y="4479"/>
                  </a:cubicBezTo>
                  <a:cubicBezTo>
                    <a:pt x="0" y="6948"/>
                    <a:pt x="2010" y="8958"/>
                    <a:pt x="4479" y="8958"/>
                  </a:cubicBezTo>
                  <a:cubicBezTo>
                    <a:pt x="6948" y="8958"/>
                    <a:pt x="8958" y="6948"/>
                    <a:pt x="8958" y="4479"/>
                  </a:cubicBezTo>
                  <a:cubicBezTo>
                    <a:pt x="8958" y="2010"/>
                    <a:pt x="6948" y="0"/>
                    <a:pt x="44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07;p64">
              <a:extLst>
                <a:ext uri="{FF2B5EF4-FFF2-40B4-BE49-F238E27FC236}">
                  <a16:creationId xmlns:a16="http://schemas.microsoft.com/office/drawing/2014/main" id="{0E2A77ED-A9EC-4A71-9B80-7AC76FEE1DFB}"/>
                </a:ext>
              </a:extLst>
            </p:cNvPr>
            <p:cNvSpPr/>
            <p:nvPr/>
          </p:nvSpPr>
          <p:spPr>
            <a:xfrm>
              <a:off x="2335713" y="3102082"/>
              <a:ext cx="117382" cy="12579"/>
            </a:xfrm>
            <a:custGeom>
              <a:avLst/>
              <a:gdLst/>
              <a:ahLst/>
              <a:cxnLst/>
              <a:rect l="l" t="t" r="r" b="b"/>
              <a:pathLst>
                <a:path w="4470" h="479" extrusionOk="0">
                  <a:moveTo>
                    <a:pt x="0" y="0"/>
                  </a:moveTo>
                  <a:lnTo>
                    <a:pt x="0" y="479"/>
                  </a:lnTo>
                  <a:lnTo>
                    <a:pt x="4460" y="479"/>
                  </a:lnTo>
                  <a:cubicBezTo>
                    <a:pt x="4460" y="402"/>
                    <a:pt x="4470" y="326"/>
                    <a:pt x="4470" y="240"/>
                  </a:cubicBezTo>
                  <a:cubicBezTo>
                    <a:pt x="4470" y="153"/>
                    <a:pt x="4460" y="87"/>
                    <a:pt x="4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08;p64">
              <a:extLst>
                <a:ext uri="{FF2B5EF4-FFF2-40B4-BE49-F238E27FC236}">
                  <a16:creationId xmlns:a16="http://schemas.microsoft.com/office/drawing/2014/main" id="{9296D371-0845-44C0-B4E5-1C956089A98E}"/>
                </a:ext>
              </a:extLst>
            </p:cNvPr>
            <p:cNvSpPr/>
            <p:nvPr/>
          </p:nvSpPr>
          <p:spPr>
            <a:xfrm>
              <a:off x="2249003" y="3021910"/>
              <a:ext cx="173185" cy="173421"/>
            </a:xfrm>
            <a:custGeom>
              <a:avLst/>
              <a:gdLst/>
              <a:ahLst/>
              <a:cxnLst/>
              <a:rect l="l" t="t" r="r" b="b"/>
              <a:pathLst>
                <a:path w="6595" h="6604" extrusionOk="0">
                  <a:moveTo>
                    <a:pt x="3302" y="0"/>
                  </a:moveTo>
                  <a:cubicBezTo>
                    <a:pt x="1484" y="0"/>
                    <a:pt x="0" y="1484"/>
                    <a:pt x="0" y="3302"/>
                  </a:cubicBezTo>
                  <a:cubicBezTo>
                    <a:pt x="0" y="5121"/>
                    <a:pt x="1484" y="6604"/>
                    <a:pt x="3302" y="6604"/>
                  </a:cubicBezTo>
                  <a:cubicBezTo>
                    <a:pt x="5121" y="6604"/>
                    <a:pt x="6594" y="5121"/>
                    <a:pt x="6594" y="3302"/>
                  </a:cubicBezTo>
                  <a:cubicBezTo>
                    <a:pt x="6594" y="1484"/>
                    <a:pt x="5121" y="0"/>
                    <a:pt x="3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09;p64">
              <a:extLst>
                <a:ext uri="{FF2B5EF4-FFF2-40B4-BE49-F238E27FC236}">
                  <a16:creationId xmlns:a16="http://schemas.microsoft.com/office/drawing/2014/main" id="{CA17F1C8-B66D-4AE7-8D31-5033A261C14C}"/>
                </a:ext>
              </a:extLst>
            </p:cNvPr>
            <p:cNvSpPr/>
            <p:nvPr/>
          </p:nvSpPr>
          <p:spPr>
            <a:xfrm>
              <a:off x="2335713" y="3102082"/>
              <a:ext cx="86711" cy="12579"/>
            </a:xfrm>
            <a:custGeom>
              <a:avLst/>
              <a:gdLst/>
              <a:ahLst/>
              <a:cxnLst/>
              <a:rect l="l" t="t" r="r" b="b"/>
              <a:pathLst>
                <a:path w="3302" h="479" extrusionOk="0">
                  <a:moveTo>
                    <a:pt x="0" y="0"/>
                  </a:moveTo>
                  <a:lnTo>
                    <a:pt x="0" y="479"/>
                  </a:lnTo>
                  <a:lnTo>
                    <a:pt x="3283" y="479"/>
                  </a:lnTo>
                  <a:cubicBezTo>
                    <a:pt x="3283" y="402"/>
                    <a:pt x="3302" y="326"/>
                    <a:pt x="3302" y="240"/>
                  </a:cubicBezTo>
                  <a:cubicBezTo>
                    <a:pt x="3302" y="153"/>
                    <a:pt x="3292" y="87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10;p64">
              <a:extLst>
                <a:ext uri="{FF2B5EF4-FFF2-40B4-BE49-F238E27FC236}">
                  <a16:creationId xmlns:a16="http://schemas.microsoft.com/office/drawing/2014/main" id="{A04D0F6C-C3CC-45B2-A309-E088615208B2}"/>
                </a:ext>
              </a:extLst>
            </p:cNvPr>
            <p:cNvSpPr/>
            <p:nvPr/>
          </p:nvSpPr>
          <p:spPr>
            <a:xfrm>
              <a:off x="2286187" y="3059094"/>
              <a:ext cx="99053" cy="99053"/>
            </a:xfrm>
            <a:custGeom>
              <a:avLst/>
              <a:gdLst/>
              <a:ahLst/>
              <a:cxnLst/>
              <a:rect l="l" t="t" r="r" b="b"/>
              <a:pathLst>
                <a:path w="3772" h="3772" extrusionOk="0">
                  <a:moveTo>
                    <a:pt x="1886" y="1"/>
                  </a:moveTo>
                  <a:cubicBezTo>
                    <a:pt x="843" y="1"/>
                    <a:pt x="1" y="843"/>
                    <a:pt x="1" y="1886"/>
                  </a:cubicBezTo>
                  <a:cubicBezTo>
                    <a:pt x="1" y="2929"/>
                    <a:pt x="843" y="3772"/>
                    <a:pt x="1886" y="3772"/>
                  </a:cubicBezTo>
                  <a:cubicBezTo>
                    <a:pt x="2929" y="3772"/>
                    <a:pt x="3772" y="2929"/>
                    <a:pt x="3772" y="1886"/>
                  </a:cubicBezTo>
                  <a:cubicBezTo>
                    <a:pt x="3772" y="843"/>
                    <a:pt x="2929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11;p64">
              <a:extLst>
                <a:ext uri="{FF2B5EF4-FFF2-40B4-BE49-F238E27FC236}">
                  <a16:creationId xmlns:a16="http://schemas.microsoft.com/office/drawing/2014/main" id="{4F78BB0B-8303-4A29-8BBF-B5788B92BB10}"/>
                </a:ext>
              </a:extLst>
            </p:cNvPr>
            <p:cNvSpPr/>
            <p:nvPr/>
          </p:nvSpPr>
          <p:spPr>
            <a:xfrm>
              <a:off x="2335713" y="3102318"/>
              <a:ext cx="49526" cy="12342"/>
            </a:xfrm>
            <a:custGeom>
              <a:avLst/>
              <a:gdLst/>
              <a:ahLst/>
              <a:cxnLst/>
              <a:rect l="l" t="t" r="r" b="b"/>
              <a:pathLst>
                <a:path w="1886" h="470" extrusionOk="0">
                  <a:moveTo>
                    <a:pt x="0" y="1"/>
                  </a:moveTo>
                  <a:lnTo>
                    <a:pt x="0" y="470"/>
                  </a:lnTo>
                  <a:lnTo>
                    <a:pt x="1866" y="470"/>
                  </a:lnTo>
                  <a:cubicBezTo>
                    <a:pt x="1886" y="317"/>
                    <a:pt x="1886" y="154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12;p64">
              <a:extLst>
                <a:ext uri="{FF2B5EF4-FFF2-40B4-BE49-F238E27FC236}">
                  <a16:creationId xmlns:a16="http://schemas.microsoft.com/office/drawing/2014/main" id="{54908B8A-367F-4FCC-A93D-3AD6EBE1ED8C}"/>
                </a:ext>
              </a:extLst>
            </p:cNvPr>
            <p:cNvSpPr/>
            <p:nvPr/>
          </p:nvSpPr>
          <p:spPr>
            <a:xfrm>
              <a:off x="2317095" y="3090002"/>
              <a:ext cx="37237" cy="37237"/>
            </a:xfrm>
            <a:custGeom>
              <a:avLst/>
              <a:gdLst/>
              <a:ahLst/>
              <a:cxnLst/>
              <a:rect l="l" t="t" r="r" b="b"/>
              <a:pathLst>
                <a:path w="1418" h="1418" extrusionOk="0">
                  <a:moveTo>
                    <a:pt x="709" y="1"/>
                  </a:moveTo>
                  <a:cubicBezTo>
                    <a:pt x="317" y="1"/>
                    <a:pt x="1" y="317"/>
                    <a:pt x="1" y="709"/>
                  </a:cubicBezTo>
                  <a:cubicBezTo>
                    <a:pt x="1" y="1102"/>
                    <a:pt x="317" y="1417"/>
                    <a:pt x="709" y="1417"/>
                  </a:cubicBezTo>
                  <a:cubicBezTo>
                    <a:pt x="1102" y="1417"/>
                    <a:pt x="1417" y="1102"/>
                    <a:pt x="1417" y="709"/>
                  </a:cubicBezTo>
                  <a:cubicBezTo>
                    <a:pt x="1417" y="317"/>
                    <a:pt x="1102" y="1"/>
                    <a:pt x="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13;p64">
              <a:extLst>
                <a:ext uri="{FF2B5EF4-FFF2-40B4-BE49-F238E27FC236}">
                  <a16:creationId xmlns:a16="http://schemas.microsoft.com/office/drawing/2014/main" id="{0E367D54-FCF0-4EB3-B6E7-0658D974C031}"/>
                </a:ext>
              </a:extLst>
            </p:cNvPr>
            <p:cNvSpPr/>
            <p:nvPr/>
          </p:nvSpPr>
          <p:spPr>
            <a:xfrm>
              <a:off x="2335713" y="3102318"/>
              <a:ext cx="18855" cy="12342"/>
            </a:xfrm>
            <a:custGeom>
              <a:avLst/>
              <a:gdLst/>
              <a:ahLst/>
              <a:cxnLst/>
              <a:rect l="l" t="t" r="r" b="b"/>
              <a:pathLst>
                <a:path w="718" h="470" extrusionOk="0">
                  <a:moveTo>
                    <a:pt x="0" y="1"/>
                  </a:moveTo>
                  <a:lnTo>
                    <a:pt x="0" y="470"/>
                  </a:lnTo>
                  <a:lnTo>
                    <a:pt x="661" y="470"/>
                  </a:lnTo>
                  <a:cubicBezTo>
                    <a:pt x="718" y="317"/>
                    <a:pt x="718" y="154"/>
                    <a:pt x="661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14;p64">
              <a:extLst>
                <a:ext uri="{FF2B5EF4-FFF2-40B4-BE49-F238E27FC236}">
                  <a16:creationId xmlns:a16="http://schemas.microsoft.com/office/drawing/2014/main" id="{0E6FB917-277F-4670-8B31-9BACBB9E7034}"/>
                </a:ext>
              </a:extLst>
            </p:cNvPr>
            <p:cNvSpPr/>
            <p:nvPr/>
          </p:nvSpPr>
          <p:spPr>
            <a:xfrm>
              <a:off x="2355566" y="2901954"/>
              <a:ext cx="188704" cy="185080"/>
            </a:xfrm>
            <a:custGeom>
              <a:avLst/>
              <a:gdLst/>
              <a:ahLst/>
              <a:cxnLst/>
              <a:rect l="l" t="t" r="r" b="b"/>
              <a:pathLst>
                <a:path w="7186" h="7048" extrusionOk="0">
                  <a:moveTo>
                    <a:pt x="6868" y="0"/>
                  </a:moveTo>
                  <a:cubicBezTo>
                    <a:pt x="6825" y="0"/>
                    <a:pt x="6780" y="13"/>
                    <a:pt x="6738" y="42"/>
                  </a:cubicBezTo>
                  <a:lnTo>
                    <a:pt x="134" y="6645"/>
                  </a:lnTo>
                  <a:cubicBezTo>
                    <a:pt x="0" y="6789"/>
                    <a:pt x="96" y="7038"/>
                    <a:pt x="306" y="7047"/>
                  </a:cubicBezTo>
                  <a:cubicBezTo>
                    <a:pt x="364" y="7047"/>
                    <a:pt x="421" y="7018"/>
                    <a:pt x="469" y="6980"/>
                  </a:cubicBezTo>
                  <a:lnTo>
                    <a:pt x="7063" y="377"/>
                  </a:lnTo>
                  <a:cubicBezTo>
                    <a:pt x="7186" y="201"/>
                    <a:pt x="7039" y="0"/>
                    <a:pt x="6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15;p64">
              <a:extLst>
                <a:ext uri="{FF2B5EF4-FFF2-40B4-BE49-F238E27FC236}">
                  <a16:creationId xmlns:a16="http://schemas.microsoft.com/office/drawing/2014/main" id="{88D986DC-5BFF-40B6-BAFE-F8A1F12F725C}"/>
                </a:ext>
              </a:extLst>
            </p:cNvPr>
            <p:cNvSpPr/>
            <p:nvPr/>
          </p:nvSpPr>
          <p:spPr>
            <a:xfrm>
              <a:off x="2326496" y="3073169"/>
              <a:ext cx="44668" cy="41570"/>
            </a:xfrm>
            <a:custGeom>
              <a:avLst/>
              <a:gdLst/>
              <a:ahLst/>
              <a:cxnLst/>
              <a:rect l="l" t="t" r="r" b="b"/>
              <a:pathLst>
                <a:path w="1701" h="1583" extrusionOk="0">
                  <a:moveTo>
                    <a:pt x="1366" y="1"/>
                  </a:moveTo>
                  <a:lnTo>
                    <a:pt x="188" y="1178"/>
                  </a:lnTo>
                  <a:cubicBezTo>
                    <a:pt x="0" y="1306"/>
                    <a:pt x="215" y="1582"/>
                    <a:pt x="390" y="1582"/>
                  </a:cubicBezTo>
                  <a:cubicBezTo>
                    <a:pt x="437" y="1582"/>
                    <a:pt x="481" y="1562"/>
                    <a:pt x="514" y="1513"/>
                  </a:cubicBezTo>
                  <a:lnTo>
                    <a:pt x="1701" y="336"/>
                  </a:lnTo>
                  <a:lnTo>
                    <a:pt x="13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246583" y="331060"/>
            <a:ext cx="4114800" cy="1454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Conclusion</a:t>
            </a:r>
            <a:endParaRPr sz="4800" dirty="0"/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1171;p46">
            <a:extLst>
              <a:ext uri="{FF2B5EF4-FFF2-40B4-BE49-F238E27FC236}">
                <a16:creationId xmlns:a16="http://schemas.microsoft.com/office/drawing/2014/main" id="{39154BB2-59DE-4D30-86C2-C47C1ECF36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133" y="1955779"/>
            <a:ext cx="4441597" cy="1383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accuracy of all algorithms was good, but after adjusting the random forest algorithm, it became better than others, so I recommend applying it.</a:t>
            </a:r>
            <a:endParaRPr dirty="0"/>
          </a:p>
        </p:txBody>
      </p:sp>
      <p:grpSp>
        <p:nvGrpSpPr>
          <p:cNvPr id="761" name="Google Shape;3714;p80">
            <a:extLst>
              <a:ext uri="{FF2B5EF4-FFF2-40B4-BE49-F238E27FC236}">
                <a16:creationId xmlns:a16="http://schemas.microsoft.com/office/drawing/2014/main" id="{169612DA-0A34-41FC-973F-A8039684C557}"/>
              </a:ext>
            </a:extLst>
          </p:cNvPr>
          <p:cNvGrpSpPr/>
          <p:nvPr/>
        </p:nvGrpSpPr>
        <p:grpSpPr>
          <a:xfrm>
            <a:off x="4985376" y="1058469"/>
            <a:ext cx="3871500" cy="2706169"/>
            <a:chOff x="548975" y="1345025"/>
            <a:chExt cx="2034623" cy="1411649"/>
          </a:xfrm>
        </p:grpSpPr>
        <p:sp>
          <p:nvSpPr>
            <p:cNvPr id="762" name="Google Shape;3715;p80">
              <a:extLst>
                <a:ext uri="{FF2B5EF4-FFF2-40B4-BE49-F238E27FC236}">
                  <a16:creationId xmlns:a16="http://schemas.microsoft.com/office/drawing/2014/main" id="{E74BF341-C436-40ED-B8AE-0D232609FEB3}"/>
                </a:ext>
              </a:extLst>
            </p:cNvPr>
            <p:cNvSpPr/>
            <p:nvPr/>
          </p:nvSpPr>
          <p:spPr>
            <a:xfrm>
              <a:off x="1351598" y="1616887"/>
              <a:ext cx="207376" cy="275091"/>
            </a:xfrm>
            <a:custGeom>
              <a:avLst/>
              <a:gdLst/>
              <a:ahLst/>
              <a:cxnLst/>
              <a:rect l="l" t="t" r="r" b="b"/>
              <a:pathLst>
                <a:path w="7108" h="9429" extrusionOk="0">
                  <a:moveTo>
                    <a:pt x="0" y="1"/>
                  </a:moveTo>
                  <a:lnTo>
                    <a:pt x="0" y="9429"/>
                  </a:lnTo>
                  <a:lnTo>
                    <a:pt x="7107" y="9429"/>
                  </a:lnTo>
                  <a:lnTo>
                    <a:pt x="71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3716;p80">
              <a:extLst>
                <a:ext uri="{FF2B5EF4-FFF2-40B4-BE49-F238E27FC236}">
                  <a16:creationId xmlns:a16="http://schemas.microsoft.com/office/drawing/2014/main" id="{096F28B0-4C35-47E4-8219-1D9697AE19FD}"/>
                </a:ext>
              </a:extLst>
            </p:cNvPr>
            <p:cNvSpPr/>
            <p:nvPr/>
          </p:nvSpPr>
          <p:spPr>
            <a:xfrm>
              <a:off x="1375231" y="1665202"/>
              <a:ext cx="40582" cy="29"/>
            </a:xfrm>
            <a:custGeom>
              <a:avLst/>
              <a:gdLst/>
              <a:ahLst/>
              <a:cxnLst/>
              <a:rect l="l" t="t" r="r" b="b"/>
              <a:pathLst>
                <a:path w="1391" h="1" fill="none" extrusionOk="0">
                  <a:moveTo>
                    <a:pt x="0" y="1"/>
                  </a:moveTo>
                  <a:lnTo>
                    <a:pt x="1390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3717;p80">
              <a:extLst>
                <a:ext uri="{FF2B5EF4-FFF2-40B4-BE49-F238E27FC236}">
                  <a16:creationId xmlns:a16="http://schemas.microsoft.com/office/drawing/2014/main" id="{F43EB059-B80F-408A-ABBD-05DC9F5DC1C6}"/>
                </a:ext>
              </a:extLst>
            </p:cNvPr>
            <p:cNvSpPr/>
            <p:nvPr/>
          </p:nvSpPr>
          <p:spPr>
            <a:xfrm>
              <a:off x="1375231" y="1705757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3718;p80">
              <a:extLst>
                <a:ext uri="{FF2B5EF4-FFF2-40B4-BE49-F238E27FC236}">
                  <a16:creationId xmlns:a16="http://schemas.microsoft.com/office/drawing/2014/main" id="{C6F1498A-02D1-4D26-A771-02294BB04F51}"/>
                </a:ext>
              </a:extLst>
            </p:cNvPr>
            <p:cNvSpPr/>
            <p:nvPr/>
          </p:nvSpPr>
          <p:spPr>
            <a:xfrm>
              <a:off x="1375231" y="174666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3719;p80">
              <a:extLst>
                <a:ext uri="{FF2B5EF4-FFF2-40B4-BE49-F238E27FC236}">
                  <a16:creationId xmlns:a16="http://schemas.microsoft.com/office/drawing/2014/main" id="{4F680387-7A9A-4CA4-9212-B7006C1376F7}"/>
                </a:ext>
              </a:extLst>
            </p:cNvPr>
            <p:cNvSpPr/>
            <p:nvPr/>
          </p:nvSpPr>
          <p:spPr>
            <a:xfrm>
              <a:off x="1375231" y="1787216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3720;p80">
              <a:extLst>
                <a:ext uri="{FF2B5EF4-FFF2-40B4-BE49-F238E27FC236}">
                  <a16:creationId xmlns:a16="http://schemas.microsoft.com/office/drawing/2014/main" id="{61C0308E-377E-4A8B-9E87-431FD7C194F6}"/>
                </a:ext>
              </a:extLst>
            </p:cNvPr>
            <p:cNvSpPr/>
            <p:nvPr/>
          </p:nvSpPr>
          <p:spPr>
            <a:xfrm>
              <a:off x="1375231" y="1827771"/>
              <a:ext cx="152702" cy="29"/>
            </a:xfrm>
            <a:custGeom>
              <a:avLst/>
              <a:gdLst/>
              <a:ahLst/>
              <a:cxnLst/>
              <a:rect l="l" t="t" r="r" b="b"/>
              <a:pathLst>
                <a:path w="5234" h="1" fill="none" extrusionOk="0">
                  <a:moveTo>
                    <a:pt x="0" y="1"/>
                  </a:moveTo>
                  <a:lnTo>
                    <a:pt x="5234" y="1"/>
                  </a:lnTo>
                </a:path>
              </a:pathLst>
            </a:custGeom>
            <a:noFill/>
            <a:ln w="33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721;p80">
              <a:extLst>
                <a:ext uri="{FF2B5EF4-FFF2-40B4-BE49-F238E27FC236}">
                  <a16:creationId xmlns:a16="http://schemas.microsoft.com/office/drawing/2014/main" id="{6B5CD1B6-7F13-406D-851E-1C8058C569C6}"/>
                </a:ext>
              </a:extLst>
            </p:cNvPr>
            <p:cNvSpPr/>
            <p:nvPr/>
          </p:nvSpPr>
          <p:spPr>
            <a:xfrm>
              <a:off x="654445" y="1562911"/>
              <a:ext cx="95227" cy="229636"/>
            </a:xfrm>
            <a:custGeom>
              <a:avLst/>
              <a:gdLst/>
              <a:ahLst/>
              <a:cxnLst/>
              <a:rect l="l" t="t" r="r" b="b"/>
              <a:pathLst>
                <a:path w="3264" h="7871" extrusionOk="0">
                  <a:moveTo>
                    <a:pt x="1662" y="1"/>
                  </a:moveTo>
                  <a:cubicBezTo>
                    <a:pt x="477" y="1"/>
                    <a:pt x="0" y="1795"/>
                    <a:pt x="12" y="3483"/>
                  </a:cubicBezTo>
                  <a:cubicBezTo>
                    <a:pt x="24" y="5271"/>
                    <a:pt x="1208" y="7870"/>
                    <a:pt x="1208" y="7870"/>
                  </a:cubicBezTo>
                  <a:cubicBezTo>
                    <a:pt x="1208" y="7870"/>
                    <a:pt x="2200" y="4873"/>
                    <a:pt x="2598" y="3748"/>
                  </a:cubicBezTo>
                  <a:cubicBezTo>
                    <a:pt x="2997" y="2612"/>
                    <a:pt x="3263" y="292"/>
                    <a:pt x="1909" y="26"/>
                  </a:cubicBezTo>
                  <a:cubicBezTo>
                    <a:pt x="1824" y="9"/>
                    <a:pt x="1741" y="1"/>
                    <a:pt x="16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722;p80">
              <a:extLst>
                <a:ext uri="{FF2B5EF4-FFF2-40B4-BE49-F238E27FC236}">
                  <a16:creationId xmlns:a16="http://schemas.microsoft.com/office/drawing/2014/main" id="{11E3BBC3-C74C-4609-89F1-EE1D7DB37DAC}"/>
                </a:ext>
              </a:extLst>
            </p:cNvPr>
            <p:cNvSpPr/>
            <p:nvPr/>
          </p:nvSpPr>
          <p:spPr>
            <a:xfrm>
              <a:off x="548975" y="1781702"/>
              <a:ext cx="134030" cy="151185"/>
            </a:xfrm>
            <a:custGeom>
              <a:avLst/>
              <a:gdLst/>
              <a:ahLst/>
              <a:cxnLst/>
              <a:rect l="l" t="t" r="r" b="b"/>
              <a:pathLst>
                <a:path w="4594" h="5182" extrusionOk="0">
                  <a:moveTo>
                    <a:pt x="2066" y="0"/>
                  </a:moveTo>
                  <a:cubicBezTo>
                    <a:pt x="1980" y="0"/>
                    <a:pt x="1892" y="15"/>
                    <a:pt x="1802" y="45"/>
                  </a:cubicBezTo>
                  <a:cubicBezTo>
                    <a:pt x="1" y="649"/>
                    <a:pt x="1705" y="4674"/>
                    <a:pt x="4594" y="5182"/>
                  </a:cubicBezTo>
                  <a:cubicBezTo>
                    <a:pt x="4594" y="5182"/>
                    <a:pt x="3699" y="0"/>
                    <a:pt x="20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723;p80">
              <a:extLst>
                <a:ext uri="{FF2B5EF4-FFF2-40B4-BE49-F238E27FC236}">
                  <a16:creationId xmlns:a16="http://schemas.microsoft.com/office/drawing/2014/main" id="{80C74A67-EBBF-4319-A5D3-0DE6D3F6144A}"/>
                </a:ext>
              </a:extLst>
            </p:cNvPr>
            <p:cNvSpPr/>
            <p:nvPr/>
          </p:nvSpPr>
          <p:spPr>
            <a:xfrm>
              <a:off x="704511" y="1730965"/>
              <a:ext cx="102638" cy="145496"/>
            </a:xfrm>
            <a:custGeom>
              <a:avLst/>
              <a:gdLst/>
              <a:ahLst/>
              <a:cxnLst/>
              <a:rect l="l" t="t" r="r" b="b"/>
              <a:pathLst>
                <a:path w="3518" h="4987" extrusionOk="0">
                  <a:moveTo>
                    <a:pt x="2339" y="1"/>
                  </a:moveTo>
                  <a:cubicBezTo>
                    <a:pt x="1907" y="1"/>
                    <a:pt x="1352" y="367"/>
                    <a:pt x="870" y="1324"/>
                  </a:cubicBezTo>
                  <a:cubicBezTo>
                    <a:pt x="0" y="3029"/>
                    <a:pt x="157" y="4987"/>
                    <a:pt x="157" y="4987"/>
                  </a:cubicBezTo>
                  <a:cubicBezTo>
                    <a:pt x="822" y="3875"/>
                    <a:pt x="3517" y="2267"/>
                    <a:pt x="3034" y="563"/>
                  </a:cubicBezTo>
                  <a:cubicBezTo>
                    <a:pt x="2938" y="224"/>
                    <a:pt x="2676" y="1"/>
                    <a:pt x="2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724;p80">
              <a:extLst>
                <a:ext uri="{FF2B5EF4-FFF2-40B4-BE49-F238E27FC236}">
                  <a16:creationId xmlns:a16="http://schemas.microsoft.com/office/drawing/2014/main" id="{7E04D48B-6F88-4911-ACD0-813B0C1A6384}"/>
                </a:ext>
              </a:extLst>
            </p:cNvPr>
            <p:cNvSpPr/>
            <p:nvPr/>
          </p:nvSpPr>
          <p:spPr>
            <a:xfrm>
              <a:off x="722833" y="1843642"/>
              <a:ext cx="117459" cy="171753"/>
            </a:xfrm>
            <a:custGeom>
              <a:avLst/>
              <a:gdLst/>
              <a:ahLst/>
              <a:cxnLst/>
              <a:rect l="l" t="t" r="r" b="b"/>
              <a:pathLst>
                <a:path w="4026" h="5887" extrusionOk="0">
                  <a:moveTo>
                    <a:pt x="2655" y="1"/>
                  </a:moveTo>
                  <a:cubicBezTo>
                    <a:pt x="1864" y="1"/>
                    <a:pt x="963" y="749"/>
                    <a:pt x="544" y="2164"/>
                  </a:cubicBezTo>
                  <a:cubicBezTo>
                    <a:pt x="182" y="3373"/>
                    <a:pt x="1" y="4618"/>
                    <a:pt x="1" y="5887"/>
                  </a:cubicBezTo>
                  <a:cubicBezTo>
                    <a:pt x="629" y="5271"/>
                    <a:pt x="1306" y="4702"/>
                    <a:pt x="2019" y="4195"/>
                  </a:cubicBezTo>
                  <a:cubicBezTo>
                    <a:pt x="3445" y="3192"/>
                    <a:pt x="4025" y="956"/>
                    <a:pt x="3590" y="448"/>
                  </a:cubicBezTo>
                  <a:cubicBezTo>
                    <a:pt x="3334" y="147"/>
                    <a:pt x="3005" y="1"/>
                    <a:pt x="26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725;p80">
              <a:extLst>
                <a:ext uri="{FF2B5EF4-FFF2-40B4-BE49-F238E27FC236}">
                  <a16:creationId xmlns:a16="http://schemas.microsoft.com/office/drawing/2014/main" id="{6DF407E0-DCFE-46A3-A379-9389B18A3464}"/>
                </a:ext>
              </a:extLst>
            </p:cNvPr>
            <p:cNvSpPr/>
            <p:nvPr/>
          </p:nvSpPr>
          <p:spPr>
            <a:xfrm>
              <a:off x="584861" y="1954628"/>
              <a:ext cx="125307" cy="104797"/>
            </a:xfrm>
            <a:custGeom>
              <a:avLst/>
              <a:gdLst/>
              <a:ahLst/>
              <a:cxnLst/>
              <a:rect l="l" t="t" r="r" b="b"/>
              <a:pathLst>
                <a:path w="4295" h="3592" extrusionOk="0">
                  <a:moveTo>
                    <a:pt x="971" y="0"/>
                  </a:moveTo>
                  <a:cubicBezTo>
                    <a:pt x="180" y="0"/>
                    <a:pt x="1" y="817"/>
                    <a:pt x="294" y="1648"/>
                  </a:cubicBezTo>
                  <a:cubicBezTo>
                    <a:pt x="647" y="2663"/>
                    <a:pt x="1937" y="3592"/>
                    <a:pt x="3930" y="3592"/>
                  </a:cubicBezTo>
                  <a:cubicBezTo>
                    <a:pt x="4049" y="3592"/>
                    <a:pt x="4170" y="3589"/>
                    <a:pt x="4294" y="3582"/>
                  </a:cubicBezTo>
                  <a:cubicBezTo>
                    <a:pt x="4294" y="3582"/>
                    <a:pt x="3255" y="874"/>
                    <a:pt x="1780" y="210"/>
                  </a:cubicBezTo>
                  <a:cubicBezTo>
                    <a:pt x="1461" y="64"/>
                    <a:pt x="1192" y="0"/>
                    <a:pt x="9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726;p80">
              <a:extLst>
                <a:ext uri="{FF2B5EF4-FFF2-40B4-BE49-F238E27FC236}">
                  <a16:creationId xmlns:a16="http://schemas.microsoft.com/office/drawing/2014/main" id="{B772BDB6-2B52-43F6-AE29-ADA6118FCCF9}"/>
                </a:ext>
              </a:extLst>
            </p:cNvPr>
            <p:cNvSpPr/>
            <p:nvPr/>
          </p:nvSpPr>
          <p:spPr>
            <a:xfrm>
              <a:off x="652315" y="1568221"/>
              <a:ext cx="86066" cy="556484"/>
            </a:xfrm>
            <a:custGeom>
              <a:avLst/>
              <a:gdLst/>
              <a:ahLst/>
              <a:cxnLst/>
              <a:rect l="l" t="t" r="r" b="b"/>
              <a:pathLst>
                <a:path w="2950" h="19074" fill="none" extrusionOk="0">
                  <a:moveTo>
                    <a:pt x="1837" y="1"/>
                  </a:moveTo>
                  <a:cubicBezTo>
                    <a:pt x="1837" y="1"/>
                    <a:pt x="0" y="8764"/>
                    <a:pt x="2949" y="19074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727;p80">
              <a:extLst>
                <a:ext uri="{FF2B5EF4-FFF2-40B4-BE49-F238E27FC236}">
                  <a16:creationId xmlns:a16="http://schemas.microsoft.com/office/drawing/2014/main" id="{86275462-E4F2-4B91-AE84-88B177A85079}"/>
                </a:ext>
              </a:extLst>
            </p:cNvPr>
            <p:cNvSpPr/>
            <p:nvPr/>
          </p:nvSpPr>
          <p:spPr>
            <a:xfrm>
              <a:off x="716852" y="1867275"/>
              <a:ext cx="79006" cy="170003"/>
            </a:xfrm>
            <a:custGeom>
              <a:avLst/>
              <a:gdLst/>
              <a:ahLst/>
              <a:cxnLst/>
              <a:rect l="l" t="t" r="r" b="b"/>
              <a:pathLst>
                <a:path w="2708" h="5827" fill="none" extrusionOk="0">
                  <a:moveTo>
                    <a:pt x="2708" y="0"/>
                  </a:moveTo>
                  <a:cubicBezTo>
                    <a:pt x="2659" y="49"/>
                    <a:pt x="532" y="3409"/>
                    <a:pt x="0" y="582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728;p80">
              <a:extLst>
                <a:ext uri="{FF2B5EF4-FFF2-40B4-BE49-F238E27FC236}">
                  <a16:creationId xmlns:a16="http://schemas.microsoft.com/office/drawing/2014/main" id="{8297F52E-4770-4791-BD10-702DB54B56BD}"/>
                </a:ext>
              </a:extLst>
            </p:cNvPr>
            <p:cNvSpPr/>
            <p:nvPr/>
          </p:nvSpPr>
          <p:spPr>
            <a:xfrm>
              <a:off x="608581" y="1974467"/>
              <a:ext cx="114629" cy="92076"/>
            </a:xfrm>
            <a:custGeom>
              <a:avLst/>
              <a:gdLst/>
              <a:ahLst/>
              <a:cxnLst/>
              <a:rect l="l" t="t" r="r" b="b"/>
              <a:pathLst>
                <a:path w="3929" h="3156" fill="none" extrusionOk="0">
                  <a:moveTo>
                    <a:pt x="0" y="1"/>
                  </a:moveTo>
                  <a:cubicBezTo>
                    <a:pt x="0" y="1"/>
                    <a:pt x="726" y="1463"/>
                    <a:pt x="3929" y="3156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729;p80">
              <a:extLst>
                <a:ext uri="{FF2B5EF4-FFF2-40B4-BE49-F238E27FC236}">
                  <a16:creationId xmlns:a16="http://schemas.microsoft.com/office/drawing/2014/main" id="{77B2D6E6-38BB-432B-98F3-A282D5B85AD8}"/>
                </a:ext>
              </a:extLst>
            </p:cNvPr>
            <p:cNvSpPr/>
            <p:nvPr/>
          </p:nvSpPr>
          <p:spPr>
            <a:xfrm>
              <a:off x="597640" y="1802387"/>
              <a:ext cx="103017" cy="139311"/>
            </a:xfrm>
            <a:custGeom>
              <a:avLst/>
              <a:gdLst/>
              <a:ahLst/>
              <a:cxnLst/>
              <a:rect l="l" t="t" r="r" b="b"/>
              <a:pathLst>
                <a:path w="3531" h="4775" fill="none" extrusionOk="0">
                  <a:moveTo>
                    <a:pt x="1" y="1"/>
                  </a:moveTo>
                  <a:cubicBezTo>
                    <a:pt x="242" y="1596"/>
                    <a:pt x="968" y="3300"/>
                    <a:pt x="3530" y="4775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730;p80">
              <a:extLst>
                <a:ext uri="{FF2B5EF4-FFF2-40B4-BE49-F238E27FC236}">
                  <a16:creationId xmlns:a16="http://schemas.microsoft.com/office/drawing/2014/main" id="{906C47EA-09B1-4FC0-B794-ECAFC49C29E0}"/>
                </a:ext>
              </a:extLst>
            </p:cNvPr>
            <p:cNvSpPr/>
            <p:nvPr/>
          </p:nvSpPr>
          <p:spPr>
            <a:xfrm>
              <a:off x="697450" y="1743510"/>
              <a:ext cx="78306" cy="172453"/>
            </a:xfrm>
            <a:custGeom>
              <a:avLst/>
              <a:gdLst/>
              <a:ahLst/>
              <a:cxnLst/>
              <a:rect l="l" t="t" r="r" b="b"/>
              <a:pathLst>
                <a:path w="2684" h="5911" fill="none" extrusionOk="0">
                  <a:moveTo>
                    <a:pt x="2684" y="0"/>
                  </a:moveTo>
                  <a:cubicBezTo>
                    <a:pt x="2684" y="0"/>
                    <a:pt x="1064" y="1813"/>
                    <a:pt x="0" y="5910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731;p80">
              <a:extLst>
                <a:ext uri="{FF2B5EF4-FFF2-40B4-BE49-F238E27FC236}">
                  <a16:creationId xmlns:a16="http://schemas.microsoft.com/office/drawing/2014/main" id="{0261B272-3DAF-4758-88E2-8EB7D414E0F9}"/>
                </a:ext>
              </a:extLst>
            </p:cNvPr>
            <p:cNvSpPr/>
            <p:nvPr/>
          </p:nvSpPr>
          <p:spPr>
            <a:xfrm>
              <a:off x="2483586" y="1934292"/>
              <a:ext cx="57504" cy="144241"/>
            </a:xfrm>
            <a:custGeom>
              <a:avLst/>
              <a:gdLst/>
              <a:ahLst/>
              <a:cxnLst/>
              <a:rect l="l" t="t" r="r" b="b"/>
              <a:pathLst>
                <a:path w="1971" h="4944" extrusionOk="0">
                  <a:moveTo>
                    <a:pt x="991" y="0"/>
                  </a:moveTo>
                  <a:cubicBezTo>
                    <a:pt x="109" y="0"/>
                    <a:pt x="0" y="1463"/>
                    <a:pt x="109" y="2224"/>
                  </a:cubicBezTo>
                  <a:cubicBezTo>
                    <a:pt x="218" y="2973"/>
                    <a:pt x="484" y="4944"/>
                    <a:pt x="484" y="4944"/>
                  </a:cubicBezTo>
                  <a:cubicBezTo>
                    <a:pt x="484" y="4944"/>
                    <a:pt x="1523" y="3481"/>
                    <a:pt x="1753" y="2369"/>
                  </a:cubicBezTo>
                  <a:cubicBezTo>
                    <a:pt x="1970" y="1245"/>
                    <a:pt x="1861" y="0"/>
                    <a:pt x="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732;p80">
              <a:extLst>
                <a:ext uri="{FF2B5EF4-FFF2-40B4-BE49-F238E27FC236}">
                  <a16:creationId xmlns:a16="http://schemas.microsoft.com/office/drawing/2014/main" id="{DA37D7B0-7AAA-4B4F-8115-21901DD9FA2F}"/>
                </a:ext>
              </a:extLst>
            </p:cNvPr>
            <p:cNvSpPr/>
            <p:nvPr/>
          </p:nvSpPr>
          <p:spPr>
            <a:xfrm>
              <a:off x="2485336" y="2080755"/>
              <a:ext cx="98261" cy="85249"/>
            </a:xfrm>
            <a:custGeom>
              <a:avLst/>
              <a:gdLst/>
              <a:ahLst/>
              <a:cxnLst/>
              <a:rect l="l" t="t" r="r" b="b"/>
              <a:pathLst>
                <a:path w="3368" h="2922" extrusionOk="0">
                  <a:moveTo>
                    <a:pt x="2082" y="0"/>
                  </a:moveTo>
                  <a:cubicBezTo>
                    <a:pt x="1097" y="0"/>
                    <a:pt x="1" y="2921"/>
                    <a:pt x="1" y="2921"/>
                  </a:cubicBezTo>
                  <a:cubicBezTo>
                    <a:pt x="10" y="2921"/>
                    <a:pt x="20" y="2921"/>
                    <a:pt x="29" y="2921"/>
                  </a:cubicBezTo>
                  <a:cubicBezTo>
                    <a:pt x="1854" y="2921"/>
                    <a:pt x="3367" y="658"/>
                    <a:pt x="2333" y="69"/>
                  </a:cubicBezTo>
                  <a:cubicBezTo>
                    <a:pt x="2251" y="22"/>
                    <a:pt x="2167" y="0"/>
                    <a:pt x="20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733;p80">
              <a:extLst>
                <a:ext uri="{FF2B5EF4-FFF2-40B4-BE49-F238E27FC236}">
                  <a16:creationId xmlns:a16="http://schemas.microsoft.com/office/drawing/2014/main" id="{7E3266C1-A2B0-4153-8056-E3D2B8A24B2A}"/>
                </a:ext>
              </a:extLst>
            </p:cNvPr>
            <p:cNvSpPr/>
            <p:nvPr/>
          </p:nvSpPr>
          <p:spPr>
            <a:xfrm>
              <a:off x="2424680" y="2030193"/>
              <a:ext cx="60684" cy="97707"/>
            </a:xfrm>
            <a:custGeom>
              <a:avLst/>
              <a:gdLst/>
              <a:ahLst/>
              <a:cxnLst/>
              <a:rect l="l" t="t" r="r" b="b"/>
              <a:pathLst>
                <a:path w="2080" h="3349" extrusionOk="0">
                  <a:moveTo>
                    <a:pt x="910" y="0"/>
                  </a:moveTo>
                  <a:cubicBezTo>
                    <a:pt x="736" y="0"/>
                    <a:pt x="583" y="105"/>
                    <a:pt x="496" y="279"/>
                  </a:cubicBezTo>
                  <a:cubicBezTo>
                    <a:pt x="1" y="1270"/>
                    <a:pt x="1463" y="2587"/>
                    <a:pt x="1741" y="3349"/>
                  </a:cubicBezTo>
                  <a:cubicBezTo>
                    <a:pt x="1741" y="3349"/>
                    <a:pt x="2080" y="2152"/>
                    <a:pt x="1741" y="1004"/>
                  </a:cubicBezTo>
                  <a:cubicBezTo>
                    <a:pt x="1538" y="283"/>
                    <a:pt x="1195" y="0"/>
                    <a:pt x="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734;p80">
              <a:extLst>
                <a:ext uri="{FF2B5EF4-FFF2-40B4-BE49-F238E27FC236}">
                  <a16:creationId xmlns:a16="http://schemas.microsoft.com/office/drawing/2014/main" id="{C1EDB9D8-5E5A-4188-B839-2AD94190B53B}"/>
                </a:ext>
              </a:extLst>
            </p:cNvPr>
            <p:cNvSpPr/>
            <p:nvPr/>
          </p:nvSpPr>
          <p:spPr>
            <a:xfrm>
              <a:off x="2428210" y="1937443"/>
              <a:ext cx="88896" cy="341027"/>
            </a:xfrm>
            <a:custGeom>
              <a:avLst/>
              <a:gdLst/>
              <a:ahLst/>
              <a:cxnLst/>
              <a:rect l="l" t="t" r="r" b="b"/>
              <a:pathLst>
                <a:path w="3047" h="11689" fill="none" extrusionOk="0">
                  <a:moveTo>
                    <a:pt x="2950" y="1"/>
                  </a:moveTo>
                  <a:cubicBezTo>
                    <a:pt x="2950" y="1"/>
                    <a:pt x="3046" y="5645"/>
                    <a:pt x="0" y="11689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735;p80">
              <a:extLst>
                <a:ext uri="{FF2B5EF4-FFF2-40B4-BE49-F238E27FC236}">
                  <a16:creationId xmlns:a16="http://schemas.microsoft.com/office/drawing/2014/main" id="{95E28056-DE94-4D94-8B8D-CBB979ACC5BA}"/>
                </a:ext>
              </a:extLst>
            </p:cNvPr>
            <p:cNvSpPr/>
            <p:nvPr/>
          </p:nvSpPr>
          <p:spPr>
            <a:xfrm>
              <a:off x="2472995" y="2095431"/>
              <a:ext cx="80435" cy="73725"/>
            </a:xfrm>
            <a:custGeom>
              <a:avLst/>
              <a:gdLst/>
              <a:ahLst/>
              <a:cxnLst/>
              <a:rect l="l" t="t" r="r" b="b"/>
              <a:pathLst>
                <a:path w="2757" h="2527" fill="none" extrusionOk="0">
                  <a:moveTo>
                    <a:pt x="2756" y="1"/>
                  </a:moveTo>
                  <a:cubicBezTo>
                    <a:pt x="2418" y="956"/>
                    <a:pt x="1765" y="1923"/>
                    <a:pt x="0" y="252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736;p80">
              <a:extLst>
                <a:ext uri="{FF2B5EF4-FFF2-40B4-BE49-F238E27FC236}">
                  <a16:creationId xmlns:a16="http://schemas.microsoft.com/office/drawing/2014/main" id="{89AC7AEB-DCF3-4826-9315-D73C9EA9698B}"/>
                </a:ext>
              </a:extLst>
            </p:cNvPr>
            <p:cNvSpPr/>
            <p:nvPr/>
          </p:nvSpPr>
          <p:spPr>
            <a:xfrm>
              <a:off x="2450413" y="2037954"/>
              <a:ext cx="27541" cy="116058"/>
            </a:xfrm>
            <a:custGeom>
              <a:avLst/>
              <a:gdLst/>
              <a:ahLst/>
              <a:cxnLst/>
              <a:rect l="l" t="t" r="r" b="b"/>
              <a:pathLst>
                <a:path w="944" h="3978" fill="none" extrusionOk="0">
                  <a:moveTo>
                    <a:pt x="1" y="1"/>
                  </a:moveTo>
                  <a:cubicBezTo>
                    <a:pt x="1" y="1"/>
                    <a:pt x="774" y="1306"/>
                    <a:pt x="944" y="3977"/>
                  </a:cubicBezTo>
                </a:path>
              </a:pathLst>
            </a:custGeom>
            <a:noFill/>
            <a:ln w="3925" cap="flat" cmpd="sng">
              <a:solidFill>
                <a:srgbClr val="995417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737;p80">
              <a:extLst>
                <a:ext uri="{FF2B5EF4-FFF2-40B4-BE49-F238E27FC236}">
                  <a16:creationId xmlns:a16="http://schemas.microsoft.com/office/drawing/2014/main" id="{1AE093D5-AA2C-4F98-A8D3-468C3CDDC6B0}"/>
                </a:ext>
              </a:extLst>
            </p:cNvPr>
            <p:cNvSpPr/>
            <p:nvPr/>
          </p:nvSpPr>
          <p:spPr>
            <a:xfrm>
              <a:off x="2084696" y="1681774"/>
              <a:ext cx="391849" cy="135635"/>
            </a:xfrm>
            <a:custGeom>
              <a:avLst/>
              <a:gdLst/>
              <a:ahLst/>
              <a:cxnLst/>
              <a:rect l="l" t="t" r="r" b="b"/>
              <a:pathLst>
                <a:path w="13431" h="4649" extrusionOk="0">
                  <a:moveTo>
                    <a:pt x="7091" y="0"/>
                  </a:moveTo>
                  <a:cubicBezTo>
                    <a:pt x="7081" y="0"/>
                    <a:pt x="7071" y="1"/>
                    <a:pt x="7061" y="1"/>
                  </a:cubicBezTo>
                  <a:cubicBezTo>
                    <a:pt x="5912" y="36"/>
                    <a:pt x="5220" y="2565"/>
                    <a:pt x="4611" y="2565"/>
                  </a:cubicBezTo>
                  <a:cubicBezTo>
                    <a:pt x="4585" y="2565"/>
                    <a:pt x="4560" y="2560"/>
                    <a:pt x="4534" y="2551"/>
                  </a:cubicBezTo>
                  <a:cubicBezTo>
                    <a:pt x="4342" y="2482"/>
                    <a:pt x="4099" y="2443"/>
                    <a:pt x="3849" y="2443"/>
                  </a:cubicBezTo>
                  <a:cubicBezTo>
                    <a:pt x="3265" y="2443"/>
                    <a:pt x="2645" y="2658"/>
                    <a:pt x="2552" y="3216"/>
                  </a:cubicBezTo>
                  <a:cubicBezTo>
                    <a:pt x="2419" y="4014"/>
                    <a:pt x="111" y="3615"/>
                    <a:pt x="38" y="4243"/>
                  </a:cubicBezTo>
                  <a:cubicBezTo>
                    <a:pt x="0" y="4570"/>
                    <a:pt x="616" y="4649"/>
                    <a:pt x="1466" y="4649"/>
                  </a:cubicBezTo>
                  <a:cubicBezTo>
                    <a:pt x="2251" y="4649"/>
                    <a:pt x="3234" y="4582"/>
                    <a:pt x="4087" y="4582"/>
                  </a:cubicBezTo>
                  <a:lnTo>
                    <a:pt x="11436" y="4582"/>
                  </a:lnTo>
                  <a:cubicBezTo>
                    <a:pt x="11730" y="4582"/>
                    <a:pt x="12013" y="4590"/>
                    <a:pt x="12267" y="4590"/>
                  </a:cubicBezTo>
                  <a:cubicBezTo>
                    <a:pt x="12872" y="4590"/>
                    <a:pt x="13315" y="4542"/>
                    <a:pt x="13358" y="4219"/>
                  </a:cubicBezTo>
                  <a:cubicBezTo>
                    <a:pt x="13430" y="3748"/>
                    <a:pt x="12717" y="3651"/>
                    <a:pt x="12427" y="3252"/>
                  </a:cubicBezTo>
                  <a:cubicBezTo>
                    <a:pt x="12137" y="2853"/>
                    <a:pt x="12234" y="1463"/>
                    <a:pt x="11001" y="1463"/>
                  </a:cubicBezTo>
                  <a:cubicBezTo>
                    <a:pt x="9877" y="1463"/>
                    <a:pt x="9522" y="2293"/>
                    <a:pt x="9105" y="2293"/>
                  </a:cubicBezTo>
                  <a:cubicBezTo>
                    <a:pt x="9068" y="2293"/>
                    <a:pt x="9032" y="2287"/>
                    <a:pt x="8994" y="2273"/>
                  </a:cubicBezTo>
                  <a:cubicBezTo>
                    <a:pt x="8527" y="2093"/>
                    <a:pt x="8262" y="0"/>
                    <a:pt x="7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738;p80">
              <a:extLst>
                <a:ext uri="{FF2B5EF4-FFF2-40B4-BE49-F238E27FC236}">
                  <a16:creationId xmlns:a16="http://schemas.microsoft.com/office/drawing/2014/main" id="{7C963037-8CE0-4277-8B23-20CC1156A874}"/>
                </a:ext>
              </a:extLst>
            </p:cNvPr>
            <p:cNvSpPr/>
            <p:nvPr/>
          </p:nvSpPr>
          <p:spPr>
            <a:xfrm>
              <a:off x="2006797" y="1866575"/>
              <a:ext cx="223597" cy="342777"/>
            </a:xfrm>
            <a:custGeom>
              <a:avLst/>
              <a:gdLst/>
              <a:ahLst/>
              <a:cxnLst/>
              <a:rect l="l" t="t" r="r" b="b"/>
              <a:pathLst>
                <a:path w="7664" h="11749" extrusionOk="0">
                  <a:moveTo>
                    <a:pt x="3312" y="0"/>
                  </a:moveTo>
                  <a:cubicBezTo>
                    <a:pt x="3216" y="0"/>
                    <a:pt x="3119" y="37"/>
                    <a:pt x="3059" y="109"/>
                  </a:cubicBezTo>
                  <a:cubicBezTo>
                    <a:pt x="2986" y="170"/>
                    <a:pt x="2950" y="266"/>
                    <a:pt x="2950" y="351"/>
                  </a:cubicBezTo>
                  <a:lnTo>
                    <a:pt x="2950" y="1245"/>
                  </a:lnTo>
                  <a:cubicBezTo>
                    <a:pt x="2575" y="1306"/>
                    <a:pt x="2213" y="1414"/>
                    <a:pt x="1874" y="1572"/>
                  </a:cubicBezTo>
                  <a:cubicBezTo>
                    <a:pt x="1560" y="1717"/>
                    <a:pt x="1282" y="1910"/>
                    <a:pt x="1028" y="2152"/>
                  </a:cubicBezTo>
                  <a:cubicBezTo>
                    <a:pt x="811" y="2369"/>
                    <a:pt x="617" y="2635"/>
                    <a:pt x="484" y="2925"/>
                  </a:cubicBezTo>
                  <a:cubicBezTo>
                    <a:pt x="351" y="3228"/>
                    <a:pt x="279" y="3542"/>
                    <a:pt x="279" y="3868"/>
                  </a:cubicBezTo>
                  <a:cubicBezTo>
                    <a:pt x="279" y="4207"/>
                    <a:pt x="327" y="4557"/>
                    <a:pt x="448" y="4883"/>
                  </a:cubicBezTo>
                  <a:cubicBezTo>
                    <a:pt x="545" y="5161"/>
                    <a:pt x="714" y="5415"/>
                    <a:pt x="931" y="5621"/>
                  </a:cubicBezTo>
                  <a:cubicBezTo>
                    <a:pt x="1173" y="5838"/>
                    <a:pt x="1451" y="6020"/>
                    <a:pt x="1753" y="6140"/>
                  </a:cubicBezTo>
                  <a:cubicBezTo>
                    <a:pt x="2128" y="6298"/>
                    <a:pt x="2515" y="6431"/>
                    <a:pt x="2914" y="6515"/>
                  </a:cubicBezTo>
                  <a:cubicBezTo>
                    <a:pt x="3397" y="6636"/>
                    <a:pt x="3820" y="6745"/>
                    <a:pt x="4195" y="6817"/>
                  </a:cubicBezTo>
                  <a:cubicBezTo>
                    <a:pt x="4509" y="6878"/>
                    <a:pt x="4823" y="6962"/>
                    <a:pt x="5126" y="7071"/>
                  </a:cubicBezTo>
                  <a:cubicBezTo>
                    <a:pt x="5343" y="7132"/>
                    <a:pt x="5536" y="7240"/>
                    <a:pt x="5694" y="7385"/>
                  </a:cubicBezTo>
                  <a:cubicBezTo>
                    <a:pt x="5814" y="7506"/>
                    <a:pt x="5887" y="7675"/>
                    <a:pt x="5875" y="7857"/>
                  </a:cubicBezTo>
                  <a:cubicBezTo>
                    <a:pt x="5887" y="8038"/>
                    <a:pt x="5827" y="8207"/>
                    <a:pt x="5706" y="8352"/>
                  </a:cubicBezTo>
                  <a:cubicBezTo>
                    <a:pt x="5585" y="8497"/>
                    <a:pt x="5428" y="8606"/>
                    <a:pt x="5258" y="8691"/>
                  </a:cubicBezTo>
                  <a:cubicBezTo>
                    <a:pt x="5053" y="8787"/>
                    <a:pt x="4835" y="8860"/>
                    <a:pt x="4606" y="8884"/>
                  </a:cubicBezTo>
                  <a:cubicBezTo>
                    <a:pt x="4352" y="8933"/>
                    <a:pt x="4098" y="8945"/>
                    <a:pt x="3832" y="8945"/>
                  </a:cubicBezTo>
                  <a:cubicBezTo>
                    <a:pt x="3796" y="8946"/>
                    <a:pt x="3760" y="8947"/>
                    <a:pt x="3724" y="8947"/>
                  </a:cubicBezTo>
                  <a:cubicBezTo>
                    <a:pt x="3480" y="8947"/>
                    <a:pt x="3230" y="8913"/>
                    <a:pt x="2998" y="8860"/>
                  </a:cubicBezTo>
                  <a:cubicBezTo>
                    <a:pt x="2793" y="8812"/>
                    <a:pt x="2611" y="8739"/>
                    <a:pt x="2430" y="8642"/>
                  </a:cubicBezTo>
                  <a:cubicBezTo>
                    <a:pt x="2297" y="8570"/>
                    <a:pt x="2176" y="8473"/>
                    <a:pt x="2068" y="8340"/>
                  </a:cubicBezTo>
                  <a:cubicBezTo>
                    <a:pt x="1983" y="8244"/>
                    <a:pt x="1910" y="8123"/>
                    <a:pt x="1850" y="8002"/>
                  </a:cubicBezTo>
                  <a:cubicBezTo>
                    <a:pt x="1802" y="7905"/>
                    <a:pt x="1729" y="7833"/>
                    <a:pt x="1645" y="7772"/>
                  </a:cubicBezTo>
                  <a:cubicBezTo>
                    <a:pt x="1548" y="7712"/>
                    <a:pt x="1427" y="7688"/>
                    <a:pt x="1306" y="7688"/>
                  </a:cubicBezTo>
                  <a:lnTo>
                    <a:pt x="375" y="7688"/>
                  </a:lnTo>
                  <a:cubicBezTo>
                    <a:pt x="279" y="7688"/>
                    <a:pt x="182" y="7724"/>
                    <a:pt x="109" y="7796"/>
                  </a:cubicBezTo>
                  <a:cubicBezTo>
                    <a:pt x="37" y="7857"/>
                    <a:pt x="1" y="7953"/>
                    <a:pt x="13" y="8050"/>
                  </a:cubicBezTo>
                  <a:cubicBezTo>
                    <a:pt x="37" y="8364"/>
                    <a:pt x="122" y="8679"/>
                    <a:pt x="279" y="8957"/>
                  </a:cubicBezTo>
                  <a:cubicBezTo>
                    <a:pt x="448" y="9235"/>
                    <a:pt x="653" y="9476"/>
                    <a:pt x="907" y="9670"/>
                  </a:cubicBezTo>
                  <a:cubicBezTo>
                    <a:pt x="1185" y="9887"/>
                    <a:pt x="1487" y="10069"/>
                    <a:pt x="1814" y="10202"/>
                  </a:cubicBezTo>
                  <a:cubicBezTo>
                    <a:pt x="2176" y="10347"/>
                    <a:pt x="2551" y="10455"/>
                    <a:pt x="2938" y="10504"/>
                  </a:cubicBezTo>
                  <a:lnTo>
                    <a:pt x="2938" y="11398"/>
                  </a:lnTo>
                  <a:cubicBezTo>
                    <a:pt x="2938" y="11483"/>
                    <a:pt x="2974" y="11580"/>
                    <a:pt x="3047" y="11640"/>
                  </a:cubicBezTo>
                  <a:cubicBezTo>
                    <a:pt x="3107" y="11712"/>
                    <a:pt x="3204" y="11749"/>
                    <a:pt x="3300" y="11749"/>
                  </a:cubicBezTo>
                  <a:lnTo>
                    <a:pt x="4376" y="11749"/>
                  </a:lnTo>
                  <a:cubicBezTo>
                    <a:pt x="4461" y="11749"/>
                    <a:pt x="4557" y="11712"/>
                    <a:pt x="4618" y="11640"/>
                  </a:cubicBezTo>
                  <a:cubicBezTo>
                    <a:pt x="4690" y="11580"/>
                    <a:pt x="4727" y="11483"/>
                    <a:pt x="4727" y="11398"/>
                  </a:cubicBezTo>
                  <a:lnTo>
                    <a:pt x="4727" y="10504"/>
                  </a:lnTo>
                  <a:cubicBezTo>
                    <a:pt x="5150" y="10455"/>
                    <a:pt x="5573" y="10347"/>
                    <a:pt x="5960" y="10177"/>
                  </a:cubicBezTo>
                  <a:cubicBezTo>
                    <a:pt x="6298" y="10032"/>
                    <a:pt x="6612" y="9839"/>
                    <a:pt x="6890" y="9597"/>
                  </a:cubicBezTo>
                  <a:cubicBezTo>
                    <a:pt x="7132" y="9368"/>
                    <a:pt x="7325" y="9102"/>
                    <a:pt x="7458" y="8800"/>
                  </a:cubicBezTo>
                  <a:cubicBezTo>
                    <a:pt x="7591" y="8497"/>
                    <a:pt x="7664" y="8171"/>
                    <a:pt x="7664" y="7845"/>
                  </a:cubicBezTo>
                  <a:cubicBezTo>
                    <a:pt x="7664" y="7518"/>
                    <a:pt x="7615" y="7192"/>
                    <a:pt x="7507" y="6890"/>
                  </a:cubicBezTo>
                  <a:cubicBezTo>
                    <a:pt x="7398" y="6612"/>
                    <a:pt x="7229" y="6358"/>
                    <a:pt x="6999" y="6153"/>
                  </a:cubicBezTo>
                  <a:cubicBezTo>
                    <a:pt x="6733" y="5923"/>
                    <a:pt x="6431" y="5729"/>
                    <a:pt x="6092" y="5609"/>
                  </a:cubicBezTo>
                  <a:cubicBezTo>
                    <a:pt x="5657" y="5427"/>
                    <a:pt x="5210" y="5294"/>
                    <a:pt x="4751" y="5210"/>
                  </a:cubicBezTo>
                  <a:cubicBezTo>
                    <a:pt x="4267" y="5101"/>
                    <a:pt x="3856" y="5016"/>
                    <a:pt x="3518" y="4932"/>
                  </a:cubicBezTo>
                  <a:cubicBezTo>
                    <a:pt x="3228" y="4871"/>
                    <a:pt x="2950" y="4787"/>
                    <a:pt x="2672" y="4678"/>
                  </a:cubicBezTo>
                  <a:cubicBezTo>
                    <a:pt x="2491" y="4605"/>
                    <a:pt x="2333" y="4497"/>
                    <a:pt x="2201" y="4352"/>
                  </a:cubicBezTo>
                  <a:cubicBezTo>
                    <a:pt x="2104" y="4207"/>
                    <a:pt x="2043" y="4037"/>
                    <a:pt x="2055" y="3868"/>
                  </a:cubicBezTo>
                  <a:cubicBezTo>
                    <a:pt x="2055" y="3699"/>
                    <a:pt x="2092" y="3554"/>
                    <a:pt x="2188" y="3421"/>
                  </a:cubicBezTo>
                  <a:cubicBezTo>
                    <a:pt x="2285" y="3276"/>
                    <a:pt x="2406" y="3167"/>
                    <a:pt x="2551" y="3082"/>
                  </a:cubicBezTo>
                  <a:cubicBezTo>
                    <a:pt x="2720" y="2986"/>
                    <a:pt x="2902" y="2913"/>
                    <a:pt x="3095" y="2877"/>
                  </a:cubicBezTo>
                  <a:cubicBezTo>
                    <a:pt x="3312" y="2829"/>
                    <a:pt x="3530" y="2804"/>
                    <a:pt x="3748" y="2804"/>
                  </a:cubicBezTo>
                  <a:cubicBezTo>
                    <a:pt x="4279" y="2804"/>
                    <a:pt x="4678" y="2889"/>
                    <a:pt x="4956" y="3046"/>
                  </a:cubicBezTo>
                  <a:cubicBezTo>
                    <a:pt x="5198" y="3179"/>
                    <a:pt x="5404" y="3373"/>
                    <a:pt x="5561" y="3614"/>
                  </a:cubicBezTo>
                  <a:cubicBezTo>
                    <a:pt x="5609" y="3699"/>
                    <a:pt x="5682" y="3784"/>
                    <a:pt x="5766" y="3844"/>
                  </a:cubicBezTo>
                  <a:cubicBezTo>
                    <a:pt x="5850" y="3897"/>
                    <a:pt x="5953" y="3931"/>
                    <a:pt x="6058" y="3931"/>
                  </a:cubicBezTo>
                  <a:cubicBezTo>
                    <a:pt x="6073" y="3931"/>
                    <a:pt x="6089" y="3930"/>
                    <a:pt x="6105" y="3929"/>
                  </a:cubicBezTo>
                  <a:lnTo>
                    <a:pt x="7023" y="3929"/>
                  </a:lnTo>
                  <a:cubicBezTo>
                    <a:pt x="7120" y="3929"/>
                    <a:pt x="7217" y="3892"/>
                    <a:pt x="7289" y="3832"/>
                  </a:cubicBezTo>
                  <a:cubicBezTo>
                    <a:pt x="7362" y="3771"/>
                    <a:pt x="7398" y="3675"/>
                    <a:pt x="7386" y="3578"/>
                  </a:cubicBezTo>
                  <a:cubicBezTo>
                    <a:pt x="7362" y="3336"/>
                    <a:pt x="7289" y="3107"/>
                    <a:pt x="7192" y="2901"/>
                  </a:cubicBezTo>
                  <a:cubicBezTo>
                    <a:pt x="7059" y="2647"/>
                    <a:pt x="6890" y="2418"/>
                    <a:pt x="6685" y="2212"/>
                  </a:cubicBezTo>
                  <a:cubicBezTo>
                    <a:pt x="6443" y="1983"/>
                    <a:pt x="6165" y="1789"/>
                    <a:pt x="5863" y="1632"/>
                  </a:cubicBezTo>
                  <a:cubicBezTo>
                    <a:pt x="5500" y="1451"/>
                    <a:pt x="5113" y="1330"/>
                    <a:pt x="4727" y="1269"/>
                  </a:cubicBezTo>
                  <a:lnTo>
                    <a:pt x="4739" y="351"/>
                  </a:lnTo>
                  <a:cubicBezTo>
                    <a:pt x="4739" y="266"/>
                    <a:pt x="4702" y="170"/>
                    <a:pt x="4630" y="109"/>
                  </a:cubicBezTo>
                  <a:cubicBezTo>
                    <a:pt x="4570" y="37"/>
                    <a:pt x="4473" y="0"/>
                    <a:pt x="4376" y="0"/>
                  </a:cubicBez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739;p80">
              <a:extLst>
                <a:ext uri="{FF2B5EF4-FFF2-40B4-BE49-F238E27FC236}">
                  <a16:creationId xmlns:a16="http://schemas.microsoft.com/office/drawing/2014/main" id="{9D638769-0C75-4DAD-8B53-4685B4891BB3}"/>
                </a:ext>
              </a:extLst>
            </p:cNvPr>
            <p:cNvSpPr/>
            <p:nvPr/>
          </p:nvSpPr>
          <p:spPr>
            <a:xfrm>
              <a:off x="1883033" y="1981149"/>
              <a:ext cx="690835" cy="635869"/>
            </a:xfrm>
            <a:custGeom>
              <a:avLst/>
              <a:gdLst/>
              <a:ahLst/>
              <a:cxnLst/>
              <a:rect l="l" t="t" r="r" b="b"/>
              <a:pathLst>
                <a:path w="23679" h="21795" extrusionOk="0">
                  <a:moveTo>
                    <a:pt x="16799" y="0"/>
                  </a:moveTo>
                  <a:cubicBezTo>
                    <a:pt x="13275" y="0"/>
                    <a:pt x="11776" y="8509"/>
                    <a:pt x="10528" y="10009"/>
                  </a:cubicBezTo>
                  <a:cubicBezTo>
                    <a:pt x="10212" y="10390"/>
                    <a:pt x="9859" y="10511"/>
                    <a:pt x="9486" y="10511"/>
                  </a:cubicBezTo>
                  <a:cubicBezTo>
                    <a:pt x="8825" y="10511"/>
                    <a:pt x="8101" y="10129"/>
                    <a:pt x="7410" y="10129"/>
                  </a:cubicBezTo>
                  <a:cubicBezTo>
                    <a:pt x="6942" y="10129"/>
                    <a:pt x="6489" y="10304"/>
                    <a:pt x="6080" y="10892"/>
                  </a:cubicBezTo>
                  <a:cubicBezTo>
                    <a:pt x="4791" y="12745"/>
                    <a:pt x="5069" y="18564"/>
                    <a:pt x="3951" y="18564"/>
                  </a:cubicBezTo>
                  <a:cubicBezTo>
                    <a:pt x="3895" y="18564"/>
                    <a:pt x="3835" y="18549"/>
                    <a:pt x="3771" y="18519"/>
                  </a:cubicBezTo>
                  <a:cubicBezTo>
                    <a:pt x="3525" y="18398"/>
                    <a:pt x="3287" y="18344"/>
                    <a:pt x="3058" y="18344"/>
                  </a:cubicBezTo>
                  <a:cubicBezTo>
                    <a:pt x="1223" y="18344"/>
                    <a:pt x="0" y="21794"/>
                    <a:pt x="0" y="21794"/>
                  </a:cubicBezTo>
                  <a:lnTo>
                    <a:pt x="21104" y="21794"/>
                  </a:lnTo>
                  <a:cubicBezTo>
                    <a:pt x="21104" y="21794"/>
                    <a:pt x="22264" y="21625"/>
                    <a:pt x="21611" y="20428"/>
                  </a:cubicBezTo>
                  <a:cubicBezTo>
                    <a:pt x="20959" y="19232"/>
                    <a:pt x="20608" y="19220"/>
                    <a:pt x="21406" y="16657"/>
                  </a:cubicBezTo>
                  <a:cubicBezTo>
                    <a:pt x="22216" y="14083"/>
                    <a:pt x="23678" y="9345"/>
                    <a:pt x="22518" y="9103"/>
                  </a:cubicBezTo>
                  <a:cubicBezTo>
                    <a:pt x="22479" y="9094"/>
                    <a:pt x="22440" y="9090"/>
                    <a:pt x="22400" y="9090"/>
                  </a:cubicBezTo>
                  <a:cubicBezTo>
                    <a:pt x="21273" y="9090"/>
                    <a:pt x="20051" y="12492"/>
                    <a:pt x="18638" y="12632"/>
                  </a:cubicBezTo>
                  <a:cubicBezTo>
                    <a:pt x="18630" y="12633"/>
                    <a:pt x="18622" y="12634"/>
                    <a:pt x="18614" y="12634"/>
                  </a:cubicBezTo>
                  <a:cubicBezTo>
                    <a:pt x="17213" y="12634"/>
                    <a:pt x="20431" y="110"/>
                    <a:pt x="16873" y="2"/>
                  </a:cubicBezTo>
                  <a:cubicBezTo>
                    <a:pt x="16849" y="1"/>
                    <a:pt x="16824" y="0"/>
                    <a:pt x="1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740;p80">
              <a:extLst>
                <a:ext uri="{FF2B5EF4-FFF2-40B4-BE49-F238E27FC236}">
                  <a16:creationId xmlns:a16="http://schemas.microsoft.com/office/drawing/2014/main" id="{3F2C0AB2-9CA0-4EC2-B6B3-43077D51C274}"/>
                </a:ext>
              </a:extLst>
            </p:cNvPr>
            <p:cNvSpPr/>
            <p:nvPr/>
          </p:nvSpPr>
          <p:spPr>
            <a:xfrm>
              <a:off x="2207117" y="1980828"/>
              <a:ext cx="168223" cy="636190"/>
            </a:xfrm>
            <a:custGeom>
              <a:avLst/>
              <a:gdLst/>
              <a:ahLst/>
              <a:cxnLst/>
              <a:rect l="l" t="t" r="r" b="b"/>
              <a:pathLst>
                <a:path w="5766" h="21806" fill="none" extrusionOk="0">
                  <a:moveTo>
                    <a:pt x="5765" y="0"/>
                  </a:moveTo>
                  <a:cubicBezTo>
                    <a:pt x="5765" y="0"/>
                    <a:pt x="3384" y="14094"/>
                    <a:pt x="0" y="2180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741;p80">
              <a:extLst>
                <a:ext uri="{FF2B5EF4-FFF2-40B4-BE49-F238E27FC236}">
                  <a16:creationId xmlns:a16="http://schemas.microsoft.com/office/drawing/2014/main" id="{082DA1CC-6423-4A16-853C-22BFD5777B7A}"/>
                </a:ext>
              </a:extLst>
            </p:cNvPr>
            <p:cNvSpPr/>
            <p:nvPr/>
          </p:nvSpPr>
          <p:spPr>
            <a:xfrm>
              <a:off x="2324520" y="2246708"/>
              <a:ext cx="215487" cy="370318"/>
            </a:xfrm>
            <a:custGeom>
              <a:avLst/>
              <a:gdLst/>
              <a:ahLst/>
              <a:cxnLst/>
              <a:rect l="l" t="t" r="r" b="b"/>
              <a:pathLst>
                <a:path w="7386" h="12693" fill="none" extrusionOk="0">
                  <a:moveTo>
                    <a:pt x="7386" y="1"/>
                  </a:moveTo>
                  <a:cubicBezTo>
                    <a:pt x="7386" y="1"/>
                    <a:pt x="4014" y="8704"/>
                    <a:pt x="1" y="12692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742;p80">
              <a:extLst>
                <a:ext uri="{FF2B5EF4-FFF2-40B4-BE49-F238E27FC236}">
                  <a16:creationId xmlns:a16="http://schemas.microsoft.com/office/drawing/2014/main" id="{C83C63BF-1B41-407B-8E03-AFE07295A365}"/>
                </a:ext>
              </a:extLst>
            </p:cNvPr>
            <p:cNvSpPr/>
            <p:nvPr/>
          </p:nvSpPr>
          <p:spPr>
            <a:xfrm>
              <a:off x="2082274" y="2279531"/>
              <a:ext cx="61734" cy="337146"/>
            </a:xfrm>
            <a:custGeom>
              <a:avLst/>
              <a:gdLst/>
              <a:ahLst/>
              <a:cxnLst/>
              <a:rect l="l" t="t" r="r" b="b"/>
              <a:pathLst>
                <a:path w="2116" h="11556" fill="none" extrusionOk="0">
                  <a:moveTo>
                    <a:pt x="0" y="0"/>
                  </a:moveTo>
                  <a:cubicBezTo>
                    <a:pt x="0" y="0"/>
                    <a:pt x="2115" y="5802"/>
                    <a:pt x="2043" y="1155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743;p80">
              <a:extLst>
                <a:ext uri="{FF2B5EF4-FFF2-40B4-BE49-F238E27FC236}">
                  <a16:creationId xmlns:a16="http://schemas.microsoft.com/office/drawing/2014/main" id="{4B08707A-B932-4036-9D76-9BE919F79409}"/>
                </a:ext>
              </a:extLst>
            </p:cNvPr>
            <p:cNvSpPr/>
            <p:nvPr/>
          </p:nvSpPr>
          <p:spPr>
            <a:xfrm>
              <a:off x="1924638" y="2542932"/>
              <a:ext cx="43763" cy="73754"/>
            </a:xfrm>
            <a:custGeom>
              <a:avLst/>
              <a:gdLst/>
              <a:ahLst/>
              <a:cxnLst/>
              <a:rect l="l" t="t" r="r" b="b"/>
              <a:pathLst>
                <a:path w="1500" h="2528" fill="none" extrusionOk="0">
                  <a:moveTo>
                    <a:pt x="0" y="1"/>
                  </a:moveTo>
                  <a:cubicBezTo>
                    <a:pt x="363" y="907"/>
                    <a:pt x="871" y="1766"/>
                    <a:pt x="1499" y="252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744;p80">
              <a:extLst>
                <a:ext uri="{FF2B5EF4-FFF2-40B4-BE49-F238E27FC236}">
                  <a16:creationId xmlns:a16="http://schemas.microsoft.com/office/drawing/2014/main" id="{51219C67-7282-4DC9-8155-DE8768FFD46A}"/>
                </a:ext>
              </a:extLst>
            </p:cNvPr>
            <p:cNvSpPr/>
            <p:nvPr/>
          </p:nvSpPr>
          <p:spPr>
            <a:xfrm>
              <a:off x="2049481" y="2320436"/>
              <a:ext cx="55724" cy="34572"/>
            </a:xfrm>
            <a:custGeom>
              <a:avLst/>
              <a:gdLst/>
              <a:ahLst/>
              <a:cxnLst/>
              <a:rect l="l" t="t" r="r" b="b"/>
              <a:pathLst>
                <a:path w="1910" h="1185" fill="none" extrusionOk="0">
                  <a:moveTo>
                    <a:pt x="0" y="0"/>
                  </a:moveTo>
                  <a:cubicBezTo>
                    <a:pt x="617" y="423"/>
                    <a:pt x="1257" y="822"/>
                    <a:pt x="1910" y="118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745;p80">
              <a:extLst>
                <a:ext uri="{FF2B5EF4-FFF2-40B4-BE49-F238E27FC236}">
                  <a16:creationId xmlns:a16="http://schemas.microsoft.com/office/drawing/2014/main" id="{2F1AFAA5-79C0-48DC-A3CD-AACECC35CDD1}"/>
                </a:ext>
              </a:extLst>
            </p:cNvPr>
            <p:cNvSpPr/>
            <p:nvPr/>
          </p:nvSpPr>
          <p:spPr>
            <a:xfrm>
              <a:off x="2032909" y="2392005"/>
              <a:ext cx="101587" cy="109698"/>
            </a:xfrm>
            <a:custGeom>
              <a:avLst/>
              <a:gdLst/>
              <a:ahLst/>
              <a:cxnLst/>
              <a:rect l="l" t="t" r="r" b="b"/>
              <a:pathLst>
                <a:path w="3482" h="3760" fill="none" extrusionOk="0">
                  <a:moveTo>
                    <a:pt x="0" y="1"/>
                  </a:moveTo>
                  <a:cubicBezTo>
                    <a:pt x="967" y="1427"/>
                    <a:pt x="2139" y="2696"/>
                    <a:pt x="3481" y="3760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746;p80">
              <a:extLst>
                <a:ext uri="{FF2B5EF4-FFF2-40B4-BE49-F238E27FC236}">
                  <a16:creationId xmlns:a16="http://schemas.microsoft.com/office/drawing/2014/main" id="{B933BEE8-8C3E-4F4F-8D3C-36FE5F1853D9}"/>
                </a:ext>
              </a:extLst>
            </p:cNvPr>
            <p:cNvSpPr/>
            <p:nvPr/>
          </p:nvSpPr>
          <p:spPr>
            <a:xfrm>
              <a:off x="2195126" y="2250968"/>
              <a:ext cx="44463" cy="283173"/>
            </a:xfrm>
            <a:custGeom>
              <a:avLst/>
              <a:gdLst/>
              <a:ahLst/>
              <a:cxnLst/>
              <a:rect l="l" t="t" r="r" b="b"/>
              <a:pathLst>
                <a:path w="1524" h="9706" fill="none" extrusionOk="0">
                  <a:moveTo>
                    <a:pt x="266" y="0"/>
                  </a:moveTo>
                  <a:cubicBezTo>
                    <a:pt x="266" y="0"/>
                    <a:pt x="0" y="6092"/>
                    <a:pt x="1523" y="970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747;p80">
              <a:extLst>
                <a:ext uri="{FF2B5EF4-FFF2-40B4-BE49-F238E27FC236}">
                  <a16:creationId xmlns:a16="http://schemas.microsoft.com/office/drawing/2014/main" id="{9B7F0877-1188-47E8-9E92-FF64992D421E}"/>
                </a:ext>
              </a:extLst>
            </p:cNvPr>
            <p:cNvSpPr/>
            <p:nvPr/>
          </p:nvSpPr>
          <p:spPr>
            <a:xfrm>
              <a:off x="2260713" y="2087320"/>
              <a:ext cx="32822" cy="267681"/>
            </a:xfrm>
            <a:custGeom>
              <a:avLst/>
              <a:gdLst/>
              <a:ahLst/>
              <a:cxnLst/>
              <a:rect l="l" t="t" r="r" b="b"/>
              <a:pathLst>
                <a:path w="1125" h="9175" fill="none" extrusionOk="0">
                  <a:moveTo>
                    <a:pt x="218" y="1"/>
                  </a:moveTo>
                  <a:cubicBezTo>
                    <a:pt x="218" y="1"/>
                    <a:pt x="0" y="6588"/>
                    <a:pt x="1124" y="9175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748;p80">
              <a:extLst>
                <a:ext uri="{FF2B5EF4-FFF2-40B4-BE49-F238E27FC236}">
                  <a16:creationId xmlns:a16="http://schemas.microsoft.com/office/drawing/2014/main" id="{D63D235D-E2A7-4254-9561-59DE9EAD486F}"/>
                </a:ext>
              </a:extLst>
            </p:cNvPr>
            <p:cNvSpPr/>
            <p:nvPr/>
          </p:nvSpPr>
          <p:spPr>
            <a:xfrm>
              <a:off x="2265643" y="2260129"/>
              <a:ext cx="152002" cy="193985"/>
            </a:xfrm>
            <a:custGeom>
              <a:avLst/>
              <a:gdLst/>
              <a:ahLst/>
              <a:cxnLst/>
              <a:rect l="l" t="t" r="r" b="b"/>
              <a:pathLst>
                <a:path w="5210" h="6649" fill="none" extrusionOk="0">
                  <a:moveTo>
                    <a:pt x="5210" y="0"/>
                  </a:moveTo>
                  <a:cubicBezTo>
                    <a:pt x="5210" y="0"/>
                    <a:pt x="2986" y="4533"/>
                    <a:pt x="0" y="6648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749;p80">
              <a:extLst>
                <a:ext uri="{FF2B5EF4-FFF2-40B4-BE49-F238E27FC236}">
                  <a16:creationId xmlns:a16="http://schemas.microsoft.com/office/drawing/2014/main" id="{505EF0CC-125D-49D3-A58E-46CD6A5EAC9C}"/>
                </a:ext>
              </a:extLst>
            </p:cNvPr>
            <p:cNvSpPr/>
            <p:nvPr/>
          </p:nvSpPr>
          <p:spPr>
            <a:xfrm>
              <a:off x="2330880" y="2112353"/>
              <a:ext cx="95606" cy="90676"/>
            </a:xfrm>
            <a:custGeom>
              <a:avLst/>
              <a:gdLst/>
              <a:ahLst/>
              <a:cxnLst/>
              <a:rect l="l" t="t" r="r" b="b"/>
              <a:pathLst>
                <a:path w="3277" h="3108" fill="none" extrusionOk="0">
                  <a:moveTo>
                    <a:pt x="3276" y="1"/>
                  </a:moveTo>
                  <a:cubicBezTo>
                    <a:pt x="3276" y="1"/>
                    <a:pt x="1463" y="1802"/>
                    <a:pt x="0" y="3107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750;p80">
              <a:extLst>
                <a:ext uri="{FF2B5EF4-FFF2-40B4-BE49-F238E27FC236}">
                  <a16:creationId xmlns:a16="http://schemas.microsoft.com/office/drawing/2014/main" id="{ADA5194D-CD8F-41B7-BF6D-22516FC6E6BF}"/>
                </a:ext>
              </a:extLst>
            </p:cNvPr>
            <p:cNvSpPr/>
            <p:nvPr/>
          </p:nvSpPr>
          <p:spPr>
            <a:xfrm>
              <a:off x="2324520" y="2000930"/>
              <a:ext cx="25791" cy="111449"/>
            </a:xfrm>
            <a:custGeom>
              <a:avLst/>
              <a:gdLst/>
              <a:ahLst/>
              <a:cxnLst/>
              <a:rect l="l" t="t" r="r" b="b"/>
              <a:pathLst>
                <a:path w="884" h="3820" fill="none" extrusionOk="0">
                  <a:moveTo>
                    <a:pt x="1" y="0"/>
                  </a:moveTo>
                  <a:lnTo>
                    <a:pt x="883" y="3820"/>
                  </a:ln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751;p80">
              <a:extLst>
                <a:ext uri="{FF2B5EF4-FFF2-40B4-BE49-F238E27FC236}">
                  <a16:creationId xmlns:a16="http://schemas.microsoft.com/office/drawing/2014/main" id="{03315317-F93C-47AA-9EEA-BDDF9C2C7283}"/>
                </a:ext>
              </a:extLst>
            </p:cNvPr>
            <p:cNvSpPr/>
            <p:nvPr/>
          </p:nvSpPr>
          <p:spPr>
            <a:xfrm>
              <a:off x="2474045" y="2326067"/>
              <a:ext cx="72325" cy="65965"/>
            </a:xfrm>
            <a:custGeom>
              <a:avLst/>
              <a:gdLst/>
              <a:ahLst/>
              <a:cxnLst/>
              <a:rect l="l" t="t" r="r" b="b"/>
              <a:pathLst>
                <a:path w="2479" h="2261" fill="none" extrusionOk="0">
                  <a:moveTo>
                    <a:pt x="2479" y="1"/>
                  </a:moveTo>
                  <a:cubicBezTo>
                    <a:pt x="1741" y="847"/>
                    <a:pt x="919" y="1608"/>
                    <a:pt x="1" y="2261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752;p80">
              <a:extLst>
                <a:ext uri="{FF2B5EF4-FFF2-40B4-BE49-F238E27FC236}">
                  <a16:creationId xmlns:a16="http://schemas.microsoft.com/office/drawing/2014/main" id="{AD43316B-B934-4D4F-86BC-4C2C185685E0}"/>
                </a:ext>
              </a:extLst>
            </p:cNvPr>
            <p:cNvSpPr/>
            <p:nvPr/>
          </p:nvSpPr>
          <p:spPr>
            <a:xfrm>
              <a:off x="2364724" y="2467133"/>
              <a:ext cx="142841" cy="104038"/>
            </a:xfrm>
            <a:custGeom>
              <a:avLst/>
              <a:gdLst/>
              <a:ahLst/>
              <a:cxnLst/>
              <a:rect l="l" t="t" r="r" b="b"/>
              <a:pathLst>
                <a:path w="4896" h="3566" fill="none" extrusionOk="0">
                  <a:moveTo>
                    <a:pt x="4896" y="0"/>
                  </a:moveTo>
                  <a:cubicBezTo>
                    <a:pt x="4896" y="0"/>
                    <a:pt x="2213" y="2551"/>
                    <a:pt x="1" y="3566"/>
                  </a:cubicBezTo>
                </a:path>
              </a:pathLst>
            </a:custGeom>
            <a:noFill/>
            <a:ln w="33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753;p80">
              <a:extLst>
                <a:ext uri="{FF2B5EF4-FFF2-40B4-BE49-F238E27FC236}">
                  <a16:creationId xmlns:a16="http://schemas.microsoft.com/office/drawing/2014/main" id="{A0FA8485-D925-4226-B57F-81D64C004434}"/>
                </a:ext>
              </a:extLst>
            </p:cNvPr>
            <p:cNvSpPr/>
            <p:nvPr/>
          </p:nvSpPr>
          <p:spPr>
            <a:xfrm>
              <a:off x="1827308" y="2616660"/>
              <a:ext cx="733518" cy="29"/>
            </a:xfrm>
            <a:custGeom>
              <a:avLst/>
              <a:gdLst/>
              <a:ahLst/>
              <a:cxnLst/>
              <a:rect l="l" t="t" r="r" b="b"/>
              <a:pathLst>
                <a:path w="25142" h="1" fill="none" extrusionOk="0">
                  <a:moveTo>
                    <a:pt x="25141" y="0"/>
                  </a:moveTo>
                  <a:lnTo>
                    <a:pt x="1" y="0"/>
                  </a:lnTo>
                </a:path>
              </a:pathLst>
            </a:custGeom>
            <a:noFill/>
            <a:ln w="3625" cap="flat" cmpd="sng">
              <a:solidFill>
                <a:srgbClr val="0000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754;p80">
              <a:extLst>
                <a:ext uri="{FF2B5EF4-FFF2-40B4-BE49-F238E27FC236}">
                  <a16:creationId xmlns:a16="http://schemas.microsoft.com/office/drawing/2014/main" id="{977EC42D-EAF0-4DA2-BF77-6EB95EFC05CE}"/>
                </a:ext>
              </a:extLst>
            </p:cNvPr>
            <p:cNvSpPr/>
            <p:nvPr/>
          </p:nvSpPr>
          <p:spPr>
            <a:xfrm>
              <a:off x="571557" y="2161369"/>
              <a:ext cx="251109" cy="251109"/>
            </a:xfrm>
            <a:custGeom>
              <a:avLst/>
              <a:gdLst/>
              <a:ahLst/>
              <a:cxnLst/>
              <a:rect l="l" t="t" r="r" b="b"/>
              <a:pathLst>
                <a:path w="8607" h="8607" extrusionOk="0">
                  <a:moveTo>
                    <a:pt x="4293" y="2711"/>
                  </a:moveTo>
                  <a:cubicBezTo>
                    <a:pt x="5112" y="2711"/>
                    <a:pt x="5899" y="3347"/>
                    <a:pt x="5899" y="4304"/>
                  </a:cubicBezTo>
                  <a:cubicBezTo>
                    <a:pt x="5899" y="5186"/>
                    <a:pt x="5186" y="5899"/>
                    <a:pt x="4303" y="5899"/>
                  </a:cubicBezTo>
                  <a:cubicBezTo>
                    <a:pt x="2877" y="5899"/>
                    <a:pt x="2164" y="4183"/>
                    <a:pt x="3179" y="3180"/>
                  </a:cubicBezTo>
                  <a:cubicBezTo>
                    <a:pt x="3503" y="2856"/>
                    <a:pt x="3902" y="2711"/>
                    <a:pt x="4293" y="2711"/>
                  </a:cubicBezTo>
                  <a:close/>
                  <a:moveTo>
                    <a:pt x="3385" y="1"/>
                  </a:moveTo>
                  <a:lnTo>
                    <a:pt x="3445" y="1161"/>
                  </a:lnTo>
                  <a:cubicBezTo>
                    <a:pt x="3179" y="1234"/>
                    <a:pt x="2913" y="1331"/>
                    <a:pt x="2672" y="1476"/>
                  </a:cubicBezTo>
                  <a:lnTo>
                    <a:pt x="1910" y="617"/>
                  </a:lnTo>
                  <a:lnTo>
                    <a:pt x="617" y="1911"/>
                  </a:lnTo>
                  <a:lnTo>
                    <a:pt x="1475" y="2684"/>
                  </a:lnTo>
                  <a:cubicBezTo>
                    <a:pt x="1330" y="2926"/>
                    <a:pt x="1221" y="3180"/>
                    <a:pt x="1149" y="3458"/>
                  </a:cubicBezTo>
                  <a:lnTo>
                    <a:pt x="0" y="3397"/>
                  </a:lnTo>
                  <a:lnTo>
                    <a:pt x="0" y="5222"/>
                  </a:lnTo>
                  <a:lnTo>
                    <a:pt x="1149" y="5162"/>
                  </a:lnTo>
                  <a:cubicBezTo>
                    <a:pt x="1221" y="5428"/>
                    <a:pt x="1330" y="5694"/>
                    <a:pt x="1475" y="5936"/>
                  </a:cubicBezTo>
                  <a:lnTo>
                    <a:pt x="617" y="6697"/>
                  </a:lnTo>
                  <a:lnTo>
                    <a:pt x="1910" y="7990"/>
                  </a:lnTo>
                  <a:lnTo>
                    <a:pt x="2672" y="7132"/>
                  </a:lnTo>
                  <a:cubicBezTo>
                    <a:pt x="2913" y="7277"/>
                    <a:pt x="3179" y="7386"/>
                    <a:pt x="3445" y="7459"/>
                  </a:cubicBezTo>
                  <a:lnTo>
                    <a:pt x="3385" y="8607"/>
                  </a:lnTo>
                  <a:lnTo>
                    <a:pt x="5210" y="8607"/>
                  </a:lnTo>
                  <a:lnTo>
                    <a:pt x="5161" y="7459"/>
                  </a:lnTo>
                  <a:cubicBezTo>
                    <a:pt x="5427" y="7374"/>
                    <a:pt x="5681" y="7277"/>
                    <a:pt x="5935" y="7132"/>
                  </a:cubicBezTo>
                  <a:lnTo>
                    <a:pt x="6696" y="7990"/>
                  </a:lnTo>
                  <a:lnTo>
                    <a:pt x="7990" y="6697"/>
                  </a:lnTo>
                  <a:lnTo>
                    <a:pt x="7132" y="5924"/>
                  </a:lnTo>
                  <a:cubicBezTo>
                    <a:pt x="7277" y="5682"/>
                    <a:pt x="7385" y="5428"/>
                    <a:pt x="7458" y="5150"/>
                  </a:cubicBezTo>
                  <a:lnTo>
                    <a:pt x="8606" y="5222"/>
                  </a:lnTo>
                  <a:lnTo>
                    <a:pt x="8606" y="3397"/>
                  </a:lnTo>
                  <a:lnTo>
                    <a:pt x="7458" y="3458"/>
                  </a:lnTo>
                  <a:cubicBezTo>
                    <a:pt x="7385" y="3180"/>
                    <a:pt x="7277" y="2926"/>
                    <a:pt x="7132" y="2684"/>
                  </a:cubicBezTo>
                  <a:lnTo>
                    <a:pt x="7990" y="1911"/>
                  </a:lnTo>
                  <a:lnTo>
                    <a:pt x="6696" y="617"/>
                  </a:lnTo>
                  <a:lnTo>
                    <a:pt x="5923" y="1476"/>
                  </a:lnTo>
                  <a:cubicBezTo>
                    <a:pt x="5681" y="1331"/>
                    <a:pt x="5427" y="1222"/>
                    <a:pt x="5149" y="1161"/>
                  </a:cubicBezTo>
                  <a:lnTo>
                    <a:pt x="5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755;p80">
              <a:extLst>
                <a:ext uri="{FF2B5EF4-FFF2-40B4-BE49-F238E27FC236}">
                  <a16:creationId xmlns:a16="http://schemas.microsoft.com/office/drawing/2014/main" id="{33E0B5EB-208C-4A9A-97B5-28E0A72B1ECB}"/>
                </a:ext>
              </a:extLst>
            </p:cNvPr>
            <p:cNvSpPr/>
            <p:nvPr/>
          </p:nvSpPr>
          <p:spPr>
            <a:xfrm>
              <a:off x="968288" y="1789346"/>
              <a:ext cx="286353" cy="286703"/>
            </a:xfrm>
            <a:custGeom>
              <a:avLst/>
              <a:gdLst/>
              <a:ahLst/>
              <a:cxnLst/>
              <a:rect l="l" t="t" r="r" b="b"/>
              <a:pathLst>
                <a:path w="9815" h="9827" extrusionOk="0">
                  <a:moveTo>
                    <a:pt x="4901" y="3088"/>
                  </a:moveTo>
                  <a:cubicBezTo>
                    <a:pt x="5836" y="3088"/>
                    <a:pt x="6732" y="3816"/>
                    <a:pt x="6732" y="4920"/>
                  </a:cubicBezTo>
                  <a:cubicBezTo>
                    <a:pt x="6732" y="5923"/>
                    <a:pt x="5923" y="6733"/>
                    <a:pt x="4907" y="6733"/>
                  </a:cubicBezTo>
                  <a:cubicBezTo>
                    <a:pt x="3288" y="6733"/>
                    <a:pt x="2478" y="4775"/>
                    <a:pt x="3626" y="3626"/>
                  </a:cubicBezTo>
                  <a:cubicBezTo>
                    <a:pt x="3998" y="3255"/>
                    <a:pt x="4454" y="3088"/>
                    <a:pt x="4901" y="3088"/>
                  </a:cubicBezTo>
                  <a:close/>
                  <a:moveTo>
                    <a:pt x="3868" y="0"/>
                  </a:moveTo>
                  <a:lnTo>
                    <a:pt x="3940" y="1318"/>
                  </a:lnTo>
                  <a:cubicBezTo>
                    <a:pt x="3626" y="1402"/>
                    <a:pt x="3336" y="1523"/>
                    <a:pt x="3058" y="1680"/>
                  </a:cubicBezTo>
                  <a:lnTo>
                    <a:pt x="2176" y="713"/>
                  </a:lnTo>
                  <a:lnTo>
                    <a:pt x="701" y="2188"/>
                  </a:lnTo>
                  <a:lnTo>
                    <a:pt x="1680" y="3070"/>
                  </a:lnTo>
                  <a:cubicBezTo>
                    <a:pt x="1523" y="3348"/>
                    <a:pt x="1402" y="3638"/>
                    <a:pt x="1317" y="3953"/>
                  </a:cubicBezTo>
                  <a:lnTo>
                    <a:pt x="0" y="3880"/>
                  </a:lnTo>
                  <a:lnTo>
                    <a:pt x="0" y="5959"/>
                  </a:lnTo>
                  <a:lnTo>
                    <a:pt x="1317" y="5899"/>
                  </a:lnTo>
                  <a:cubicBezTo>
                    <a:pt x="1402" y="6201"/>
                    <a:pt x="1523" y="6503"/>
                    <a:pt x="1680" y="6769"/>
                  </a:cubicBezTo>
                  <a:lnTo>
                    <a:pt x="701" y="7651"/>
                  </a:lnTo>
                  <a:lnTo>
                    <a:pt x="2176" y="9126"/>
                  </a:lnTo>
                  <a:lnTo>
                    <a:pt x="3058" y="8147"/>
                  </a:lnTo>
                  <a:cubicBezTo>
                    <a:pt x="3336" y="8304"/>
                    <a:pt x="3626" y="8437"/>
                    <a:pt x="3940" y="8509"/>
                  </a:cubicBezTo>
                  <a:lnTo>
                    <a:pt x="3868" y="9827"/>
                  </a:lnTo>
                  <a:lnTo>
                    <a:pt x="5959" y="9827"/>
                  </a:lnTo>
                  <a:lnTo>
                    <a:pt x="5886" y="8509"/>
                  </a:lnTo>
                  <a:cubicBezTo>
                    <a:pt x="6188" y="8437"/>
                    <a:pt x="6491" y="8304"/>
                    <a:pt x="6769" y="8147"/>
                  </a:cubicBezTo>
                  <a:lnTo>
                    <a:pt x="7651" y="9126"/>
                  </a:lnTo>
                  <a:lnTo>
                    <a:pt x="9126" y="7651"/>
                  </a:lnTo>
                  <a:lnTo>
                    <a:pt x="8147" y="6769"/>
                  </a:lnTo>
                  <a:cubicBezTo>
                    <a:pt x="8304" y="6503"/>
                    <a:pt x="8425" y="6201"/>
                    <a:pt x="8509" y="5899"/>
                  </a:cubicBezTo>
                  <a:lnTo>
                    <a:pt x="9815" y="5959"/>
                  </a:lnTo>
                  <a:lnTo>
                    <a:pt x="9815" y="3868"/>
                  </a:lnTo>
                  <a:lnTo>
                    <a:pt x="8509" y="3941"/>
                  </a:lnTo>
                  <a:cubicBezTo>
                    <a:pt x="8425" y="3638"/>
                    <a:pt x="8304" y="3336"/>
                    <a:pt x="8134" y="3058"/>
                  </a:cubicBezTo>
                  <a:lnTo>
                    <a:pt x="9113" y="2176"/>
                  </a:lnTo>
                  <a:lnTo>
                    <a:pt x="7639" y="701"/>
                  </a:lnTo>
                  <a:lnTo>
                    <a:pt x="6769" y="1680"/>
                  </a:lnTo>
                  <a:cubicBezTo>
                    <a:pt x="6491" y="1523"/>
                    <a:pt x="6188" y="1402"/>
                    <a:pt x="5886" y="1318"/>
                  </a:cubicBezTo>
                  <a:lnTo>
                    <a:pt x="59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756;p80">
              <a:extLst>
                <a:ext uri="{FF2B5EF4-FFF2-40B4-BE49-F238E27FC236}">
                  <a16:creationId xmlns:a16="http://schemas.microsoft.com/office/drawing/2014/main" id="{2DE0EF0B-6F5A-48DA-98DC-DD12A51FBFAA}"/>
                </a:ext>
              </a:extLst>
            </p:cNvPr>
            <p:cNvSpPr/>
            <p:nvPr/>
          </p:nvSpPr>
          <p:spPr>
            <a:xfrm>
              <a:off x="694270" y="2197080"/>
              <a:ext cx="1306894" cy="396313"/>
            </a:xfrm>
            <a:custGeom>
              <a:avLst/>
              <a:gdLst/>
              <a:ahLst/>
              <a:cxnLst/>
              <a:rect l="l" t="t" r="r" b="b"/>
              <a:pathLst>
                <a:path w="44795" h="13584" extrusionOk="0">
                  <a:moveTo>
                    <a:pt x="12779" y="0"/>
                  </a:moveTo>
                  <a:cubicBezTo>
                    <a:pt x="9911" y="0"/>
                    <a:pt x="7912" y="2138"/>
                    <a:pt x="7760" y="4929"/>
                  </a:cubicBezTo>
                  <a:cubicBezTo>
                    <a:pt x="7531" y="8918"/>
                    <a:pt x="1" y="7612"/>
                    <a:pt x="980" y="13583"/>
                  </a:cubicBezTo>
                  <a:lnTo>
                    <a:pt x="44794" y="13583"/>
                  </a:lnTo>
                  <a:cubicBezTo>
                    <a:pt x="44794" y="13583"/>
                    <a:pt x="42534" y="10259"/>
                    <a:pt x="39210" y="9389"/>
                  </a:cubicBezTo>
                  <a:cubicBezTo>
                    <a:pt x="35886" y="8519"/>
                    <a:pt x="34895" y="9957"/>
                    <a:pt x="33010" y="6791"/>
                  </a:cubicBezTo>
                  <a:cubicBezTo>
                    <a:pt x="31124" y="3612"/>
                    <a:pt x="29384" y="1654"/>
                    <a:pt x="27123" y="1581"/>
                  </a:cubicBezTo>
                  <a:cubicBezTo>
                    <a:pt x="27084" y="1580"/>
                    <a:pt x="27044" y="1579"/>
                    <a:pt x="27004" y="1579"/>
                  </a:cubicBezTo>
                  <a:cubicBezTo>
                    <a:pt x="25536" y="1579"/>
                    <a:pt x="23496" y="2531"/>
                    <a:pt x="21126" y="2531"/>
                  </a:cubicBezTo>
                  <a:cubicBezTo>
                    <a:pt x="19812" y="2531"/>
                    <a:pt x="18397" y="2238"/>
                    <a:pt x="16922" y="1327"/>
                  </a:cubicBezTo>
                  <a:cubicBezTo>
                    <a:pt x="15431" y="402"/>
                    <a:pt x="14023" y="0"/>
                    <a:pt x="1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757;p80">
              <a:extLst>
                <a:ext uri="{FF2B5EF4-FFF2-40B4-BE49-F238E27FC236}">
                  <a16:creationId xmlns:a16="http://schemas.microsoft.com/office/drawing/2014/main" id="{27A478AC-2224-404B-AA31-658CCE9D86B0}"/>
                </a:ext>
              </a:extLst>
            </p:cNvPr>
            <p:cNvSpPr/>
            <p:nvPr/>
          </p:nvSpPr>
          <p:spPr>
            <a:xfrm>
              <a:off x="1543078" y="2357752"/>
              <a:ext cx="403782" cy="235646"/>
            </a:xfrm>
            <a:custGeom>
              <a:avLst/>
              <a:gdLst/>
              <a:ahLst/>
              <a:cxnLst/>
              <a:rect l="l" t="t" r="r" b="b"/>
              <a:pathLst>
                <a:path w="13840" h="8077" extrusionOk="0">
                  <a:moveTo>
                    <a:pt x="11955" y="1"/>
                  </a:moveTo>
                  <a:cubicBezTo>
                    <a:pt x="10382" y="1"/>
                    <a:pt x="9056" y="4002"/>
                    <a:pt x="7797" y="4777"/>
                  </a:cubicBezTo>
                  <a:cubicBezTo>
                    <a:pt x="7711" y="4829"/>
                    <a:pt x="7639" y="4853"/>
                    <a:pt x="7576" y="4853"/>
                  </a:cubicBezTo>
                  <a:cubicBezTo>
                    <a:pt x="6866" y="4853"/>
                    <a:pt x="7462" y="1777"/>
                    <a:pt x="6145" y="1777"/>
                  </a:cubicBezTo>
                  <a:cubicBezTo>
                    <a:pt x="6094" y="1777"/>
                    <a:pt x="6040" y="1782"/>
                    <a:pt x="5984" y="1791"/>
                  </a:cubicBezTo>
                  <a:cubicBezTo>
                    <a:pt x="4340" y="2069"/>
                    <a:pt x="4787" y="5321"/>
                    <a:pt x="3868" y="6263"/>
                  </a:cubicBezTo>
                  <a:cubicBezTo>
                    <a:pt x="3612" y="6523"/>
                    <a:pt x="3387" y="6619"/>
                    <a:pt x="3179" y="6619"/>
                  </a:cubicBezTo>
                  <a:cubicBezTo>
                    <a:pt x="2639" y="6619"/>
                    <a:pt x="2208" y="5974"/>
                    <a:pt x="1632" y="5852"/>
                  </a:cubicBezTo>
                  <a:cubicBezTo>
                    <a:pt x="1605" y="5847"/>
                    <a:pt x="1579" y="5844"/>
                    <a:pt x="1552" y="5844"/>
                  </a:cubicBezTo>
                  <a:cubicBezTo>
                    <a:pt x="790" y="5844"/>
                    <a:pt x="1" y="8076"/>
                    <a:pt x="1" y="8076"/>
                  </a:cubicBezTo>
                  <a:lnTo>
                    <a:pt x="13816" y="8076"/>
                  </a:lnTo>
                  <a:cubicBezTo>
                    <a:pt x="13816" y="8076"/>
                    <a:pt x="13840" y="425"/>
                    <a:pt x="12172" y="27"/>
                  </a:cubicBezTo>
                  <a:cubicBezTo>
                    <a:pt x="12099" y="9"/>
                    <a:pt x="12027" y="1"/>
                    <a:pt x="119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3758;p80">
              <a:extLst>
                <a:ext uri="{FF2B5EF4-FFF2-40B4-BE49-F238E27FC236}">
                  <a16:creationId xmlns:a16="http://schemas.microsoft.com/office/drawing/2014/main" id="{D72F7724-08AA-478E-A6B3-9EEE043BD62C}"/>
                </a:ext>
              </a:extLst>
            </p:cNvPr>
            <p:cNvSpPr/>
            <p:nvPr/>
          </p:nvSpPr>
          <p:spPr>
            <a:xfrm>
              <a:off x="1028565" y="1462079"/>
              <a:ext cx="1149962" cy="1131290"/>
            </a:xfrm>
            <a:custGeom>
              <a:avLst/>
              <a:gdLst/>
              <a:ahLst/>
              <a:cxnLst/>
              <a:rect l="l" t="t" r="r" b="b"/>
              <a:pathLst>
                <a:path w="39416" h="38776" extrusionOk="0">
                  <a:moveTo>
                    <a:pt x="39416" y="1"/>
                  </a:moveTo>
                  <a:lnTo>
                    <a:pt x="32623" y="4993"/>
                  </a:lnTo>
                  <a:lnTo>
                    <a:pt x="34896" y="5694"/>
                  </a:lnTo>
                  <a:lnTo>
                    <a:pt x="29191" y="14203"/>
                  </a:lnTo>
                  <a:lnTo>
                    <a:pt x="24211" y="11737"/>
                  </a:lnTo>
                  <a:lnTo>
                    <a:pt x="17660" y="21032"/>
                  </a:lnTo>
                  <a:lnTo>
                    <a:pt x="12269" y="18349"/>
                  </a:lnTo>
                  <a:lnTo>
                    <a:pt x="1" y="38775"/>
                  </a:lnTo>
                  <a:lnTo>
                    <a:pt x="12571" y="38775"/>
                  </a:lnTo>
                  <a:lnTo>
                    <a:pt x="18965" y="26205"/>
                  </a:lnTo>
                  <a:lnTo>
                    <a:pt x="22676" y="27547"/>
                  </a:lnTo>
                  <a:lnTo>
                    <a:pt x="27015" y="17877"/>
                  </a:lnTo>
                  <a:lnTo>
                    <a:pt x="31366" y="19497"/>
                  </a:lnTo>
                  <a:lnTo>
                    <a:pt x="37047" y="6298"/>
                  </a:lnTo>
                  <a:lnTo>
                    <a:pt x="39416" y="7156"/>
                  </a:lnTo>
                  <a:lnTo>
                    <a:pt x="394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3759;p80">
              <a:extLst>
                <a:ext uri="{FF2B5EF4-FFF2-40B4-BE49-F238E27FC236}">
                  <a16:creationId xmlns:a16="http://schemas.microsoft.com/office/drawing/2014/main" id="{73CCA23D-F90A-4FA6-B96A-42C68CABCFD6}"/>
                </a:ext>
              </a:extLst>
            </p:cNvPr>
            <p:cNvSpPr/>
            <p:nvPr/>
          </p:nvSpPr>
          <p:spPr>
            <a:xfrm>
              <a:off x="557086" y="2068210"/>
              <a:ext cx="524742" cy="526580"/>
            </a:xfrm>
            <a:custGeom>
              <a:avLst/>
              <a:gdLst/>
              <a:ahLst/>
              <a:cxnLst/>
              <a:rect l="l" t="t" r="r" b="b"/>
              <a:pathLst>
                <a:path w="17986" h="18049" extrusionOk="0">
                  <a:moveTo>
                    <a:pt x="6350" y="1"/>
                  </a:moveTo>
                  <a:cubicBezTo>
                    <a:pt x="6289" y="1"/>
                    <a:pt x="6227" y="5"/>
                    <a:pt x="6165" y="15"/>
                  </a:cubicBezTo>
                  <a:cubicBezTo>
                    <a:pt x="3059" y="511"/>
                    <a:pt x="5162" y="12332"/>
                    <a:pt x="3856" y="12404"/>
                  </a:cubicBezTo>
                  <a:cubicBezTo>
                    <a:pt x="3828" y="12406"/>
                    <a:pt x="3800" y="12406"/>
                    <a:pt x="3773" y="12406"/>
                  </a:cubicBezTo>
                  <a:cubicBezTo>
                    <a:pt x="2630" y="12406"/>
                    <a:pt x="2658" y="11032"/>
                    <a:pt x="1578" y="11032"/>
                  </a:cubicBezTo>
                  <a:cubicBezTo>
                    <a:pt x="1508" y="11032"/>
                    <a:pt x="1434" y="11038"/>
                    <a:pt x="1354" y="11050"/>
                  </a:cubicBezTo>
                  <a:cubicBezTo>
                    <a:pt x="1" y="11256"/>
                    <a:pt x="1814" y="18049"/>
                    <a:pt x="1814" y="18049"/>
                  </a:cubicBezTo>
                  <a:lnTo>
                    <a:pt x="17986" y="18000"/>
                  </a:lnTo>
                  <a:cubicBezTo>
                    <a:pt x="17753" y="9879"/>
                    <a:pt x="16748" y="7756"/>
                    <a:pt x="15617" y="7756"/>
                  </a:cubicBezTo>
                  <a:cubicBezTo>
                    <a:pt x="14575" y="7756"/>
                    <a:pt x="13428" y="9558"/>
                    <a:pt x="12680" y="10132"/>
                  </a:cubicBezTo>
                  <a:cubicBezTo>
                    <a:pt x="12605" y="10190"/>
                    <a:pt x="12528" y="10217"/>
                    <a:pt x="12452" y="10217"/>
                  </a:cubicBezTo>
                  <a:cubicBezTo>
                    <a:pt x="10970" y="10217"/>
                    <a:pt x="9187" y="1"/>
                    <a:pt x="63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3760;p80">
              <a:extLst>
                <a:ext uri="{FF2B5EF4-FFF2-40B4-BE49-F238E27FC236}">
                  <a16:creationId xmlns:a16="http://schemas.microsoft.com/office/drawing/2014/main" id="{84C06261-081D-476C-957C-A97591164FDA}"/>
                </a:ext>
              </a:extLst>
            </p:cNvPr>
            <p:cNvSpPr/>
            <p:nvPr/>
          </p:nvSpPr>
          <p:spPr>
            <a:xfrm>
              <a:off x="736954" y="2068647"/>
              <a:ext cx="94877" cy="526142"/>
            </a:xfrm>
            <a:custGeom>
              <a:avLst/>
              <a:gdLst/>
              <a:ahLst/>
              <a:cxnLst/>
              <a:rect l="l" t="t" r="r" b="b"/>
              <a:pathLst>
                <a:path w="3252" h="18034" fill="none" extrusionOk="0">
                  <a:moveTo>
                    <a:pt x="0" y="0"/>
                  </a:moveTo>
                  <a:cubicBezTo>
                    <a:pt x="0" y="0"/>
                    <a:pt x="629" y="10455"/>
                    <a:pt x="3251" y="18034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3761;p80">
              <a:extLst>
                <a:ext uri="{FF2B5EF4-FFF2-40B4-BE49-F238E27FC236}">
                  <a16:creationId xmlns:a16="http://schemas.microsoft.com/office/drawing/2014/main" id="{0CAE4E46-F13D-4C05-AB1C-3EF4A5EAAE56}"/>
                </a:ext>
              </a:extLst>
            </p:cNvPr>
            <p:cNvSpPr/>
            <p:nvPr/>
          </p:nvSpPr>
          <p:spPr>
            <a:xfrm>
              <a:off x="745765" y="2076029"/>
              <a:ext cx="20131" cy="92776"/>
            </a:xfrm>
            <a:custGeom>
              <a:avLst/>
              <a:gdLst/>
              <a:ahLst/>
              <a:cxnLst/>
              <a:rect l="l" t="t" r="r" b="b"/>
              <a:pathLst>
                <a:path w="690" h="3180" fill="none" extrusionOk="0">
                  <a:moveTo>
                    <a:pt x="689" y="1"/>
                  </a:moveTo>
                  <a:cubicBezTo>
                    <a:pt x="689" y="1"/>
                    <a:pt x="411" y="2068"/>
                    <a:pt x="0" y="3180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3762;p80">
              <a:extLst>
                <a:ext uri="{FF2B5EF4-FFF2-40B4-BE49-F238E27FC236}">
                  <a16:creationId xmlns:a16="http://schemas.microsoft.com/office/drawing/2014/main" id="{3CD36217-4353-484A-97E9-946EF41DA96E}"/>
                </a:ext>
              </a:extLst>
            </p:cNvPr>
            <p:cNvSpPr/>
            <p:nvPr/>
          </p:nvSpPr>
          <p:spPr>
            <a:xfrm>
              <a:off x="688989" y="2158218"/>
              <a:ext cx="68795" cy="106168"/>
            </a:xfrm>
            <a:custGeom>
              <a:avLst/>
              <a:gdLst/>
              <a:ahLst/>
              <a:cxnLst/>
              <a:rect l="l" t="t" r="r" b="b"/>
              <a:pathLst>
                <a:path w="2358" h="3639" fill="none" extrusionOk="0">
                  <a:moveTo>
                    <a:pt x="0" y="0"/>
                  </a:moveTo>
                  <a:cubicBezTo>
                    <a:pt x="0" y="0"/>
                    <a:pt x="230" y="967"/>
                    <a:pt x="2357" y="3638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3763;p80">
              <a:extLst>
                <a:ext uri="{FF2B5EF4-FFF2-40B4-BE49-F238E27FC236}">
                  <a16:creationId xmlns:a16="http://schemas.microsoft.com/office/drawing/2014/main" id="{995C0931-DF70-495D-87EF-786838BFF938}"/>
                </a:ext>
              </a:extLst>
            </p:cNvPr>
            <p:cNvSpPr/>
            <p:nvPr/>
          </p:nvSpPr>
          <p:spPr>
            <a:xfrm>
              <a:off x="796181" y="2208284"/>
              <a:ext cx="46592" cy="261671"/>
            </a:xfrm>
            <a:custGeom>
              <a:avLst/>
              <a:gdLst/>
              <a:ahLst/>
              <a:cxnLst/>
              <a:rect l="l" t="t" r="r" b="b"/>
              <a:pathLst>
                <a:path w="1597" h="8969" fill="none" extrusionOk="0">
                  <a:moveTo>
                    <a:pt x="1596" y="0"/>
                  </a:moveTo>
                  <a:cubicBezTo>
                    <a:pt x="1596" y="0"/>
                    <a:pt x="1173" y="7059"/>
                    <a:pt x="1" y="896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3764;p80">
              <a:extLst>
                <a:ext uri="{FF2B5EF4-FFF2-40B4-BE49-F238E27FC236}">
                  <a16:creationId xmlns:a16="http://schemas.microsoft.com/office/drawing/2014/main" id="{5C9FA84D-84E2-46DB-BF43-630B69B6B985}"/>
                </a:ext>
              </a:extLst>
            </p:cNvPr>
            <p:cNvSpPr/>
            <p:nvPr/>
          </p:nvSpPr>
          <p:spPr>
            <a:xfrm>
              <a:off x="596590" y="2390604"/>
              <a:ext cx="126619" cy="204196"/>
            </a:xfrm>
            <a:custGeom>
              <a:avLst/>
              <a:gdLst/>
              <a:ahLst/>
              <a:cxnLst/>
              <a:rect l="l" t="t" r="r" b="b"/>
              <a:pathLst>
                <a:path w="4340" h="6999" fill="none" extrusionOk="0">
                  <a:moveTo>
                    <a:pt x="0" y="0"/>
                  </a:moveTo>
                  <a:cubicBezTo>
                    <a:pt x="0" y="0"/>
                    <a:pt x="955" y="3034"/>
                    <a:pt x="4340" y="699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3765;p80">
              <a:extLst>
                <a:ext uri="{FF2B5EF4-FFF2-40B4-BE49-F238E27FC236}">
                  <a16:creationId xmlns:a16="http://schemas.microsoft.com/office/drawing/2014/main" id="{D361C9D9-5113-4856-A17E-189E9B0C73A7}"/>
                </a:ext>
              </a:extLst>
            </p:cNvPr>
            <p:cNvSpPr/>
            <p:nvPr/>
          </p:nvSpPr>
          <p:spPr>
            <a:xfrm>
              <a:off x="683679" y="2292223"/>
              <a:ext cx="132279" cy="252860"/>
            </a:xfrm>
            <a:custGeom>
              <a:avLst/>
              <a:gdLst/>
              <a:ahLst/>
              <a:cxnLst/>
              <a:rect l="l" t="t" r="r" b="b"/>
              <a:pathLst>
                <a:path w="4534" h="8667" fill="none" extrusionOk="0">
                  <a:moveTo>
                    <a:pt x="1" y="0"/>
                  </a:moveTo>
                  <a:cubicBezTo>
                    <a:pt x="1" y="0"/>
                    <a:pt x="1258" y="4629"/>
                    <a:pt x="4533" y="8666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3766;p80">
              <a:extLst>
                <a:ext uri="{FF2B5EF4-FFF2-40B4-BE49-F238E27FC236}">
                  <a16:creationId xmlns:a16="http://schemas.microsoft.com/office/drawing/2014/main" id="{DA82EDBF-D532-43A4-81EE-1A48F7791E93}"/>
                </a:ext>
              </a:extLst>
            </p:cNvPr>
            <p:cNvSpPr/>
            <p:nvPr/>
          </p:nvSpPr>
          <p:spPr>
            <a:xfrm>
              <a:off x="641374" y="2418467"/>
              <a:ext cx="12020" cy="82886"/>
            </a:xfrm>
            <a:custGeom>
              <a:avLst/>
              <a:gdLst/>
              <a:ahLst/>
              <a:cxnLst/>
              <a:rect l="l" t="t" r="r" b="b"/>
              <a:pathLst>
                <a:path w="412" h="2841" fill="none" extrusionOk="0">
                  <a:moveTo>
                    <a:pt x="1" y="0"/>
                  </a:moveTo>
                  <a:cubicBezTo>
                    <a:pt x="194" y="931"/>
                    <a:pt x="339" y="1886"/>
                    <a:pt x="411" y="2841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3767;p80">
              <a:extLst>
                <a:ext uri="{FF2B5EF4-FFF2-40B4-BE49-F238E27FC236}">
                  <a16:creationId xmlns:a16="http://schemas.microsoft.com/office/drawing/2014/main" id="{61FBC7C4-E98A-47F2-B091-1251535A590F}"/>
                </a:ext>
              </a:extLst>
            </p:cNvPr>
            <p:cNvSpPr/>
            <p:nvPr/>
          </p:nvSpPr>
          <p:spPr>
            <a:xfrm>
              <a:off x="588829" y="2496746"/>
              <a:ext cx="109698" cy="67394"/>
            </a:xfrm>
            <a:custGeom>
              <a:avLst/>
              <a:gdLst/>
              <a:ahLst/>
              <a:cxnLst/>
              <a:rect l="l" t="t" r="r" b="b"/>
              <a:pathLst>
                <a:path w="3760" h="2310" fill="none" extrusionOk="0">
                  <a:moveTo>
                    <a:pt x="1" y="1"/>
                  </a:moveTo>
                  <a:cubicBezTo>
                    <a:pt x="1" y="1"/>
                    <a:pt x="1548" y="1088"/>
                    <a:pt x="3760" y="2309"/>
                  </a:cubicBezTo>
                </a:path>
              </a:pathLst>
            </a:custGeom>
            <a:noFill/>
            <a:ln w="3625" cap="flat" cmpd="sng">
              <a:solidFill>
                <a:srgbClr val="52573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3768;p80">
              <a:extLst>
                <a:ext uri="{FF2B5EF4-FFF2-40B4-BE49-F238E27FC236}">
                  <a16:creationId xmlns:a16="http://schemas.microsoft.com/office/drawing/2014/main" id="{99D8BD44-C127-4893-97C0-9587105CCD07}"/>
                </a:ext>
              </a:extLst>
            </p:cNvPr>
            <p:cNvSpPr/>
            <p:nvPr/>
          </p:nvSpPr>
          <p:spPr>
            <a:xfrm>
              <a:off x="596240" y="2593377"/>
              <a:ext cx="1286793" cy="29"/>
            </a:xfrm>
            <a:custGeom>
              <a:avLst/>
              <a:gdLst/>
              <a:ahLst/>
              <a:cxnLst/>
              <a:rect l="l" t="t" r="r" b="b"/>
              <a:pathLst>
                <a:path w="44106" h="1" fill="none" extrusionOk="0">
                  <a:moveTo>
                    <a:pt x="0" y="0"/>
                  </a:moveTo>
                  <a:lnTo>
                    <a:pt x="4410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3769;p80">
              <a:extLst>
                <a:ext uri="{FF2B5EF4-FFF2-40B4-BE49-F238E27FC236}">
                  <a16:creationId xmlns:a16="http://schemas.microsoft.com/office/drawing/2014/main" id="{6AA22129-86CF-4B7D-9339-5ED5281D9CA9}"/>
                </a:ext>
              </a:extLst>
            </p:cNvPr>
            <p:cNvSpPr/>
            <p:nvPr/>
          </p:nvSpPr>
          <p:spPr>
            <a:xfrm>
              <a:off x="813103" y="1933563"/>
              <a:ext cx="436604" cy="821335"/>
            </a:xfrm>
            <a:custGeom>
              <a:avLst/>
              <a:gdLst/>
              <a:ahLst/>
              <a:cxnLst/>
              <a:rect l="l" t="t" r="r" b="b"/>
              <a:pathLst>
                <a:path w="14965" h="28152" extrusionOk="0">
                  <a:moveTo>
                    <a:pt x="2382" y="1"/>
                  </a:moveTo>
                  <a:cubicBezTo>
                    <a:pt x="1064" y="1"/>
                    <a:pt x="1" y="1064"/>
                    <a:pt x="1" y="2382"/>
                  </a:cubicBezTo>
                  <a:lnTo>
                    <a:pt x="1" y="25782"/>
                  </a:lnTo>
                  <a:cubicBezTo>
                    <a:pt x="1" y="27100"/>
                    <a:pt x="1064" y="28151"/>
                    <a:pt x="2382" y="28151"/>
                  </a:cubicBezTo>
                  <a:lnTo>
                    <a:pt x="12595" y="28151"/>
                  </a:lnTo>
                  <a:cubicBezTo>
                    <a:pt x="13913" y="28151"/>
                    <a:pt x="14964" y="27100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13" y="1"/>
                    <a:pt x="125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3770;p80">
              <a:extLst>
                <a:ext uri="{FF2B5EF4-FFF2-40B4-BE49-F238E27FC236}">
                  <a16:creationId xmlns:a16="http://schemas.microsoft.com/office/drawing/2014/main" id="{E2538D0A-0EE6-4162-8578-B6CB295E2E34}"/>
                </a:ext>
              </a:extLst>
            </p:cNvPr>
            <p:cNvSpPr/>
            <p:nvPr/>
          </p:nvSpPr>
          <p:spPr>
            <a:xfrm>
              <a:off x="847326" y="1933563"/>
              <a:ext cx="436575" cy="821335"/>
            </a:xfrm>
            <a:custGeom>
              <a:avLst/>
              <a:gdLst/>
              <a:ahLst/>
              <a:cxnLst/>
              <a:rect l="l" t="t" r="r" b="b"/>
              <a:pathLst>
                <a:path w="14964" h="28152" extrusionOk="0">
                  <a:moveTo>
                    <a:pt x="2369" y="1"/>
                  </a:moveTo>
                  <a:cubicBezTo>
                    <a:pt x="1064" y="1"/>
                    <a:pt x="0" y="1064"/>
                    <a:pt x="0" y="2382"/>
                  </a:cubicBezTo>
                  <a:lnTo>
                    <a:pt x="0" y="25782"/>
                  </a:lnTo>
                  <a:cubicBezTo>
                    <a:pt x="0" y="27087"/>
                    <a:pt x="1064" y="28151"/>
                    <a:pt x="2369" y="28151"/>
                  </a:cubicBezTo>
                  <a:lnTo>
                    <a:pt x="12583" y="28151"/>
                  </a:lnTo>
                  <a:cubicBezTo>
                    <a:pt x="13900" y="28151"/>
                    <a:pt x="14964" y="27087"/>
                    <a:pt x="14964" y="25782"/>
                  </a:cubicBezTo>
                  <a:lnTo>
                    <a:pt x="14964" y="2382"/>
                  </a:lnTo>
                  <a:cubicBezTo>
                    <a:pt x="14964" y="1064"/>
                    <a:pt x="13900" y="1"/>
                    <a:pt x="125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3771;p80">
              <a:extLst>
                <a:ext uri="{FF2B5EF4-FFF2-40B4-BE49-F238E27FC236}">
                  <a16:creationId xmlns:a16="http://schemas.microsoft.com/office/drawing/2014/main" id="{441D098B-E6CF-4CC2-8792-175024D59C44}"/>
                </a:ext>
              </a:extLst>
            </p:cNvPr>
            <p:cNvSpPr/>
            <p:nvPr/>
          </p:nvSpPr>
          <p:spPr>
            <a:xfrm>
              <a:off x="868128" y="1954744"/>
              <a:ext cx="394971" cy="779702"/>
            </a:xfrm>
            <a:custGeom>
              <a:avLst/>
              <a:gdLst/>
              <a:ahLst/>
              <a:cxnLst/>
              <a:rect l="l" t="t" r="r" b="b"/>
              <a:pathLst>
                <a:path w="13538" h="26725" extrusionOk="0">
                  <a:moveTo>
                    <a:pt x="1656" y="0"/>
                  </a:moveTo>
                  <a:cubicBezTo>
                    <a:pt x="738" y="0"/>
                    <a:pt x="0" y="737"/>
                    <a:pt x="0" y="1656"/>
                  </a:cubicBezTo>
                  <a:lnTo>
                    <a:pt x="0" y="25056"/>
                  </a:lnTo>
                  <a:cubicBezTo>
                    <a:pt x="0" y="25975"/>
                    <a:pt x="738" y="26724"/>
                    <a:pt x="1656" y="26724"/>
                  </a:cubicBezTo>
                  <a:lnTo>
                    <a:pt x="11870" y="26724"/>
                  </a:lnTo>
                  <a:cubicBezTo>
                    <a:pt x="12788" y="26724"/>
                    <a:pt x="13538" y="25975"/>
                    <a:pt x="13538" y="25056"/>
                  </a:cubicBezTo>
                  <a:lnTo>
                    <a:pt x="13538" y="1656"/>
                  </a:lnTo>
                  <a:cubicBezTo>
                    <a:pt x="13526" y="737"/>
                    <a:pt x="12788" y="0"/>
                    <a:pt x="11870" y="0"/>
                  </a:cubicBezTo>
                  <a:lnTo>
                    <a:pt x="9501" y="0"/>
                  </a:lnTo>
                  <a:cubicBezTo>
                    <a:pt x="9368" y="0"/>
                    <a:pt x="9259" y="85"/>
                    <a:pt x="9223" y="206"/>
                  </a:cubicBezTo>
                  <a:lnTo>
                    <a:pt x="9114" y="556"/>
                  </a:lnTo>
                  <a:cubicBezTo>
                    <a:pt x="9053" y="749"/>
                    <a:pt x="8872" y="882"/>
                    <a:pt x="8667" y="882"/>
                  </a:cubicBezTo>
                  <a:lnTo>
                    <a:pt x="4871" y="882"/>
                  </a:lnTo>
                  <a:cubicBezTo>
                    <a:pt x="4666" y="882"/>
                    <a:pt x="4472" y="749"/>
                    <a:pt x="4412" y="556"/>
                  </a:cubicBezTo>
                  <a:lnTo>
                    <a:pt x="4303" y="206"/>
                  </a:lnTo>
                  <a:cubicBezTo>
                    <a:pt x="4267" y="85"/>
                    <a:pt x="4158" y="0"/>
                    <a:pt x="40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3772;p80">
              <a:extLst>
                <a:ext uri="{FF2B5EF4-FFF2-40B4-BE49-F238E27FC236}">
                  <a16:creationId xmlns:a16="http://schemas.microsoft.com/office/drawing/2014/main" id="{74C3C854-BB00-4CF6-892F-7896F7EC122F}"/>
                </a:ext>
              </a:extLst>
            </p:cNvPr>
            <p:cNvSpPr/>
            <p:nvPr/>
          </p:nvSpPr>
          <p:spPr>
            <a:xfrm>
              <a:off x="1031395" y="1957545"/>
              <a:ext cx="68094" cy="6739"/>
            </a:xfrm>
            <a:custGeom>
              <a:avLst/>
              <a:gdLst/>
              <a:ahLst/>
              <a:cxnLst/>
              <a:rect l="l" t="t" r="r" b="b"/>
              <a:pathLst>
                <a:path w="2334" h="231" extrusionOk="0">
                  <a:moveTo>
                    <a:pt x="121" y="1"/>
                  </a:moveTo>
                  <a:cubicBezTo>
                    <a:pt x="61" y="1"/>
                    <a:pt x="1" y="49"/>
                    <a:pt x="1" y="110"/>
                  </a:cubicBezTo>
                  <a:cubicBezTo>
                    <a:pt x="1" y="170"/>
                    <a:pt x="61" y="230"/>
                    <a:pt x="121" y="230"/>
                  </a:cubicBezTo>
                  <a:lnTo>
                    <a:pt x="2225" y="230"/>
                  </a:lnTo>
                  <a:cubicBezTo>
                    <a:pt x="2285" y="230"/>
                    <a:pt x="2333" y="170"/>
                    <a:pt x="2333" y="110"/>
                  </a:cubicBezTo>
                  <a:cubicBezTo>
                    <a:pt x="2333" y="49"/>
                    <a:pt x="2285" y="1"/>
                    <a:pt x="2225" y="1"/>
                  </a:cubicBezTo>
                  <a:close/>
                </a:path>
              </a:pathLst>
            </a:custGeom>
            <a:solidFill>
              <a:srgbClr val="292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3773;p80">
              <a:extLst>
                <a:ext uri="{FF2B5EF4-FFF2-40B4-BE49-F238E27FC236}">
                  <a16:creationId xmlns:a16="http://schemas.microsoft.com/office/drawing/2014/main" id="{4056466F-48CA-4847-9E62-FD5FB89A44A4}"/>
                </a:ext>
              </a:extLst>
            </p:cNvPr>
            <p:cNvSpPr/>
            <p:nvPr/>
          </p:nvSpPr>
          <p:spPr>
            <a:xfrm>
              <a:off x="828274" y="2071798"/>
              <a:ext cx="29" cy="101937"/>
            </a:xfrm>
            <a:custGeom>
              <a:avLst/>
              <a:gdLst/>
              <a:ahLst/>
              <a:cxnLst/>
              <a:rect l="l" t="t" r="r" b="b"/>
              <a:pathLst>
                <a:path w="1" h="3494" fill="none" extrusionOk="0">
                  <a:moveTo>
                    <a:pt x="1" y="1"/>
                  </a:moveTo>
                  <a:lnTo>
                    <a:pt x="1" y="3494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3774;p80">
              <a:extLst>
                <a:ext uri="{FF2B5EF4-FFF2-40B4-BE49-F238E27FC236}">
                  <a16:creationId xmlns:a16="http://schemas.microsoft.com/office/drawing/2014/main" id="{D1BBBD5C-DCAA-461D-B262-0F6B05DA4459}"/>
                </a:ext>
              </a:extLst>
            </p:cNvPr>
            <p:cNvSpPr/>
            <p:nvPr/>
          </p:nvSpPr>
          <p:spPr>
            <a:xfrm>
              <a:off x="828274" y="2205453"/>
              <a:ext cx="29" cy="47643"/>
            </a:xfrm>
            <a:custGeom>
              <a:avLst/>
              <a:gdLst/>
              <a:ahLst/>
              <a:cxnLst/>
              <a:rect l="l" t="t" r="r" b="b"/>
              <a:pathLst>
                <a:path w="1" h="1633" fill="none" extrusionOk="0">
                  <a:moveTo>
                    <a:pt x="1" y="1"/>
                  </a:moveTo>
                  <a:lnTo>
                    <a:pt x="1" y="1633"/>
                  </a:lnTo>
                </a:path>
              </a:pathLst>
            </a:custGeom>
            <a:noFill/>
            <a:ln w="54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3775;p80">
              <a:extLst>
                <a:ext uri="{FF2B5EF4-FFF2-40B4-BE49-F238E27FC236}">
                  <a16:creationId xmlns:a16="http://schemas.microsoft.com/office/drawing/2014/main" id="{3205CD8C-7E94-4013-980B-02E7379416F8}"/>
                </a:ext>
              </a:extLst>
            </p:cNvPr>
            <p:cNvSpPr/>
            <p:nvPr/>
          </p:nvSpPr>
          <p:spPr>
            <a:xfrm>
              <a:off x="1781123" y="2262930"/>
              <a:ext cx="674614" cy="460586"/>
            </a:xfrm>
            <a:custGeom>
              <a:avLst/>
              <a:gdLst/>
              <a:ahLst/>
              <a:cxnLst/>
              <a:rect l="l" t="t" r="r" b="b"/>
              <a:pathLst>
                <a:path w="23123" h="15787" extrusionOk="0">
                  <a:moveTo>
                    <a:pt x="2756" y="1"/>
                  </a:moveTo>
                  <a:lnTo>
                    <a:pt x="0" y="15786"/>
                  </a:lnTo>
                  <a:lnTo>
                    <a:pt x="20366" y="15786"/>
                  </a:lnTo>
                  <a:lnTo>
                    <a:pt x="231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3776;p80">
              <a:extLst>
                <a:ext uri="{FF2B5EF4-FFF2-40B4-BE49-F238E27FC236}">
                  <a16:creationId xmlns:a16="http://schemas.microsoft.com/office/drawing/2014/main" id="{B7225627-5165-44C9-A7CB-BC1376D9BE58}"/>
                </a:ext>
              </a:extLst>
            </p:cNvPr>
            <p:cNvSpPr/>
            <p:nvPr/>
          </p:nvSpPr>
          <p:spPr>
            <a:xfrm>
              <a:off x="1804376" y="2282332"/>
              <a:ext cx="628079" cy="421783"/>
            </a:xfrm>
            <a:custGeom>
              <a:avLst/>
              <a:gdLst/>
              <a:ahLst/>
              <a:cxnLst/>
              <a:rect l="l" t="t" r="r" b="b"/>
              <a:pathLst>
                <a:path w="21528" h="14457" extrusionOk="0">
                  <a:moveTo>
                    <a:pt x="2515" y="1"/>
                  </a:moveTo>
                  <a:lnTo>
                    <a:pt x="1" y="14457"/>
                  </a:lnTo>
                  <a:lnTo>
                    <a:pt x="19013" y="14457"/>
                  </a:lnTo>
                  <a:lnTo>
                    <a:pt x="215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3777;p80">
              <a:extLst>
                <a:ext uri="{FF2B5EF4-FFF2-40B4-BE49-F238E27FC236}">
                  <a16:creationId xmlns:a16="http://schemas.microsoft.com/office/drawing/2014/main" id="{EFF54433-CAED-40AB-A47B-2C60CE94590C}"/>
                </a:ext>
              </a:extLst>
            </p:cNvPr>
            <p:cNvSpPr/>
            <p:nvPr/>
          </p:nvSpPr>
          <p:spPr>
            <a:xfrm>
              <a:off x="1387922" y="2723502"/>
              <a:ext cx="989499" cy="33172"/>
            </a:xfrm>
            <a:custGeom>
              <a:avLst/>
              <a:gdLst/>
              <a:ahLst/>
              <a:cxnLst/>
              <a:rect l="l" t="t" r="r" b="b"/>
              <a:pathLst>
                <a:path w="33916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33916" y="1137"/>
                  </a:lnTo>
                  <a:lnTo>
                    <a:pt x="339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3778;p80">
              <a:extLst>
                <a:ext uri="{FF2B5EF4-FFF2-40B4-BE49-F238E27FC236}">
                  <a16:creationId xmlns:a16="http://schemas.microsoft.com/office/drawing/2014/main" id="{70B36EDD-B70D-486B-B0B4-5C665A890664}"/>
                </a:ext>
              </a:extLst>
            </p:cNvPr>
            <p:cNvSpPr/>
            <p:nvPr/>
          </p:nvSpPr>
          <p:spPr>
            <a:xfrm>
              <a:off x="1387922" y="2723502"/>
              <a:ext cx="454576" cy="33172"/>
            </a:xfrm>
            <a:custGeom>
              <a:avLst/>
              <a:gdLst/>
              <a:ahLst/>
              <a:cxnLst/>
              <a:rect l="l" t="t" r="r" b="b"/>
              <a:pathLst>
                <a:path w="15581" h="1137" extrusionOk="0">
                  <a:moveTo>
                    <a:pt x="0" y="0"/>
                  </a:moveTo>
                  <a:lnTo>
                    <a:pt x="0" y="1137"/>
                  </a:lnTo>
                  <a:lnTo>
                    <a:pt x="15580" y="1137"/>
                  </a:lnTo>
                  <a:lnTo>
                    <a:pt x="15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3779;p80">
              <a:extLst>
                <a:ext uri="{FF2B5EF4-FFF2-40B4-BE49-F238E27FC236}">
                  <a16:creationId xmlns:a16="http://schemas.microsoft.com/office/drawing/2014/main" id="{AB2DBDC0-0FB3-4D67-82F3-DC7BD515A4F4}"/>
                </a:ext>
              </a:extLst>
            </p:cNvPr>
            <p:cNvSpPr/>
            <p:nvPr/>
          </p:nvSpPr>
          <p:spPr>
            <a:xfrm>
              <a:off x="1387922" y="2723502"/>
              <a:ext cx="989499" cy="29"/>
            </a:xfrm>
            <a:custGeom>
              <a:avLst/>
              <a:gdLst/>
              <a:ahLst/>
              <a:cxnLst/>
              <a:rect l="l" t="t" r="r" b="b"/>
              <a:pathLst>
                <a:path w="33916" h="1" fill="none" extrusionOk="0">
                  <a:moveTo>
                    <a:pt x="33916" y="0"/>
                  </a:moveTo>
                  <a:lnTo>
                    <a:pt x="0" y="0"/>
                  </a:lnTo>
                </a:path>
              </a:pathLst>
            </a:custGeom>
            <a:noFill/>
            <a:ln w="3625" cap="flat" cmpd="sng">
              <a:solidFill>
                <a:srgbClr val="3747A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3780;p80">
              <a:extLst>
                <a:ext uri="{FF2B5EF4-FFF2-40B4-BE49-F238E27FC236}">
                  <a16:creationId xmlns:a16="http://schemas.microsoft.com/office/drawing/2014/main" id="{19450B9A-BAF3-46A8-B3B1-CEBF21F6A60F}"/>
                </a:ext>
              </a:extLst>
            </p:cNvPr>
            <p:cNvSpPr/>
            <p:nvPr/>
          </p:nvSpPr>
          <p:spPr>
            <a:xfrm>
              <a:off x="2222259" y="2604522"/>
              <a:ext cx="61384" cy="98553"/>
            </a:xfrm>
            <a:custGeom>
              <a:avLst/>
              <a:gdLst/>
              <a:ahLst/>
              <a:cxnLst/>
              <a:rect l="l" t="t" r="r" b="b"/>
              <a:pathLst>
                <a:path w="2104" h="3378" extrusionOk="0">
                  <a:moveTo>
                    <a:pt x="920" y="0"/>
                  </a:moveTo>
                  <a:cubicBezTo>
                    <a:pt x="554" y="0"/>
                    <a:pt x="182" y="66"/>
                    <a:pt x="182" y="66"/>
                  </a:cubicBezTo>
                  <a:cubicBezTo>
                    <a:pt x="182" y="66"/>
                    <a:pt x="400" y="658"/>
                    <a:pt x="327" y="948"/>
                  </a:cubicBezTo>
                  <a:cubicBezTo>
                    <a:pt x="255" y="1238"/>
                    <a:pt x="25" y="1480"/>
                    <a:pt x="13" y="1915"/>
                  </a:cubicBezTo>
                  <a:cubicBezTo>
                    <a:pt x="1" y="2338"/>
                    <a:pt x="37" y="3099"/>
                    <a:pt x="170" y="3124"/>
                  </a:cubicBezTo>
                  <a:cubicBezTo>
                    <a:pt x="173" y="3124"/>
                    <a:pt x="176" y="3124"/>
                    <a:pt x="178" y="3124"/>
                  </a:cubicBezTo>
                  <a:cubicBezTo>
                    <a:pt x="311" y="3124"/>
                    <a:pt x="221" y="2554"/>
                    <a:pt x="339" y="2507"/>
                  </a:cubicBezTo>
                  <a:cubicBezTo>
                    <a:pt x="342" y="2506"/>
                    <a:pt x="346" y="2505"/>
                    <a:pt x="349" y="2505"/>
                  </a:cubicBezTo>
                  <a:cubicBezTo>
                    <a:pt x="481" y="2505"/>
                    <a:pt x="883" y="3377"/>
                    <a:pt x="883" y="3377"/>
                  </a:cubicBezTo>
                  <a:lnTo>
                    <a:pt x="2104" y="3377"/>
                  </a:lnTo>
                  <a:cubicBezTo>
                    <a:pt x="2104" y="3377"/>
                    <a:pt x="1681" y="730"/>
                    <a:pt x="1620" y="271"/>
                  </a:cubicBezTo>
                  <a:cubicBezTo>
                    <a:pt x="1591" y="56"/>
                    <a:pt x="1258" y="0"/>
                    <a:pt x="920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3781;p80">
              <a:extLst>
                <a:ext uri="{FF2B5EF4-FFF2-40B4-BE49-F238E27FC236}">
                  <a16:creationId xmlns:a16="http://schemas.microsoft.com/office/drawing/2014/main" id="{07D8F3D8-AE98-4044-ACE2-DD8BEE9F0BC6}"/>
                </a:ext>
              </a:extLst>
            </p:cNvPr>
            <p:cNvSpPr/>
            <p:nvPr/>
          </p:nvSpPr>
          <p:spPr>
            <a:xfrm>
              <a:off x="1490183" y="2389962"/>
              <a:ext cx="128049" cy="62376"/>
            </a:xfrm>
            <a:custGeom>
              <a:avLst/>
              <a:gdLst/>
              <a:ahLst/>
              <a:cxnLst/>
              <a:rect l="l" t="t" r="r" b="b"/>
              <a:pathLst>
                <a:path w="4389" h="2138" extrusionOk="0">
                  <a:moveTo>
                    <a:pt x="1595" y="0"/>
                  </a:moveTo>
                  <a:cubicBezTo>
                    <a:pt x="1002" y="0"/>
                    <a:pt x="1" y="312"/>
                    <a:pt x="1" y="312"/>
                  </a:cubicBezTo>
                  <a:lnTo>
                    <a:pt x="2212" y="2138"/>
                  </a:lnTo>
                  <a:cubicBezTo>
                    <a:pt x="2563" y="1920"/>
                    <a:pt x="2962" y="1775"/>
                    <a:pt x="3373" y="1690"/>
                  </a:cubicBezTo>
                  <a:cubicBezTo>
                    <a:pt x="3655" y="1640"/>
                    <a:pt x="3937" y="1615"/>
                    <a:pt x="4219" y="1615"/>
                  </a:cubicBezTo>
                  <a:cubicBezTo>
                    <a:pt x="4275" y="1615"/>
                    <a:pt x="4332" y="1616"/>
                    <a:pt x="4388" y="1618"/>
                  </a:cubicBezTo>
                  <a:lnTo>
                    <a:pt x="4316" y="312"/>
                  </a:lnTo>
                  <a:cubicBezTo>
                    <a:pt x="4316" y="312"/>
                    <a:pt x="2321" y="155"/>
                    <a:pt x="1826" y="22"/>
                  </a:cubicBezTo>
                  <a:cubicBezTo>
                    <a:pt x="1761" y="7"/>
                    <a:pt x="1682" y="0"/>
                    <a:pt x="1595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3782;p80">
              <a:extLst>
                <a:ext uri="{FF2B5EF4-FFF2-40B4-BE49-F238E27FC236}">
                  <a16:creationId xmlns:a16="http://schemas.microsoft.com/office/drawing/2014/main" id="{4AFB8331-AAE0-4A9E-9F3F-3358FDECA4DF}"/>
                </a:ext>
              </a:extLst>
            </p:cNvPr>
            <p:cNvSpPr/>
            <p:nvPr/>
          </p:nvSpPr>
          <p:spPr>
            <a:xfrm>
              <a:off x="1839999" y="2026284"/>
              <a:ext cx="149201" cy="211285"/>
            </a:xfrm>
            <a:custGeom>
              <a:avLst/>
              <a:gdLst/>
              <a:ahLst/>
              <a:cxnLst/>
              <a:rect l="l" t="t" r="r" b="b"/>
              <a:pathLst>
                <a:path w="5114" h="7242" extrusionOk="0">
                  <a:moveTo>
                    <a:pt x="1422" y="0"/>
                  </a:moveTo>
                  <a:cubicBezTo>
                    <a:pt x="1224" y="0"/>
                    <a:pt x="1048" y="24"/>
                    <a:pt x="907" y="74"/>
                  </a:cubicBezTo>
                  <a:cubicBezTo>
                    <a:pt x="1" y="401"/>
                    <a:pt x="847" y="1380"/>
                    <a:pt x="847" y="1380"/>
                  </a:cubicBezTo>
                  <a:cubicBezTo>
                    <a:pt x="823" y="1887"/>
                    <a:pt x="690" y="3132"/>
                    <a:pt x="762" y="3712"/>
                  </a:cubicBezTo>
                  <a:cubicBezTo>
                    <a:pt x="838" y="4224"/>
                    <a:pt x="1091" y="4609"/>
                    <a:pt x="1574" y="4609"/>
                  </a:cubicBezTo>
                  <a:cubicBezTo>
                    <a:pt x="1627" y="4609"/>
                    <a:pt x="1683" y="4604"/>
                    <a:pt x="1741" y="4595"/>
                  </a:cubicBezTo>
                  <a:cubicBezTo>
                    <a:pt x="1751" y="4593"/>
                    <a:pt x="1761" y="4593"/>
                    <a:pt x="1771" y="4593"/>
                  </a:cubicBezTo>
                  <a:cubicBezTo>
                    <a:pt x="2363" y="4593"/>
                    <a:pt x="2877" y="7048"/>
                    <a:pt x="2877" y="7048"/>
                  </a:cubicBezTo>
                  <a:lnTo>
                    <a:pt x="4183" y="7242"/>
                  </a:lnTo>
                  <a:lnTo>
                    <a:pt x="5113" y="5815"/>
                  </a:lnTo>
                  <a:lnTo>
                    <a:pt x="4231" y="4268"/>
                  </a:lnTo>
                  <a:cubicBezTo>
                    <a:pt x="4231" y="4268"/>
                    <a:pt x="4872" y="2540"/>
                    <a:pt x="4533" y="1549"/>
                  </a:cubicBezTo>
                  <a:cubicBezTo>
                    <a:pt x="4257" y="701"/>
                    <a:pt x="2506" y="0"/>
                    <a:pt x="1422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3783;p80">
              <a:extLst>
                <a:ext uri="{FF2B5EF4-FFF2-40B4-BE49-F238E27FC236}">
                  <a16:creationId xmlns:a16="http://schemas.microsoft.com/office/drawing/2014/main" id="{FD7FA33C-F096-4D07-A4C4-C5E7A75BFC20}"/>
                </a:ext>
              </a:extLst>
            </p:cNvPr>
            <p:cNvSpPr/>
            <p:nvPr/>
          </p:nvSpPr>
          <p:spPr>
            <a:xfrm>
              <a:off x="1877373" y="2169129"/>
              <a:ext cx="204575" cy="361478"/>
            </a:xfrm>
            <a:custGeom>
              <a:avLst/>
              <a:gdLst/>
              <a:ahLst/>
              <a:cxnLst/>
              <a:rect l="l" t="t" r="r" b="b"/>
              <a:pathLst>
                <a:path w="7012" h="12390" extrusionOk="0">
                  <a:moveTo>
                    <a:pt x="3748" y="1"/>
                  </a:moveTo>
                  <a:lnTo>
                    <a:pt x="2636" y="1173"/>
                  </a:lnTo>
                  <a:lnTo>
                    <a:pt x="2636" y="2044"/>
                  </a:lnTo>
                  <a:lnTo>
                    <a:pt x="2322" y="1367"/>
                  </a:lnTo>
                  <a:lnTo>
                    <a:pt x="835" y="774"/>
                  </a:lnTo>
                  <a:lnTo>
                    <a:pt x="774" y="1536"/>
                  </a:lnTo>
                  <a:lnTo>
                    <a:pt x="1" y="2044"/>
                  </a:lnTo>
                  <a:lnTo>
                    <a:pt x="2587" y="12390"/>
                  </a:lnTo>
                  <a:lnTo>
                    <a:pt x="7011" y="12390"/>
                  </a:lnTo>
                  <a:lnTo>
                    <a:pt x="4038" y="641"/>
                  </a:lnTo>
                  <a:lnTo>
                    <a:pt x="374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3784;p80">
              <a:extLst>
                <a:ext uri="{FF2B5EF4-FFF2-40B4-BE49-F238E27FC236}">
                  <a16:creationId xmlns:a16="http://schemas.microsoft.com/office/drawing/2014/main" id="{032196F6-C8A4-40F8-BE3B-19FA338A3E8D}"/>
                </a:ext>
              </a:extLst>
            </p:cNvPr>
            <p:cNvSpPr/>
            <p:nvPr/>
          </p:nvSpPr>
          <p:spPr>
            <a:xfrm>
              <a:off x="1889364" y="2530590"/>
              <a:ext cx="263450" cy="172483"/>
            </a:xfrm>
            <a:custGeom>
              <a:avLst/>
              <a:gdLst/>
              <a:ahLst/>
              <a:cxnLst/>
              <a:rect l="l" t="t" r="r" b="b"/>
              <a:pathLst>
                <a:path w="9030" h="5912" extrusionOk="0">
                  <a:moveTo>
                    <a:pt x="1693" y="1"/>
                  </a:moveTo>
                  <a:lnTo>
                    <a:pt x="1" y="5911"/>
                  </a:lnTo>
                  <a:lnTo>
                    <a:pt x="9030" y="5911"/>
                  </a:lnTo>
                  <a:lnTo>
                    <a:pt x="85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3785;p80">
              <a:extLst>
                <a:ext uri="{FF2B5EF4-FFF2-40B4-BE49-F238E27FC236}">
                  <a16:creationId xmlns:a16="http://schemas.microsoft.com/office/drawing/2014/main" id="{14168B45-4322-4F50-8E1D-E6E3EA6A339C}"/>
                </a:ext>
              </a:extLst>
            </p:cNvPr>
            <p:cNvSpPr/>
            <p:nvPr/>
          </p:nvSpPr>
          <p:spPr>
            <a:xfrm>
              <a:off x="1608315" y="2213914"/>
              <a:ext cx="385460" cy="436866"/>
            </a:xfrm>
            <a:custGeom>
              <a:avLst/>
              <a:gdLst/>
              <a:ahLst/>
              <a:cxnLst/>
              <a:rect l="l" t="t" r="r" b="b"/>
              <a:pathLst>
                <a:path w="13212" h="14974" extrusionOk="0">
                  <a:moveTo>
                    <a:pt x="10008" y="1"/>
                  </a:moveTo>
                  <a:cubicBezTo>
                    <a:pt x="9211" y="25"/>
                    <a:pt x="8631" y="1004"/>
                    <a:pt x="8002" y="1753"/>
                  </a:cubicBezTo>
                  <a:cubicBezTo>
                    <a:pt x="7374" y="2515"/>
                    <a:pt x="4775" y="5500"/>
                    <a:pt x="4352" y="5730"/>
                  </a:cubicBezTo>
                  <a:cubicBezTo>
                    <a:pt x="3929" y="5960"/>
                    <a:pt x="1" y="6189"/>
                    <a:pt x="1" y="6189"/>
                  </a:cubicBezTo>
                  <a:lnTo>
                    <a:pt x="1" y="7821"/>
                  </a:lnTo>
                  <a:cubicBezTo>
                    <a:pt x="1" y="7821"/>
                    <a:pt x="3642" y="7962"/>
                    <a:pt x="4815" y="7962"/>
                  </a:cubicBezTo>
                  <a:cubicBezTo>
                    <a:pt x="4971" y="7962"/>
                    <a:pt x="5083" y="7960"/>
                    <a:pt x="5137" y="7954"/>
                  </a:cubicBezTo>
                  <a:cubicBezTo>
                    <a:pt x="5585" y="7894"/>
                    <a:pt x="8558" y="5307"/>
                    <a:pt x="8558" y="5307"/>
                  </a:cubicBezTo>
                  <a:cubicBezTo>
                    <a:pt x="8558" y="5307"/>
                    <a:pt x="10141" y="9610"/>
                    <a:pt x="10166" y="10444"/>
                  </a:cubicBezTo>
                  <a:cubicBezTo>
                    <a:pt x="10190" y="11278"/>
                    <a:pt x="9416" y="14892"/>
                    <a:pt x="10008" y="14952"/>
                  </a:cubicBezTo>
                  <a:cubicBezTo>
                    <a:pt x="10206" y="14968"/>
                    <a:pt x="10628" y="14974"/>
                    <a:pt x="11102" y="14974"/>
                  </a:cubicBezTo>
                  <a:cubicBezTo>
                    <a:pt x="12051" y="14974"/>
                    <a:pt x="13211" y="14952"/>
                    <a:pt x="13211" y="14952"/>
                  </a:cubicBezTo>
                  <a:cubicBezTo>
                    <a:pt x="13211" y="14952"/>
                    <a:pt x="13042" y="11822"/>
                    <a:pt x="12740" y="10698"/>
                  </a:cubicBezTo>
                  <a:cubicBezTo>
                    <a:pt x="12426" y="9562"/>
                    <a:pt x="10444" y="1210"/>
                    <a:pt x="10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3786;p80">
              <a:extLst>
                <a:ext uri="{FF2B5EF4-FFF2-40B4-BE49-F238E27FC236}">
                  <a16:creationId xmlns:a16="http://schemas.microsoft.com/office/drawing/2014/main" id="{74E8B383-A444-45DE-8159-EAFF5994E650}"/>
                </a:ext>
              </a:extLst>
            </p:cNvPr>
            <p:cNvSpPr/>
            <p:nvPr/>
          </p:nvSpPr>
          <p:spPr>
            <a:xfrm>
              <a:off x="1770532" y="2314776"/>
              <a:ext cx="87496" cy="124519"/>
            </a:xfrm>
            <a:custGeom>
              <a:avLst/>
              <a:gdLst/>
              <a:ahLst/>
              <a:cxnLst/>
              <a:rect l="l" t="t" r="r" b="b"/>
              <a:pathLst>
                <a:path w="2999" h="4268" extrusionOk="0">
                  <a:moveTo>
                    <a:pt x="2056" y="0"/>
                  </a:moveTo>
                  <a:cubicBezTo>
                    <a:pt x="2052" y="0"/>
                    <a:pt x="2047" y="0"/>
                    <a:pt x="2043" y="1"/>
                  </a:cubicBezTo>
                  <a:cubicBezTo>
                    <a:pt x="1705" y="37"/>
                    <a:pt x="1342" y="2188"/>
                    <a:pt x="907" y="2817"/>
                  </a:cubicBezTo>
                  <a:cubicBezTo>
                    <a:pt x="581" y="3276"/>
                    <a:pt x="279" y="3760"/>
                    <a:pt x="1" y="4267"/>
                  </a:cubicBezTo>
                  <a:cubicBezTo>
                    <a:pt x="955" y="3627"/>
                    <a:pt x="2998" y="1850"/>
                    <a:pt x="2998" y="1850"/>
                  </a:cubicBezTo>
                  <a:cubicBezTo>
                    <a:pt x="2795" y="1396"/>
                    <a:pt x="2392" y="0"/>
                    <a:pt x="2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3787;p80">
              <a:extLst>
                <a:ext uri="{FF2B5EF4-FFF2-40B4-BE49-F238E27FC236}">
                  <a16:creationId xmlns:a16="http://schemas.microsoft.com/office/drawing/2014/main" id="{B20E5971-F647-4FEF-9F42-7ED550B9E9D3}"/>
                </a:ext>
              </a:extLst>
            </p:cNvPr>
            <p:cNvSpPr/>
            <p:nvPr/>
          </p:nvSpPr>
          <p:spPr>
            <a:xfrm>
              <a:off x="1995506" y="2188035"/>
              <a:ext cx="279321" cy="456472"/>
            </a:xfrm>
            <a:custGeom>
              <a:avLst/>
              <a:gdLst/>
              <a:ahLst/>
              <a:cxnLst/>
              <a:rect l="l" t="t" r="r" b="b"/>
              <a:pathLst>
                <a:path w="9574" h="15646" extrusionOk="0">
                  <a:moveTo>
                    <a:pt x="183" y="1"/>
                  </a:moveTo>
                  <a:cubicBezTo>
                    <a:pt x="121" y="1"/>
                    <a:pt x="60" y="2"/>
                    <a:pt x="1" y="6"/>
                  </a:cubicBezTo>
                  <a:cubicBezTo>
                    <a:pt x="1" y="6"/>
                    <a:pt x="1572" y="9639"/>
                    <a:pt x="1802" y="11150"/>
                  </a:cubicBezTo>
                  <a:cubicBezTo>
                    <a:pt x="2019" y="12660"/>
                    <a:pt x="2962" y="15646"/>
                    <a:pt x="2962" y="15646"/>
                  </a:cubicBezTo>
                  <a:lnTo>
                    <a:pt x="6141" y="15646"/>
                  </a:lnTo>
                  <a:lnTo>
                    <a:pt x="5404" y="11307"/>
                  </a:lnTo>
                  <a:lnTo>
                    <a:pt x="4558" y="7258"/>
                  </a:lnTo>
                  <a:lnTo>
                    <a:pt x="6347" y="9663"/>
                  </a:lnTo>
                  <a:lnTo>
                    <a:pt x="7857" y="14703"/>
                  </a:lnTo>
                  <a:lnTo>
                    <a:pt x="9574" y="14703"/>
                  </a:lnTo>
                  <a:lnTo>
                    <a:pt x="8897" y="10920"/>
                  </a:lnTo>
                  <a:cubicBezTo>
                    <a:pt x="8679" y="9530"/>
                    <a:pt x="8232" y="8176"/>
                    <a:pt x="7579" y="6931"/>
                  </a:cubicBezTo>
                  <a:cubicBezTo>
                    <a:pt x="6455" y="4816"/>
                    <a:pt x="4703" y="1649"/>
                    <a:pt x="3990" y="1093"/>
                  </a:cubicBezTo>
                  <a:cubicBezTo>
                    <a:pt x="3538" y="746"/>
                    <a:pt x="1560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3788;p80">
              <a:extLst>
                <a:ext uri="{FF2B5EF4-FFF2-40B4-BE49-F238E27FC236}">
                  <a16:creationId xmlns:a16="http://schemas.microsoft.com/office/drawing/2014/main" id="{C5486158-57F5-4ADE-B82A-E186C57F2787}"/>
                </a:ext>
              </a:extLst>
            </p:cNvPr>
            <p:cNvSpPr/>
            <p:nvPr/>
          </p:nvSpPr>
          <p:spPr>
            <a:xfrm>
              <a:off x="2064273" y="2258408"/>
              <a:ext cx="94906" cy="296185"/>
            </a:xfrm>
            <a:custGeom>
              <a:avLst/>
              <a:gdLst/>
              <a:ahLst/>
              <a:cxnLst/>
              <a:rect l="l" t="t" r="r" b="b"/>
              <a:pathLst>
                <a:path w="3253" h="10152" extrusionOk="0">
                  <a:moveTo>
                    <a:pt x="561" y="0"/>
                  </a:moveTo>
                  <a:cubicBezTo>
                    <a:pt x="464" y="0"/>
                    <a:pt x="276" y="270"/>
                    <a:pt x="170" y="1135"/>
                  </a:cubicBezTo>
                  <a:cubicBezTo>
                    <a:pt x="1" y="2513"/>
                    <a:pt x="1" y="3746"/>
                    <a:pt x="835" y="5099"/>
                  </a:cubicBezTo>
                  <a:cubicBezTo>
                    <a:pt x="1657" y="6465"/>
                    <a:pt x="1077" y="7251"/>
                    <a:pt x="1741" y="8460"/>
                  </a:cubicBezTo>
                  <a:cubicBezTo>
                    <a:pt x="2394" y="9668"/>
                    <a:pt x="3252" y="10152"/>
                    <a:pt x="3252" y="10152"/>
                  </a:cubicBezTo>
                  <a:lnTo>
                    <a:pt x="2189" y="4834"/>
                  </a:lnTo>
                  <a:cubicBezTo>
                    <a:pt x="2189" y="4834"/>
                    <a:pt x="1113" y="3347"/>
                    <a:pt x="871" y="2513"/>
                  </a:cubicBezTo>
                  <a:cubicBezTo>
                    <a:pt x="617" y="1679"/>
                    <a:pt x="484" y="531"/>
                    <a:pt x="605" y="216"/>
                  </a:cubicBezTo>
                  <a:cubicBezTo>
                    <a:pt x="646" y="95"/>
                    <a:pt x="619" y="0"/>
                    <a:pt x="5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3789;p80">
              <a:extLst>
                <a:ext uri="{FF2B5EF4-FFF2-40B4-BE49-F238E27FC236}">
                  <a16:creationId xmlns:a16="http://schemas.microsoft.com/office/drawing/2014/main" id="{7C9E6204-42E4-44EB-82E7-C533B5F8616E}"/>
                </a:ext>
              </a:extLst>
            </p:cNvPr>
            <p:cNvSpPr/>
            <p:nvPr/>
          </p:nvSpPr>
          <p:spPr>
            <a:xfrm>
              <a:off x="1818847" y="2008311"/>
              <a:ext cx="176334" cy="142520"/>
            </a:xfrm>
            <a:custGeom>
              <a:avLst/>
              <a:gdLst/>
              <a:ahLst/>
              <a:cxnLst/>
              <a:rect l="l" t="t" r="r" b="b"/>
              <a:pathLst>
                <a:path w="6044" h="4885" extrusionOk="0">
                  <a:moveTo>
                    <a:pt x="1346" y="0"/>
                  </a:moveTo>
                  <a:cubicBezTo>
                    <a:pt x="973" y="0"/>
                    <a:pt x="672" y="125"/>
                    <a:pt x="484" y="533"/>
                  </a:cubicBezTo>
                  <a:cubicBezTo>
                    <a:pt x="0" y="1597"/>
                    <a:pt x="1572" y="1996"/>
                    <a:pt x="1572" y="1996"/>
                  </a:cubicBezTo>
                  <a:lnTo>
                    <a:pt x="1620" y="1452"/>
                  </a:lnTo>
                  <a:cubicBezTo>
                    <a:pt x="1926" y="1513"/>
                    <a:pt x="2237" y="1545"/>
                    <a:pt x="2550" y="1545"/>
                  </a:cubicBezTo>
                  <a:cubicBezTo>
                    <a:pt x="2731" y="1545"/>
                    <a:pt x="2913" y="1534"/>
                    <a:pt x="3095" y="1512"/>
                  </a:cubicBezTo>
                  <a:cubicBezTo>
                    <a:pt x="3166" y="1501"/>
                    <a:pt x="3232" y="1496"/>
                    <a:pt x="3292" y="1496"/>
                  </a:cubicBezTo>
                  <a:cubicBezTo>
                    <a:pt x="3838" y="1496"/>
                    <a:pt x="3970" y="1907"/>
                    <a:pt x="4013" y="2201"/>
                  </a:cubicBezTo>
                  <a:cubicBezTo>
                    <a:pt x="4050" y="2515"/>
                    <a:pt x="3904" y="2902"/>
                    <a:pt x="3989" y="2999"/>
                  </a:cubicBezTo>
                  <a:cubicBezTo>
                    <a:pt x="4002" y="3017"/>
                    <a:pt x="4015" y="3025"/>
                    <a:pt x="4027" y="3025"/>
                  </a:cubicBezTo>
                  <a:cubicBezTo>
                    <a:pt x="4080" y="3025"/>
                    <a:pt x="4121" y="2869"/>
                    <a:pt x="4170" y="2721"/>
                  </a:cubicBezTo>
                  <a:cubicBezTo>
                    <a:pt x="4215" y="2618"/>
                    <a:pt x="4348" y="2479"/>
                    <a:pt x="4493" y="2479"/>
                  </a:cubicBezTo>
                  <a:cubicBezTo>
                    <a:pt x="4585" y="2479"/>
                    <a:pt x="4682" y="2536"/>
                    <a:pt x="4763" y="2697"/>
                  </a:cubicBezTo>
                  <a:cubicBezTo>
                    <a:pt x="4968" y="3120"/>
                    <a:pt x="4448" y="3398"/>
                    <a:pt x="4460" y="3821"/>
                  </a:cubicBezTo>
                  <a:cubicBezTo>
                    <a:pt x="4460" y="4256"/>
                    <a:pt x="4968" y="4884"/>
                    <a:pt x="4968" y="4884"/>
                  </a:cubicBezTo>
                  <a:cubicBezTo>
                    <a:pt x="5585" y="3857"/>
                    <a:pt x="6044" y="2201"/>
                    <a:pt x="5669" y="1391"/>
                  </a:cubicBezTo>
                  <a:cubicBezTo>
                    <a:pt x="5307" y="569"/>
                    <a:pt x="4243" y="424"/>
                    <a:pt x="3095" y="291"/>
                  </a:cubicBezTo>
                  <a:cubicBezTo>
                    <a:pt x="2450" y="216"/>
                    <a:pt x="1836" y="0"/>
                    <a:pt x="13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3790;p80">
              <a:extLst>
                <a:ext uri="{FF2B5EF4-FFF2-40B4-BE49-F238E27FC236}">
                  <a16:creationId xmlns:a16="http://schemas.microsoft.com/office/drawing/2014/main" id="{5198C051-16F0-4E16-B2EA-15C69E19AFDF}"/>
                </a:ext>
              </a:extLst>
            </p:cNvPr>
            <p:cNvSpPr/>
            <p:nvPr/>
          </p:nvSpPr>
          <p:spPr>
            <a:xfrm>
              <a:off x="759157" y="1345025"/>
              <a:ext cx="745130" cy="213357"/>
            </a:xfrm>
            <a:custGeom>
              <a:avLst/>
              <a:gdLst/>
              <a:ahLst/>
              <a:cxnLst/>
              <a:rect l="l" t="t" r="r" b="b"/>
              <a:pathLst>
                <a:path w="25540" h="7313" extrusionOk="0">
                  <a:moveTo>
                    <a:pt x="11845" y="1"/>
                  </a:moveTo>
                  <a:cubicBezTo>
                    <a:pt x="11389" y="1"/>
                    <a:pt x="10871" y="98"/>
                    <a:pt x="10274" y="326"/>
                  </a:cubicBezTo>
                  <a:cubicBezTo>
                    <a:pt x="7373" y="1426"/>
                    <a:pt x="7241" y="4085"/>
                    <a:pt x="4896" y="4617"/>
                  </a:cubicBezTo>
                  <a:cubicBezTo>
                    <a:pt x="2563" y="5149"/>
                    <a:pt x="1" y="7312"/>
                    <a:pt x="4763" y="7312"/>
                  </a:cubicBezTo>
                  <a:lnTo>
                    <a:pt x="21745" y="7312"/>
                  </a:lnTo>
                  <a:cubicBezTo>
                    <a:pt x="24428" y="7312"/>
                    <a:pt x="25540" y="6974"/>
                    <a:pt x="24150" y="6019"/>
                  </a:cubicBezTo>
                  <a:cubicBezTo>
                    <a:pt x="22772" y="5052"/>
                    <a:pt x="22349" y="5004"/>
                    <a:pt x="21890" y="4037"/>
                  </a:cubicBezTo>
                  <a:cubicBezTo>
                    <a:pt x="21487" y="3188"/>
                    <a:pt x="20617" y="2600"/>
                    <a:pt x="19405" y="2600"/>
                  </a:cubicBezTo>
                  <a:cubicBezTo>
                    <a:pt x="19237" y="2600"/>
                    <a:pt x="19062" y="2611"/>
                    <a:pt x="18880" y="2635"/>
                  </a:cubicBezTo>
                  <a:cubicBezTo>
                    <a:pt x="18117" y="2735"/>
                    <a:pt x="17480" y="2926"/>
                    <a:pt x="16884" y="2926"/>
                  </a:cubicBezTo>
                  <a:cubicBezTo>
                    <a:pt x="16329" y="2926"/>
                    <a:pt x="15808" y="2760"/>
                    <a:pt x="15254" y="2200"/>
                  </a:cubicBezTo>
                  <a:cubicBezTo>
                    <a:pt x="14362" y="1298"/>
                    <a:pt x="13514" y="1"/>
                    <a:pt x="1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3791;p80">
              <a:extLst>
                <a:ext uri="{FF2B5EF4-FFF2-40B4-BE49-F238E27FC236}">
                  <a16:creationId xmlns:a16="http://schemas.microsoft.com/office/drawing/2014/main" id="{285E1399-C428-4EC2-8140-B88FC16A152A}"/>
                </a:ext>
              </a:extLst>
            </p:cNvPr>
            <p:cNvSpPr/>
            <p:nvPr/>
          </p:nvSpPr>
          <p:spPr>
            <a:xfrm>
              <a:off x="1308214" y="2094205"/>
              <a:ext cx="221147" cy="171987"/>
            </a:xfrm>
            <a:custGeom>
              <a:avLst/>
              <a:gdLst/>
              <a:ahLst/>
              <a:cxnLst/>
              <a:rect l="l" t="t" r="r" b="b"/>
              <a:pathLst>
                <a:path w="7580" h="5895" extrusionOk="0">
                  <a:moveTo>
                    <a:pt x="4386" y="1"/>
                  </a:moveTo>
                  <a:cubicBezTo>
                    <a:pt x="2727" y="1"/>
                    <a:pt x="1775" y="1148"/>
                    <a:pt x="1403" y="2243"/>
                  </a:cubicBezTo>
                  <a:cubicBezTo>
                    <a:pt x="1209" y="2907"/>
                    <a:pt x="665" y="3415"/>
                    <a:pt x="1" y="3584"/>
                  </a:cubicBezTo>
                  <a:cubicBezTo>
                    <a:pt x="472" y="3645"/>
                    <a:pt x="931" y="3826"/>
                    <a:pt x="1318" y="4104"/>
                  </a:cubicBezTo>
                  <a:cubicBezTo>
                    <a:pt x="1874" y="4539"/>
                    <a:pt x="2756" y="5869"/>
                    <a:pt x="4038" y="5893"/>
                  </a:cubicBezTo>
                  <a:cubicBezTo>
                    <a:pt x="4082" y="5894"/>
                    <a:pt x="4127" y="5894"/>
                    <a:pt x="4173" y="5894"/>
                  </a:cubicBezTo>
                  <a:cubicBezTo>
                    <a:pt x="5448" y="5894"/>
                    <a:pt x="7068" y="5545"/>
                    <a:pt x="7313" y="3584"/>
                  </a:cubicBezTo>
                  <a:cubicBezTo>
                    <a:pt x="7579" y="1566"/>
                    <a:pt x="6624" y="188"/>
                    <a:pt x="4751" y="19"/>
                  </a:cubicBezTo>
                  <a:cubicBezTo>
                    <a:pt x="4626" y="6"/>
                    <a:pt x="4504" y="1"/>
                    <a:pt x="4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3792;p80">
              <a:extLst>
                <a:ext uri="{FF2B5EF4-FFF2-40B4-BE49-F238E27FC236}">
                  <a16:creationId xmlns:a16="http://schemas.microsoft.com/office/drawing/2014/main" id="{BDBFB341-9233-4834-869A-9BF20F71D65C}"/>
                </a:ext>
              </a:extLst>
            </p:cNvPr>
            <p:cNvSpPr/>
            <p:nvPr/>
          </p:nvSpPr>
          <p:spPr>
            <a:xfrm>
              <a:off x="1396033" y="2138115"/>
              <a:ext cx="84666" cy="84666"/>
            </a:xfrm>
            <a:custGeom>
              <a:avLst/>
              <a:gdLst/>
              <a:ahLst/>
              <a:cxnLst/>
              <a:rect l="l" t="t" r="r" b="b"/>
              <a:pathLst>
                <a:path w="2902" h="2902" extrusionOk="0">
                  <a:moveTo>
                    <a:pt x="1438" y="906"/>
                  </a:moveTo>
                  <a:cubicBezTo>
                    <a:pt x="1716" y="906"/>
                    <a:pt x="1983" y="1123"/>
                    <a:pt x="1983" y="1451"/>
                  </a:cubicBezTo>
                  <a:cubicBezTo>
                    <a:pt x="1983" y="1741"/>
                    <a:pt x="1741" y="1982"/>
                    <a:pt x="1451" y="1982"/>
                  </a:cubicBezTo>
                  <a:cubicBezTo>
                    <a:pt x="967" y="1982"/>
                    <a:pt x="726" y="1402"/>
                    <a:pt x="1064" y="1064"/>
                  </a:cubicBezTo>
                  <a:cubicBezTo>
                    <a:pt x="1173" y="955"/>
                    <a:pt x="1307" y="906"/>
                    <a:pt x="1438" y="906"/>
                  </a:cubicBezTo>
                  <a:close/>
                  <a:moveTo>
                    <a:pt x="1136" y="0"/>
                  </a:moveTo>
                  <a:lnTo>
                    <a:pt x="1161" y="387"/>
                  </a:lnTo>
                  <a:cubicBezTo>
                    <a:pt x="1064" y="411"/>
                    <a:pt x="979" y="447"/>
                    <a:pt x="895" y="496"/>
                  </a:cubicBezTo>
                  <a:lnTo>
                    <a:pt x="641" y="206"/>
                  </a:lnTo>
                  <a:lnTo>
                    <a:pt x="206" y="629"/>
                  </a:lnTo>
                  <a:lnTo>
                    <a:pt x="496" y="895"/>
                  </a:lnTo>
                  <a:cubicBezTo>
                    <a:pt x="448" y="979"/>
                    <a:pt x="411" y="1064"/>
                    <a:pt x="387" y="1161"/>
                  </a:cubicBezTo>
                  <a:lnTo>
                    <a:pt x="0" y="1136"/>
                  </a:lnTo>
                  <a:lnTo>
                    <a:pt x="0" y="1753"/>
                  </a:lnTo>
                  <a:lnTo>
                    <a:pt x="387" y="1729"/>
                  </a:lnTo>
                  <a:cubicBezTo>
                    <a:pt x="411" y="1825"/>
                    <a:pt x="448" y="1910"/>
                    <a:pt x="496" y="1995"/>
                  </a:cubicBezTo>
                  <a:lnTo>
                    <a:pt x="206" y="2248"/>
                  </a:lnTo>
                  <a:lnTo>
                    <a:pt x="641" y="2683"/>
                  </a:lnTo>
                  <a:lnTo>
                    <a:pt x="907" y="2393"/>
                  </a:lnTo>
                  <a:cubicBezTo>
                    <a:pt x="991" y="2442"/>
                    <a:pt x="1076" y="2478"/>
                    <a:pt x="1161" y="2502"/>
                  </a:cubicBezTo>
                  <a:lnTo>
                    <a:pt x="1149" y="2901"/>
                  </a:lnTo>
                  <a:lnTo>
                    <a:pt x="1765" y="2901"/>
                  </a:lnTo>
                  <a:lnTo>
                    <a:pt x="1741" y="2502"/>
                  </a:lnTo>
                  <a:cubicBezTo>
                    <a:pt x="1825" y="2478"/>
                    <a:pt x="1922" y="2442"/>
                    <a:pt x="1995" y="2393"/>
                  </a:cubicBezTo>
                  <a:lnTo>
                    <a:pt x="2261" y="2683"/>
                  </a:lnTo>
                  <a:lnTo>
                    <a:pt x="2696" y="2248"/>
                  </a:lnTo>
                  <a:lnTo>
                    <a:pt x="2406" y="1995"/>
                  </a:lnTo>
                  <a:cubicBezTo>
                    <a:pt x="2454" y="1910"/>
                    <a:pt x="2490" y="1825"/>
                    <a:pt x="2514" y="1729"/>
                  </a:cubicBezTo>
                  <a:lnTo>
                    <a:pt x="2901" y="1753"/>
                  </a:lnTo>
                  <a:lnTo>
                    <a:pt x="2901" y="1136"/>
                  </a:lnTo>
                  <a:lnTo>
                    <a:pt x="2502" y="1161"/>
                  </a:lnTo>
                  <a:cubicBezTo>
                    <a:pt x="2478" y="1064"/>
                    <a:pt x="2442" y="979"/>
                    <a:pt x="2406" y="895"/>
                  </a:cubicBezTo>
                  <a:lnTo>
                    <a:pt x="2684" y="641"/>
                  </a:lnTo>
                  <a:lnTo>
                    <a:pt x="2248" y="206"/>
                  </a:lnTo>
                  <a:lnTo>
                    <a:pt x="1995" y="496"/>
                  </a:lnTo>
                  <a:cubicBezTo>
                    <a:pt x="1910" y="447"/>
                    <a:pt x="1825" y="411"/>
                    <a:pt x="1729" y="387"/>
                  </a:cubicBezTo>
                  <a:lnTo>
                    <a:pt x="17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3793;p80">
              <a:extLst>
                <a:ext uri="{FF2B5EF4-FFF2-40B4-BE49-F238E27FC236}">
                  <a16:creationId xmlns:a16="http://schemas.microsoft.com/office/drawing/2014/main" id="{C92B2863-21D7-4B59-8AF5-328251A28085}"/>
                </a:ext>
              </a:extLst>
            </p:cNvPr>
            <p:cNvSpPr/>
            <p:nvPr/>
          </p:nvSpPr>
          <p:spPr>
            <a:xfrm>
              <a:off x="1599504" y="1569651"/>
              <a:ext cx="134380" cy="178113"/>
            </a:xfrm>
            <a:custGeom>
              <a:avLst/>
              <a:gdLst/>
              <a:ahLst/>
              <a:cxnLst/>
              <a:rect l="l" t="t" r="r" b="b"/>
              <a:pathLst>
                <a:path w="4606" h="6105" extrusionOk="0">
                  <a:moveTo>
                    <a:pt x="0" y="0"/>
                  </a:moveTo>
                  <a:lnTo>
                    <a:pt x="0" y="6104"/>
                  </a:lnTo>
                  <a:lnTo>
                    <a:pt x="4606" y="6104"/>
                  </a:lnTo>
                  <a:lnTo>
                    <a:pt x="4606" y="0"/>
                  </a:lnTo>
                  <a:close/>
                </a:path>
              </a:pathLst>
            </a:custGeom>
            <a:solidFill>
              <a:srgbClr val="FFEB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3794;p80">
              <a:extLst>
                <a:ext uri="{FF2B5EF4-FFF2-40B4-BE49-F238E27FC236}">
                  <a16:creationId xmlns:a16="http://schemas.microsoft.com/office/drawing/2014/main" id="{0A4B0376-F21B-4034-BDA7-F3010FDBF0AF}"/>
                </a:ext>
              </a:extLst>
            </p:cNvPr>
            <p:cNvSpPr/>
            <p:nvPr/>
          </p:nvSpPr>
          <p:spPr>
            <a:xfrm>
              <a:off x="1615025" y="1601015"/>
              <a:ext cx="26112" cy="29"/>
            </a:xfrm>
            <a:custGeom>
              <a:avLst/>
              <a:gdLst/>
              <a:ahLst/>
              <a:cxnLst/>
              <a:rect l="l" t="t" r="r" b="b"/>
              <a:pathLst>
                <a:path w="895" h="1" fill="none" extrusionOk="0">
                  <a:moveTo>
                    <a:pt x="0" y="1"/>
                  </a:moveTo>
                  <a:lnTo>
                    <a:pt x="89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3795;p80">
              <a:extLst>
                <a:ext uri="{FF2B5EF4-FFF2-40B4-BE49-F238E27FC236}">
                  <a16:creationId xmlns:a16="http://schemas.microsoft.com/office/drawing/2014/main" id="{3F968243-1343-4145-8F7B-F1B2F7D9191E}"/>
                </a:ext>
              </a:extLst>
            </p:cNvPr>
            <p:cNvSpPr/>
            <p:nvPr/>
          </p:nvSpPr>
          <p:spPr>
            <a:xfrm>
              <a:off x="1615025" y="162712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3796;p80">
              <a:extLst>
                <a:ext uri="{FF2B5EF4-FFF2-40B4-BE49-F238E27FC236}">
                  <a16:creationId xmlns:a16="http://schemas.microsoft.com/office/drawing/2014/main" id="{60B76081-2E1D-45FE-B8B7-7E474B054BD4}"/>
                </a:ext>
              </a:extLst>
            </p:cNvPr>
            <p:cNvSpPr/>
            <p:nvPr/>
          </p:nvSpPr>
          <p:spPr>
            <a:xfrm>
              <a:off x="1615025" y="1653561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3797;p80">
              <a:extLst>
                <a:ext uri="{FF2B5EF4-FFF2-40B4-BE49-F238E27FC236}">
                  <a16:creationId xmlns:a16="http://schemas.microsoft.com/office/drawing/2014/main" id="{F91555DB-B533-418F-990F-B6799446BC66}"/>
                </a:ext>
              </a:extLst>
            </p:cNvPr>
            <p:cNvSpPr/>
            <p:nvPr/>
          </p:nvSpPr>
          <p:spPr>
            <a:xfrm>
              <a:off x="1615025" y="1679673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0"/>
                  </a:moveTo>
                  <a:lnTo>
                    <a:pt x="3385" y="0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3798;p80">
              <a:extLst>
                <a:ext uri="{FF2B5EF4-FFF2-40B4-BE49-F238E27FC236}">
                  <a16:creationId xmlns:a16="http://schemas.microsoft.com/office/drawing/2014/main" id="{BD98FF66-1402-40FB-880C-918AC9A66B90}"/>
                </a:ext>
              </a:extLst>
            </p:cNvPr>
            <p:cNvSpPr/>
            <p:nvPr/>
          </p:nvSpPr>
          <p:spPr>
            <a:xfrm>
              <a:off x="1615025" y="1706107"/>
              <a:ext cx="98757" cy="29"/>
            </a:xfrm>
            <a:custGeom>
              <a:avLst/>
              <a:gdLst/>
              <a:ahLst/>
              <a:cxnLst/>
              <a:rect l="l" t="t" r="r" b="b"/>
              <a:pathLst>
                <a:path w="3385" h="1" fill="none" extrusionOk="0">
                  <a:moveTo>
                    <a:pt x="0" y="1"/>
                  </a:moveTo>
                  <a:lnTo>
                    <a:pt x="3385" y="1"/>
                  </a:lnTo>
                </a:path>
              </a:pathLst>
            </a:custGeom>
            <a:noFill/>
            <a:ln w="2725" cap="flat" cmpd="sng">
              <a:solidFill>
                <a:srgbClr val="FFA200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3799;p80">
              <a:extLst>
                <a:ext uri="{FF2B5EF4-FFF2-40B4-BE49-F238E27FC236}">
                  <a16:creationId xmlns:a16="http://schemas.microsoft.com/office/drawing/2014/main" id="{D16C8233-2FE1-4F83-829A-720B064846CB}"/>
                </a:ext>
              </a:extLst>
            </p:cNvPr>
            <p:cNvSpPr/>
            <p:nvPr/>
          </p:nvSpPr>
          <p:spPr>
            <a:xfrm>
              <a:off x="1566360" y="1926560"/>
              <a:ext cx="263800" cy="179397"/>
            </a:xfrm>
            <a:custGeom>
              <a:avLst/>
              <a:gdLst/>
              <a:ahLst/>
              <a:cxnLst/>
              <a:rect l="l" t="t" r="r" b="b"/>
              <a:pathLst>
                <a:path w="9042" h="6149" extrusionOk="0">
                  <a:moveTo>
                    <a:pt x="3037" y="1"/>
                  </a:moveTo>
                  <a:cubicBezTo>
                    <a:pt x="1761" y="1"/>
                    <a:pt x="664" y="87"/>
                    <a:pt x="423" y="313"/>
                  </a:cubicBezTo>
                  <a:cubicBezTo>
                    <a:pt x="12" y="700"/>
                    <a:pt x="0" y="2489"/>
                    <a:pt x="0" y="3613"/>
                  </a:cubicBezTo>
                  <a:cubicBezTo>
                    <a:pt x="0" y="4725"/>
                    <a:pt x="218" y="5462"/>
                    <a:pt x="955" y="5462"/>
                  </a:cubicBezTo>
                  <a:lnTo>
                    <a:pt x="4617" y="5462"/>
                  </a:lnTo>
                  <a:cubicBezTo>
                    <a:pt x="4955" y="5462"/>
                    <a:pt x="5208" y="5456"/>
                    <a:pt x="5413" y="5456"/>
                  </a:cubicBezTo>
                  <a:cubicBezTo>
                    <a:pt x="5892" y="5456"/>
                    <a:pt x="6109" y="5491"/>
                    <a:pt x="6515" y="5728"/>
                  </a:cubicBezTo>
                  <a:cubicBezTo>
                    <a:pt x="6900" y="5956"/>
                    <a:pt x="7541" y="6149"/>
                    <a:pt x="8145" y="6149"/>
                  </a:cubicBezTo>
                  <a:cubicBezTo>
                    <a:pt x="8470" y="6149"/>
                    <a:pt x="8784" y="6093"/>
                    <a:pt x="9041" y="5958"/>
                  </a:cubicBezTo>
                  <a:cubicBezTo>
                    <a:pt x="8401" y="5897"/>
                    <a:pt x="7893" y="4798"/>
                    <a:pt x="7881" y="4254"/>
                  </a:cubicBezTo>
                  <a:cubicBezTo>
                    <a:pt x="7869" y="3311"/>
                    <a:pt x="8159" y="797"/>
                    <a:pt x="7736" y="434"/>
                  </a:cubicBezTo>
                  <a:cubicBezTo>
                    <a:pt x="7470" y="213"/>
                    <a:pt x="5035" y="1"/>
                    <a:pt x="30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3800;p80">
              <a:extLst>
                <a:ext uri="{FF2B5EF4-FFF2-40B4-BE49-F238E27FC236}">
                  <a16:creationId xmlns:a16="http://schemas.microsoft.com/office/drawing/2014/main" id="{B53B5BF3-A24F-4DA0-9B58-073888706353}"/>
                </a:ext>
              </a:extLst>
            </p:cNvPr>
            <p:cNvSpPr/>
            <p:nvPr/>
          </p:nvSpPr>
          <p:spPr>
            <a:xfrm>
              <a:off x="1653800" y="1955445"/>
              <a:ext cx="69845" cy="107218"/>
            </a:xfrm>
            <a:custGeom>
              <a:avLst/>
              <a:gdLst/>
              <a:ahLst/>
              <a:cxnLst/>
              <a:rect l="l" t="t" r="r" b="b"/>
              <a:pathLst>
                <a:path w="2394" h="3675" extrusionOk="0">
                  <a:moveTo>
                    <a:pt x="1040" y="0"/>
                  </a:moveTo>
                  <a:cubicBezTo>
                    <a:pt x="1004" y="0"/>
                    <a:pt x="980" y="12"/>
                    <a:pt x="956" y="24"/>
                  </a:cubicBezTo>
                  <a:cubicBezTo>
                    <a:pt x="944" y="49"/>
                    <a:pt x="931" y="73"/>
                    <a:pt x="931" y="109"/>
                  </a:cubicBezTo>
                  <a:lnTo>
                    <a:pt x="931" y="387"/>
                  </a:lnTo>
                  <a:cubicBezTo>
                    <a:pt x="811" y="399"/>
                    <a:pt x="702" y="435"/>
                    <a:pt x="593" y="484"/>
                  </a:cubicBezTo>
                  <a:cubicBezTo>
                    <a:pt x="496" y="532"/>
                    <a:pt x="400" y="592"/>
                    <a:pt x="327" y="665"/>
                  </a:cubicBezTo>
                  <a:cubicBezTo>
                    <a:pt x="255" y="738"/>
                    <a:pt x="194" y="822"/>
                    <a:pt x="158" y="907"/>
                  </a:cubicBezTo>
                  <a:cubicBezTo>
                    <a:pt x="110" y="1003"/>
                    <a:pt x="85" y="1112"/>
                    <a:pt x="97" y="1209"/>
                  </a:cubicBezTo>
                  <a:cubicBezTo>
                    <a:pt x="85" y="1318"/>
                    <a:pt x="110" y="1426"/>
                    <a:pt x="146" y="1535"/>
                  </a:cubicBezTo>
                  <a:cubicBezTo>
                    <a:pt x="170" y="1620"/>
                    <a:pt x="230" y="1692"/>
                    <a:pt x="291" y="1765"/>
                  </a:cubicBezTo>
                  <a:cubicBezTo>
                    <a:pt x="363" y="1825"/>
                    <a:pt x="460" y="1886"/>
                    <a:pt x="545" y="1922"/>
                  </a:cubicBezTo>
                  <a:cubicBezTo>
                    <a:pt x="666" y="1970"/>
                    <a:pt x="786" y="2019"/>
                    <a:pt x="907" y="2043"/>
                  </a:cubicBezTo>
                  <a:cubicBezTo>
                    <a:pt x="1064" y="2079"/>
                    <a:pt x="1197" y="2115"/>
                    <a:pt x="1318" y="2140"/>
                  </a:cubicBezTo>
                  <a:cubicBezTo>
                    <a:pt x="1415" y="2152"/>
                    <a:pt x="1512" y="2188"/>
                    <a:pt x="1608" y="2212"/>
                  </a:cubicBezTo>
                  <a:cubicBezTo>
                    <a:pt x="1669" y="2236"/>
                    <a:pt x="1729" y="2273"/>
                    <a:pt x="1790" y="2309"/>
                  </a:cubicBezTo>
                  <a:cubicBezTo>
                    <a:pt x="1826" y="2357"/>
                    <a:pt x="1838" y="2406"/>
                    <a:pt x="1838" y="2466"/>
                  </a:cubicBezTo>
                  <a:cubicBezTo>
                    <a:pt x="1838" y="2514"/>
                    <a:pt x="1826" y="2575"/>
                    <a:pt x="1790" y="2611"/>
                  </a:cubicBezTo>
                  <a:cubicBezTo>
                    <a:pt x="1753" y="2659"/>
                    <a:pt x="1705" y="2696"/>
                    <a:pt x="1645" y="2720"/>
                  </a:cubicBezTo>
                  <a:cubicBezTo>
                    <a:pt x="1584" y="2756"/>
                    <a:pt x="1512" y="2768"/>
                    <a:pt x="1439" y="2780"/>
                  </a:cubicBezTo>
                  <a:cubicBezTo>
                    <a:pt x="1367" y="2792"/>
                    <a:pt x="1282" y="2804"/>
                    <a:pt x="1197" y="2804"/>
                  </a:cubicBezTo>
                  <a:cubicBezTo>
                    <a:pt x="1113" y="2804"/>
                    <a:pt x="1028" y="2792"/>
                    <a:pt x="944" y="2768"/>
                  </a:cubicBezTo>
                  <a:cubicBezTo>
                    <a:pt x="883" y="2756"/>
                    <a:pt x="823" y="2732"/>
                    <a:pt x="762" y="2708"/>
                  </a:cubicBezTo>
                  <a:cubicBezTo>
                    <a:pt x="714" y="2683"/>
                    <a:pt x="678" y="2647"/>
                    <a:pt x="653" y="2611"/>
                  </a:cubicBezTo>
                  <a:cubicBezTo>
                    <a:pt x="629" y="2575"/>
                    <a:pt x="605" y="2538"/>
                    <a:pt x="581" y="2502"/>
                  </a:cubicBezTo>
                  <a:cubicBezTo>
                    <a:pt x="569" y="2478"/>
                    <a:pt x="545" y="2454"/>
                    <a:pt x="521" y="2430"/>
                  </a:cubicBezTo>
                  <a:cubicBezTo>
                    <a:pt x="484" y="2418"/>
                    <a:pt x="448" y="2406"/>
                    <a:pt x="412" y="2406"/>
                  </a:cubicBezTo>
                  <a:lnTo>
                    <a:pt x="122" y="2406"/>
                  </a:lnTo>
                  <a:cubicBezTo>
                    <a:pt x="85" y="2406"/>
                    <a:pt x="61" y="2418"/>
                    <a:pt x="37" y="2442"/>
                  </a:cubicBezTo>
                  <a:cubicBezTo>
                    <a:pt x="13" y="2454"/>
                    <a:pt x="1" y="2490"/>
                    <a:pt x="13" y="2514"/>
                  </a:cubicBezTo>
                  <a:cubicBezTo>
                    <a:pt x="13" y="2623"/>
                    <a:pt x="37" y="2720"/>
                    <a:pt x="85" y="2804"/>
                  </a:cubicBezTo>
                  <a:cubicBezTo>
                    <a:pt x="146" y="2889"/>
                    <a:pt x="206" y="2961"/>
                    <a:pt x="291" y="3034"/>
                  </a:cubicBezTo>
                  <a:cubicBezTo>
                    <a:pt x="375" y="3094"/>
                    <a:pt x="460" y="3155"/>
                    <a:pt x="569" y="3191"/>
                  </a:cubicBezTo>
                  <a:cubicBezTo>
                    <a:pt x="678" y="3239"/>
                    <a:pt x="799" y="3276"/>
                    <a:pt x="919" y="3288"/>
                  </a:cubicBezTo>
                  <a:lnTo>
                    <a:pt x="919" y="3566"/>
                  </a:lnTo>
                  <a:cubicBezTo>
                    <a:pt x="919" y="3626"/>
                    <a:pt x="968" y="3675"/>
                    <a:pt x="1028" y="3675"/>
                  </a:cubicBezTo>
                  <a:lnTo>
                    <a:pt x="1367" y="3675"/>
                  </a:lnTo>
                  <a:cubicBezTo>
                    <a:pt x="1391" y="3675"/>
                    <a:pt x="1427" y="3663"/>
                    <a:pt x="1439" y="3650"/>
                  </a:cubicBezTo>
                  <a:cubicBezTo>
                    <a:pt x="1463" y="3626"/>
                    <a:pt x="1475" y="3602"/>
                    <a:pt x="1475" y="3566"/>
                  </a:cubicBezTo>
                  <a:lnTo>
                    <a:pt x="1475" y="3288"/>
                  </a:lnTo>
                  <a:cubicBezTo>
                    <a:pt x="1608" y="3276"/>
                    <a:pt x="1741" y="3239"/>
                    <a:pt x="1862" y="3191"/>
                  </a:cubicBezTo>
                  <a:cubicBezTo>
                    <a:pt x="1971" y="3143"/>
                    <a:pt x="2068" y="3082"/>
                    <a:pt x="2152" y="3010"/>
                  </a:cubicBezTo>
                  <a:cubicBezTo>
                    <a:pt x="2225" y="2937"/>
                    <a:pt x="2285" y="2853"/>
                    <a:pt x="2334" y="2756"/>
                  </a:cubicBezTo>
                  <a:cubicBezTo>
                    <a:pt x="2370" y="2659"/>
                    <a:pt x="2394" y="2563"/>
                    <a:pt x="2394" y="2454"/>
                  </a:cubicBezTo>
                  <a:cubicBezTo>
                    <a:pt x="2394" y="2357"/>
                    <a:pt x="2382" y="2248"/>
                    <a:pt x="2346" y="2152"/>
                  </a:cubicBezTo>
                  <a:cubicBezTo>
                    <a:pt x="2309" y="2067"/>
                    <a:pt x="2261" y="1982"/>
                    <a:pt x="2189" y="1922"/>
                  </a:cubicBezTo>
                  <a:cubicBezTo>
                    <a:pt x="2104" y="1850"/>
                    <a:pt x="2007" y="1789"/>
                    <a:pt x="1911" y="1753"/>
                  </a:cubicBezTo>
                  <a:cubicBezTo>
                    <a:pt x="1765" y="1692"/>
                    <a:pt x="1633" y="1656"/>
                    <a:pt x="1487" y="1620"/>
                  </a:cubicBezTo>
                  <a:cubicBezTo>
                    <a:pt x="1330" y="1596"/>
                    <a:pt x="1197" y="1559"/>
                    <a:pt x="1101" y="1535"/>
                  </a:cubicBezTo>
                  <a:cubicBezTo>
                    <a:pt x="1004" y="1523"/>
                    <a:pt x="919" y="1499"/>
                    <a:pt x="835" y="1463"/>
                  </a:cubicBezTo>
                  <a:cubicBezTo>
                    <a:pt x="774" y="1439"/>
                    <a:pt x="726" y="1402"/>
                    <a:pt x="690" y="1354"/>
                  </a:cubicBezTo>
                  <a:cubicBezTo>
                    <a:pt x="653" y="1318"/>
                    <a:pt x="641" y="1257"/>
                    <a:pt x="641" y="1209"/>
                  </a:cubicBezTo>
                  <a:cubicBezTo>
                    <a:pt x="641" y="1161"/>
                    <a:pt x="653" y="1112"/>
                    <a:pt x="678" y="1064"/>
                  </a:cubicBezTo>
                  <a:cubicBezTo>
                    <a:pt x="714" y="1028"/>
                    <a:pt x="750" y="991"/>
                    <a:pt x="799" y="967"/>
                  </a:cubicBezTo>
                  <a:cubicBezTo>
                    <a:pt x="847" y="931"/>
                    <a:pt x="907" y="907"/>
                    <a:pt x="968" y="895"/>
                  </a:cubicBezTo>
                  <a:cubicBezTo>
                    <a:pt x="1028" y="883"/>
                    <a:pt x="1101" y="870"/>
                    <a:pt x="1173" y="870"/>
                  </a:cubicBezTo>
                  <a:cubicBezTo>
                    <a:pt x="1294" y="870"/>
                    <a:pt x="1427" y="895"/>
                    <a:pt x="1548" y="955"/>
                  </a:cubicBezTo>
                  <a:cubicBezTo>
                    <a:pt x="1620" y="991"/>
                    <a:pt x="1681" y="1052"/>
                    <a:pt x="1729" y="1124"/>
                  </a:cubicBezTo>
                  <a:cubicBezTo>
                    <a:pt x="1753" y="1161"/>
                    <a:pt x="1778" y="1185"/>
                    <a:pt x="1802" y="1197"/>
                  </a:cubicBezTo>
                  <a:cubicBezTo>
                    <a:pt x="1819" y="1215"/>
                    <a:pt x="1844" y="1226"/>
                    <a:pt x="1874" y="1226"/>
                  </a:cubicBezTo>
                  <a:cubicBezTo>
                    <a:pt x="1885" y="1226"/>
                    <a:pt x="1898" y="1224"/>
                    <a:pt x="1911" y="1221"/>
                  </a:cubicBezTo>
                  <a:lnTo>
                    <a:pt x="2201" y="1221"/>
                  </a:lnTo>
                  <a:cubicBezTo>
                    <a:pt x="2225" y="1221"/>
                    <a:pt x="2249" y="1221"/>
                    <a:pt x="2273" y="1197"/>
                  </a:cubicBezTo>
                  <a:cubicBezTo>
                    <a:pt x="2297" y="1173"/>
                    <a:pt x="2309" y="1148"/>
                    <a:pt x="2309" y="1112"/>
                  </a:cubicBezTo>
                  <a:cubicBezTo>
                    <a:pt x="2297" y="1040"/>
                    <a:pt x="2273" y="967"/>
                    <a:pt x="2249" y="907"/>
                  </a:cubicBezTo>
                  <a:cubicBezTo>
                    <a:pt x="2201" y="822"/>
                    <a:pt x="2152" y="750"/>
                    <a:pt x="2092" y="689"/>
                  </a:cubicBezTo>
                  <a:cubicBezTo>
                    <a:pt x="2019" y="617"/>
                    <a:pt x="1935" y="556"/>
                    <a:pt x="1838" y="508"/>
                  </a:cubicBezTo>
                  <a:cubicBezTo>
                    <a:pt x="1717" y="447"/>
                    <a:pt x="1608" y="411"/>
                    <a:pt x="1475" y="399"/>
                  </a:cubicBezTo>
                  <a:lnTo>
                    <a:pt x="1487" y="109"/>
                  </a:lnTo>
                  <a:cubicBezTo>
                    <a:pt x="1487" y="73"/>
                    <a:pt x="1475" y="49"/>
                    <a:pt x="1451" y="24"/>
                  </a:cubicBezTo>
                  <a:cubicBezTo>
                    <a:pt x="1427" y="12"/>
                    <a:pt x="1403" y="0"/>
                    <a:pt x="1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3801;p80">
              <a:extLst>
                <a:ext uri="{FF2B5EF4-FFF2-40B4-BE49-F238E27FC236}">
                  <a16:creationId xmlns:a16="http://schemas.microsoft.com/office/drawing/2014/main" id="{7BBAD698-2BA8-4DA8-80BC-312DAFEEA4F7}"/>
                </a:ext>
              </a:extLst>
            </p:cNvPr>
            <p:cNvSpPr/>
            <p:nvPr/>
          </p:nvSpPr>
          <p:spPr>
            <a:xfrm>
              <a:off x="910783" y="2559154"/>
              <a:ext cx="281451" cy="174962"/>
            </a:xfrm>
            <a:custGeom>
              <a:avLst/>
              <a:gdLst/>
              <a:ahLst/>
              <a:cxnLst/>
              <a:rect l="l" t="t" r="r" b="b"/>
              <a:pathLst>
                <a:path w="9647" h="5997" extrusionOk="0">
                  <a:moveTo>
                    <a:pt x="1536" y="1"/>
                  </a:moveTo>
                  <a:cubicBezTo>
                    <a:pt x="714" y="1016"/>
                    <a:pt x="267" y="2273"/>
                    <a:pt x="255" y="3579"/>
                  </a:cubicBezTo>
                  <a:cubicBezTo>
                    <a:pt x="230" y="4388"/>
                    <a:pt x="146" y="5198"/>
                    <a:pt x="1" y="5996"/>
                  </a:cubicBezTo>
                  <a:lnTo>
                    <a:pt x="9646" y="5996"/>
                  </a:lnTo>
                  <a:lnTo>
                    <a:pt x="9296" y="13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3802;p80">
              <a:extLst>
                <a:ext uri="{FF2B5EF4-FFF2-40B4-BE49-F238E27FC236}">
                  <a16:creationId xmlns:a16="http://schemas.microsoft.com/office/drawing/2014/main" id="{14938EC5-8CB1-4E34-B5D9-4DB17F94CEDA}"/>
                </a:ext>
              </a:extLst>
            </p:cNvPr>
            <p:cNvSpPr/>
            <p:nvPr/>
          </p:nvSpPr>
          <p:spPr>
            <a:xfrm>
              <a:off x="1097682" y="2559154"/>
              <a:ext cx="94556" cy="174583"/>
            </a:xfrm>
            <a:custGeom>
              <a:avLst/>
              <a:gdLst/>
              <a:ahLst/>
              <a:cxnLst/>
              <a:rect l="l" t="t" r="r" b="b"/>
              <a:pathLst>
                <a:path w="3241" h="5984" extrusionOk="0">
                  <a:moveTo>
                    <a:pt x="1657" y="1"/>
                  </a:moveTo>
                  <a:lnTo>
                    <a:pt x="1" y="5984"/>
                  </a:lnTo>
                  <a:lnTo>
                    <a:pt x="3240" y="5984"/>
                  </a:lnTo>
                  <a:lnTo>
                    <a:pt x="28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3803;p80">
              <a:extLst>
                <a:ext uri="{FF2B5EF4-FFF2-40B4-BE49-F238E27FC236}">
                  <a16:creationId xmlns:a16="http://schemas.microsoft.com/office/drawing/2014/main" id="{080E79BD-8F95-4C8E-9756-92C4A43F8CAF}"/>
                </a:ext>
              </a:extLst>
            </p:cNvPr>
            <p:cNvSpPr/>
            <p:nvPr/>
          </p:nvSpPr>
          <p:spPr>
            <a:xfrm>
              <a:off x="1150928" y="2019311"/>
              <a:ext cx="125219" cy="164664"/>
            </a:xfrm>
            <a:custGeom>
              <a:avLst/>
              <a:gdLst/>
              <a:ahLst/>
              <a:cxnLst/>
              <a:rect l="l" t="t" r="r" b="b"/>
              <a:pathLst>
                <a:path w="4292" h="5644" extrusionOk="0">
                  <a:moveTo>
                    <a:pt x="3047" y="0"/>
                  </a:moveTo>
                  <a:cubicBezTo>
                    <a:pt x="2069" y="0"/>
                    <a:pt x="702" y="547"/>
                    <a:pt x="509" y="1268"/>
                  </a:cubicBezTo>
                  <a:cubicBezTo>
                    <a:pt x="206" y="2404"/>
                    <a:pt x="666" y="3710"/>
                    <a:pt x="666" y="3710"/>
                  </a:cubicBezTo>
                  <a:lnTo>
                    <a:pt x="1" y="5474"/>
                  </a:lnTo>
                  <a:lnTo>
                    <a:pt x="2370" y="5644"/>
                  </a:lnTo>
                  <a:cubicBezTo>
                    <a:pt x="2455" y="5184"/>
                    <a:pt x="2551" y="4725"/>
                    <a:pt x="2684" y="4266"/>
                  </a:cubicBezTo>
                  <a:cubicBezTo>
                    <a:pt x="2748" y="4091"/>
                    <a:pt x="2845" y="4049"/>
                    <a:pt x="2967" y="4049"/>
                  </a:cubicBezTo>
                  <a:cubicBezTo>
                    <a:pt x="3084" y="4049"/>
                    <a:pt x="3224" y="4089"/>
                    <a:pt x="3375" y="4089"/>
                  </a:cubicBezTo>
                  <a:cubicBezTo>
                    <a:pt x="3425" y="4089"/>
                    <a:pt x="3477" y="4084"/>
                    <a:pt x="3530" y="4072"/>
                  </a:cubicBezTo>
                  <a:cubicBezTo>
                    <a:pt x="3905" y="3976"/>
                    <a:pt x="3905" y="2718"/>
                    <a:pt x="4062" y="2646"/>
                  </a:cubicBezTo>
                  <a:cubicBezTo>
                    <a:pt x="4231" y="2573"/>
                    <a:pt x="4292" y="2416"/>
                    <a:pt x="4123" y="2175"/>
                  </a:cubicBezTo>
                  <a:cubicBezTo>
                    <a:pt x="3941" y="1945"/>
                    <a:pt x="4050" y="579"/>
                    <a:pt x="4050" y="579"/>
                  </a:cubicBezTo>
                  <a:cubicBezTo>
                    <a:pt x="4020" y="172"/>
                    <a:pt x="3594" y="0"/>
                    <a:pt x="3047" y="0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3804;p80">
              <a:extLst>
                <a:ext uri="{FF2B5EF4-FFF2-40B4-BE49-F238E27FC236}">
                  <a16:creationId xmlns:a16="http://schemas.microsoft.com/office/drawing/2014/main" id="{3790E6C0-E7E0-4986-A54D-6052CB61C565}"/>
                </a:ext>
              </a:extLst>
            </p:cNvPr>
            <p:cNvSpPr/>
            <p:nvPr/>
          </p:nvSpPr>
          <p:spPr>
            <a:xfrm>
              <a:off x="907982" y="2163703"/>
              <a:ext cx="347007" cy="407429"/>
            </a:xfrm>
            <a:custGeom>
              <a:avLst/>
              <a:gdLst/>
              <a:ahLst/>
              <a:cxnLst/>
              <a:rect l="l" t="t" r="r" b="b"/>
              <a:pathLst>
                <a:path w="11894" h="13965" extrusionOk="0">
                  <a:moveTo>
                    <a:pt x="7698" y="1"/>
                  </a:moveTo>
                  <a:cubicBezTo>
                    <a:pt x="7544" y="1"/>
                    <a:pt x="7611" y="177"/>
                    <a:pt x="7567" y="586"/>
                  </a:cubicBezTo>
                  <a:cubicBezTo>
                    <a:pt x="7530" y="1033"/>
                    <a:pt x="5463" y="3245"/>
                    <a:pt x="4521" y="5239"/>
                  </a:cubicBezTo>
                  <a:cubicBezTo>
                    <a:pt x="3590" y="7221"/>
                    <a:pt x="2889" y="10702"/>
                    <a:pt x="2309" y="11730"/>
                  </a:cubicBezTo>
                  <a:cubicBezTo>
                    <a:pt x="1729" y="12769"/>
                    <a:pt x="0" y="13954"/>
                    <a:pt x="1148" y="13954"/>
                  </a:cubicBezTo>
                  <a:cubicBezTo>
                    <a:pt x="1922" y="13954"/>
                    <a:pt x="5172" y="13965"/>
                    <a:pt x="7421" y="13965"/>
                  </a:cubicBezTo>
                  <a:cubicBezTo>
                    <a:pt x="8546" y="13965"/>
                    <a:pt x="9420" y="13962"/>
                    <a:pt x="9609" y="13954"/>
                  </a:cubicBezTo>
                  <a:cubicBezTo>
                    <a:pt x="10189" y="13930"/>
                    <a:pt x="10371" y="11125"/>
                    <a:pt x="10600" y="10001"/>
                  </a:cubicBezTo>
                  <a:cubicBezTo>
                    <a:pt x="10818" y="8865"/>
                    <a:pt x="11676" y="5191"/>
                    <a:pt x="11761" y="4127"/>
                  </a:cubicBezTo>
                  <a:cubicBezTo>
                    <a:pt x="11785" y="3305"/>
                    <a:pt x="11736" y="2471"/>
                    <a:pt x="11628" y="1661"/>
                  </a:cubicBezTo>
                  <a:lnTo>
                    <a:pt x="11857" y="755"/>
                  </a:lnTo>
                  <a:cubicBezTo>
                    <a:pt x="11894" y="658"/>
                    <a:pt x="11821" y="574"/>
                    <a:pt x="11736" y="562"/>
                  </a:cubicBezTo>
                  <a:lnTo>
                    <a:pt x="7748" y="6"/>
                  </a:lnTo>
                  <a:cubicBezTo>
                    <a:pt x="7729" y="2"/>
                    <a:pt x="7712" y="1"/>
                    <a:pt x="7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3805;p80">
              <a:extLst>
                <a:ext uri="{FF2B5EF4-FFF2-40B4-BE49-F238E27FC236}">
                  <a16:creationId xmlns:a16="http://schemas.microsoft.com/office/drawing/2014/main" id="{239AC74C-574B-4CFF-B623-9F0D5893FC6E}"/>
                </a:ext>
              </a:extLst>
            </p:cNvPr>
            <p:cNvSpPr/>
            <p:nvPr/>
          </p:nvSpPr>
          <p:spPr>
            <a:xfrm>
              <a:off x="1107573" y="2272821"/>
              <a:ext cx="140361" cy="205625"/>
            </a:xfrm>
            <a:custGeom>
              <a:avLst/>
              <a:gdLst/>
              <a:ahLst/>
              <a:cxnLst/>
              <a:rect l="l" t="t" r="r" b="b"/>
              <a:pathLst>
                <a:path w="4811" h="7048" extrusionOk="0">
                  <a:moveTo>
                    <a:pt x="177" y="1"/>
                  </a:moveTo>
                  <a:cubicBezTo>
                    <a:pt x="34" y="1"/>
                    <a:pt x="1" y="260"/>
                    <a:pt x="133" y="798"/>
                  </a:cubicBezTo>
                  <a:cubicBezTo>
                    <a:pt x="363" y="1680"/>
                    <a:pt x="641" y="2478"/>
                    <a:pt x="1475" y="3010"/>
                  </a:cubicBezTo>
                  <a:cubicBezTo>
                    <a:pt x="2236" y="3481"/>
                    <a:pt x="2406" y="6322"/>
                    <a:pt x="3626" y="7047"/>
                  </a:cubicBezTo>
                  <a:cubicBezTo>
                    <a:pt x="3675" y="6745"/>
                    <a:pt x="3711" y="6479"/>
                    <a:pt x="3759" y="6261"/>
                  </a:cubicBezTo>
                  <a:cubicBezTo>
                    <a:pt x="3941" y="5343"/>
                    <a:pt x="4545" y="2708"/>
                    <a:pt x="4799" y="1209"/>
                  </a:cubicBezTo>
                  <a:cubicBezTo>
                    <a:pt x="4811" y="1197"/>
                    <a:pt x="919" y="750"/>
                    <a:pt x="568" y="315"/>
                  </a:cubicBezTo>
                  <a:cubicBezTo>
                    <a:pt x="403" y="107"/>
                    <a:pt x="268" y="1"/>
                    <a:pt x="1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3806;p80">
              <a:extLst>
                <a:ext uri="{FF2B5EF4-FFF2-40B4-BE49-F238E27FC236}">
                  <a16:creationId xmlns:a16="http://schemas.microsoft.com/office/drawing/2014/main" id="{74928D26-1ECB-44D7-B902-FDA260F406D2}"/>
                </a:ext>
              </a:extLst>
            </p:cNvPr>
            <p:cNvSpPr/>
            <p:nvPr/>
          </p:nvSpPr>
          <p:spPr>
            <a:xfrm>
              <a:off x="1196092" y="2314776"/>
              <a:ext cx="380150" cy="140478"/>
            </a:xfrm>
            <a:custGeom>
              <a:avLst/>
              <a:gdLst/>
              <a:ahLst/>
              <a:cxnLst/>
              <a:rect l="l" t="t" r="r" b="b"/>
              <a:pathLst>
                <a:path w="13030" h="4815" extrusionOk="0">
                  <a:moveTo>
                    <a:pt x="2599" y="1"/>
                  </a:moveTo>
                  <a:lnTo>
                    <a:pt x="0" y="919"/>
                  </a:lnTo>
                  <a:cubicBezTo>
                    <a:pt x="326" y="1209"/>
                    <a:pt x="2357" y="3421"/>
                    <a:pt x="3662" y="3808"/>
                  </a:cubicBezTo>
                  <a:cubicBezTo>
                    <a:pt x="4201" y="3974"/>
                    <a:pt x="5845" y="4009"/>
                    <a:pt x="7236" y="4009"/>
                  </a:cubicBezTo>
                  <a:cubicBezTo>
                    <a:pt x="8280" y="4009"/>
                    <a:pt x="9181" y="3989"/>
                    <a:pt x="9367" y="3989"/>
                  </a:cubicBezTo>
                  <a:cubicBezTo>
                    <a:pt x="9815" y="3989"/>
                    <a:pt x="10213" y="4340"/>
                    <a:pt x="10709" y="4606"/>
                  </a:cubicBezTo>
                  <a:cubicBezTo>
                    <a:pt x="10956" y="4742"/>
                    <a:pt x="11301" y="4814"/>
                    <a:pt x="11645" y="4814"/>
                  </a:cubicBezTo>
                  <a:cubicBezTo>
                    <a:pt x="11975" y="4814"/>
                    <a:pt x="12304" y="4748"/>
                    <a:pt x="12546" y="4606"/>
                  </a:cubicBezTo>
                  <a:cubicBezTo>
                    <a:pt x="13030" y="4316"/>
                    <a:pt x="12075" y="3506"/>
                    <a:pt x="11712" y="3337"/>
                  </a:cubicBezTo>
                  <a:cubicBezTo>
                    <a:pt x="11350" y="3155"/>
                    <a:pt x="10431" y="2587"/>
                    <a:pt x="10020" y="2587"/>
                  </a:cubicBezTo>
                  <a:cubicBezTo>
                    <a:pt x="9621" y="2587"/>
                    <a:pt x="4968" y="2213"/>
                    <a:pt x="4496" y="2080"/>
                  </a:cubicBezTo>
                  <a:cubicBezTo>
                    <a:pt x="4037" y="1935"/>
                    <a:pt x="2599" y="1"/>
                    <a:pt x="2599" y="1"/>
                  </a:cubicBezTo>
                  <a:close/>
                </a:path>
              </a:pathLst>
            </a:custGeom>
            <a:solidFill>
              <a:srgbClr val="F59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3807;p80">
              <a:extLst>
                <a:ext uri="{FF2B5EF4-FFF2-40B4-BE49-F238E27FC236}">
                  <a16:creationId xmlns:a16="http://schemas.microsoft.com/office/drawing/2014/main" id="{F5EAB2CF-BA17-4AAA-ABC0-5C28723F8351}"/>
                </a:ext>
              </a:extLst>
            </p:cNvPr>
            <p:cNvSpPr/>
            <p:nvPr/>
          </p:nvSpPr>
          <p:spPr>
            <a:xfrm>
              <a:off x="1475361" y="2427220"/>
              <a:ext cx="56454" cy="32530"/>
            </a:xfrm>
            <a:custGeom>
              <a:avLst/>
              <a:gdLst/>
              <a:ahLst/>
              <a:cxnLst/>
              <a:rect l="l" t="t" r="r" b="b"/>
              <a:pathLst>
                <a:path w="1935" h="1115" extrusionOk="0">
                  <a:moveTo>
                    <a:pt x="253" y="0"/>
                  </a:moveTo>
                  <a:cubicBezTo>
                    <a:pt x="40" y="0"/>
                    <a:pt x="67" y="237"/>
                    <a:pt x="37" y="474"/>
                  </a:cubicBezTo>
                  <a:cubicBezTo>
                    <a:pt x="1" y="764"/>
                    <a:pt x="1077" y="1114"/>
                    <a:pt x="1330" y="1114"/>
                  </a:cubicBezTo>
                  <a:cubicBezTo>
                    <a:pt x="1596" y="1114"/>
                    <a:pt x="1935" y="728"/>
                    <a:pt x="1608" y="643"/>
                  </a:cubicBezTo>
                  <a:cubicBezTo>
                    <a:pt x="1282" y="546"/>
                    <a:pt x="859" y="196"/>
                    <a:pt x="436" y="39"/>
                  </a:cubicBezTo>
                  <a:cubicBezTo>
                    <a:pt x="361" y="12"/>
                    <a:pt x="301" y="0"/>
                    <a:pt x="253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3808;p80">
              <a:extLst>
                <a:ext uri="{FF2B5EF4-FFF2-40B4-BE49-F238E27FC236}">
                  <a16:creationId xmlns:a16="http://schemas.microsoft.com/office/drawing/2014/main" id="{79D902D2-0712-43FC-A7CF-C83E518B65E3}"/>
                </a:ext>
              </a:extLst>
            </p:cNvPr>
            <p:cNvSpPr/>
            <p:nvPr/>
          </p:nvSpPr>
          <p:spPr>
            <a:xfrm>
              <a:off x="1466113" y="2389583"/>
              <a:ext cx="84403" cy="16922"/>
            </a:xfrm>
            <a:custGeom>
              <a:avLst/>
              <a:gdLst/>
              <a:ahLst/>
              <a:cxnLst/>
              <a:rect l="l" t="t" r="r" b="b"/>
              <a:pathLst>
                <a:path w="2893" h="580" extrusionOk="0">
                  <a:moveTo>
                    <a:pt x="2284" y="0"/>
                  </a:moveTo>
                  <a:cubicBezTo>
                    <a:pt x="1685" y="0"/>
                    <a:pt x="306" y="253"/>
                    <a:pt x="306" y="253"/>
                  </a:cubicBezTo>
                  <a:cubicBezTo>
                    <a:pt x="0" y="406"/>
                    <a:pt x="400" y="580"/>
                    <a:pt x="1037" y="580"/>
                  </a:cubicBezTo>
                  <a:cubicBezTo>
                    <a:pt x="1357" y="580"/>
                    <a:pt x="1738" y="536"/>
                    <a:pt x="2119" y="422"/>
                  </a:cubicBezTo>
                  <a:cubicBezTo>
                    <a:pt x="2602" y="265"/>
                    <a:pt x="2892" y="84"/>
                    <a:pt x="2457" y="11"/>
                  </a:cubicBezTo>
                  <a:cubicBezTo>
                    <a:pt x="2412" y="4"/>
                    <a:pt x="2353" y="0"/>
                    <a:pt x="2284" y="0"/>
                  </a:cubicBezTo>
                  <a:close/>
                </a:path>
              </a:pathLst>
            </a:custGeom>
            <a:solidFill>
              <a:srgbClr val="F9B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3809;p80">
              <a:extLst>
                <a:ext uri="{FF2B5EF4-FFF2-40B4-BE49-F238E27FC236}">
                  <a16:creationId xmlns:a16="http://schemas.microsoft.com/office/drawing/2014/main" id="{8CCC3A9A-D133-4CE5-AAB2-9A3EBE4C3234}"/>
                </a:ext>
              </a:extLst>
            </p:cNvPr>
            <p:cNvSpPr/>
            <p:nvPr/>
          </p:nvSpPr>
          <p:spPr>
            <a:xfrm>
              <a:off x="1137886" y="1981178"/>
              <a:ext cx="180593" cy="162651"/>
            </a:xfrm>
            <a:custGeom>
              <a:avLst/>
              <a:gdLst/>
              <a:ahLst/>
              <a:cxnLst/>
              <a:rect l="l" t="t" r="r" b="b"/>
              <a:pathLst>
                <a:path w="6190" h="5575" extrusionOk="0">
                  <a:moveTo>
                    <a:pt x="5228" y="1"/>
                  </a:moveTo>
                  <a:cubicBezTo>
                    <a:pt x="4868" y="1"/>
                    <a:pt x="4426" y="257"/>
                    <a:pt x="3748" y="257"/>
                  </a:cubicBezTo>
                  <a:cubicBezTo>
                    <a:pt x="3660" y="257"/>
                    <a:pt x="3567" y="252"/>
                    <a:pt x="3470" y="242"/>
                  </a:cubicBezTo>
                  <a:cubicBezTo>
                    <a:pt x="3322" y="226"/>
                    <a:pt x="3188" y="218"/>
                    <a:pt x="3067" y="218"/>
                  </a:cubicBezTo>
                  <a:cubicBezTo>
                    <a:pt x="2221" y="218"/>
                    <a:pt x="1994" y="597"/>
                    <a:pt x="1729" y="968"/>
                  </a:cubicBezTo>
                  <a:cubicBezTo>
                    <a:pt x="1427" y="1391"/>
                    <a:pt x="545" y="1088"/>
                    <a:pt x="279" y="2225"/>
                  </a:cubicBezTo>
                  <a:cubicBezTo>
                    <a:pt x="1" y="3361"/>
                    <a:pt x="424" y="3965"/>
                    <a:pt x="750" y="4473"/>
                  </a:cubicBezTo>
                  <a:cubicBezTo>
                    <a:pt x="1076" y="4968"/>
                    <a:pt x="726" y="5524"/>
                    <a:pt x="1004" y="5573"/>
                  </a:cubicBezTo>
                  <a:cubicBezTo>
                    <a:pt x="1011" y="5574"/>
                    <a:pt x="1017" y="5574"/>
                    <a:pt x="1024" y="5574"/>
                  </a:cubicBezTo>
                  <a:cubicBezTo>
                    <a:pt x="1300" y="5574"/>
                    <a:pt x="1659" y="4636"/>
                    <a:pt x="1741" y="4388"/>
                  </a:cubicBezTo>
                  <a:cubicBezTo>
                    <a:pt x="1838" y="4146"/>
                    <a:pt x="1330" y="3760"/>
                    <a:pt x="1463" y="3312"/>
                  </a:cubicBezTo>
                  <a:cubicBezTo>
                    <a:pt x="1504" y="3159"/>
                    <a:pt x="1580" y="3108"/>
                    <a:pt x="1664" y="3108"/>
                  </a:cubicBezTo>
                  <a:cubicBezTo>
                    <a:pt x="1833" y="3108"/>
                    <a:pt x="2031" y="3312"/>
                    <a:pt x="2031" y="3312"/>
                  </a:cubicBezTo>
                  <a:cubicBezTo>
                    <a:pt x="2370" y="3288"/>
                    <a:pt x="2817" y="2551"/>
                    <a:pt x="3083" y="2249"/>
                  </a:cubicBezTo>
                  <a:cubicBezTo>
                    <a:pt x="3168" y="2152"/>
                    <a:pt x="3252" y="2126"/>
                    <a:pt x="3367" y="2126"/>
                  </a:cubicBezTo>
                  <a:cubicBezTo>
                    <a:pt x="3504" y="2126"/>
                    <a:pt x="3686" y="2163"/>
                    <a:pt x="3968" y="2163"/>
                  </a:cubicBezTo>
                  <a:cubicBezTo>
                    <a:pt x="4192" y="2163"/>
                    <a:pt x="4480" y="2139"/>
                    <a:pt x="4860" y="2055"/>
                  </a:cubicBezTo>
                  <a:cubicBezTo>
                    <a:pt x="6117" y="1777"/>
                    <a:pt x="6189" y="762"/>
                    <a:pt x="5694" y="218"/>
                  </a:cubicBezTo>
                  <a:cubicBezTo>
                    <a:pt x="5546" y="56"/>
                    <a:pt x="5396" y="1"/>
                    <a:pt x="5228" y="1"/>
                  </a:cubicBezTo>
                  <a:close/>
                </a:path>
              </a:pathLst>
            </a:custGeom>
            <a:solidFill>
              <a:srgbClr val="9954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3810;p80">
              <a:extLst>
                <a:ext uri="{FF2B5EF4-FFF2-40B4-BE49-F238E27FC236}">
                  <a16:creationId xmlns:a16="http://schemas.microsoft.com/office/drawing/2014/main" id="{B5AF3678-9B1D-441E-9064-0CE14332CD5D}"/>
                </a:ext>
              </a:extLst>
            </p:cNvPr>
            <p:cNvSpPr/>
            <p:nvPr/>
          </p:nvSpPr>
          <p:spPr>
            <a:xfrm>
              <a:off x="1098032" y="2203965"/>
              <a:ext cx="182344" cy="151039"/>
            </a:xfrm>
            <a:custGeom>
              <a:avLst/>
              <a:gdLst/>
              <a:ahLst/>
              <a:cxnLst/>
              <a:rect l="l" t="t" r="r" b="b"/>
              <a:pathLst>
                <a:path w="6250" h="5177" extrusionOk="0">
                  <a:moveTo>
                    <a:pt x="2314" y="0"/>
                  </a:moveTo>
                  <a:cubicBezTo>
                    <a:pt x="2248" y="0"/>
                    <a:pt x="2181" y="5"/>
                    <a:pt x="2116" y="16"/>
                  </a:cubicBezTo>
                  <a:cubicBezTo>
                    <a:pt x="1367" y="148"/>
                    <a:pt x="1" y="1526"/>
                    <a:pt x="617" y="2348"/>
                  </a:cubicBezTo>
                  <a:lnTo>
                    <a:pt x="3083" y="5177"/>
                  </a:lnTo>
                  <a:lnTo>
                    <a:pt x="6250" y="3956"/>
                  </a:lnTo>
                  <a:cubicBezTo>
                    <a:pt x="6250" y="3956"/>
                    <a:pt x="4763" y="1720"/>
                    <a:pt x="4256" y="1115"/>
                  </a:cubicBezTo>
                  <a:cubicBezTo>
                    <a:pt x="3802" y="563"/>
                    <a:pt x="3026" y="0"/>
                    <a:pt x="2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3811;p80">
              <a:extLst>
                <a:ext uri="{FF2B5EF4-FFF2-40B4-BE49-F238E27FC236}">
                  <a16:creationId xmlns:a16="http://schemas.microsoft.com/office/drawing/2014/main" id="{9A5D73C3-EB1B-405E-A464-A45ABB8B8FDB}"/>
                </a:ext>
              </a:extLst>
            </p:cNvPr>
            <p:cNvSpPr/>
            <p:nvPr/>
          </p:nvSpPr>
          <p:spPr>
            <a:xfrm>
              <a:off x="1207354" y="2222025"/>
              <a:ext cx="44113" cy="54703"/>
            </a:xfrm>
            <a:custGeom>
              <a:avLst/>
              <a:gdLst/>
              <a:ahLst/>
              <a:cxnLst/>
              <a:rect l="l" t="t" r="r" b="b"/>
              <a:pathLst>
                <a:path w="1512" h="1875" fill="none" extrusionOk="0">
                  <a:moveTo>
                    <a:pt x="1" y="1"/>
                  </a:moveTo>
                  <a:cubicBezTo>
                    <a:pt x="1" y="1"/>
                    <a:pt x="690" y="484"/>
                    <a:pt x="1512" y="1874"/>
                  </a:cubicBezTo>
                </a:path>
              </a:pathLst>
            </a:custGeom>
            <a:noFill/>
            <a:ln w="3925" cap="flat" cmpd="sng">
              <a:solidFill>
                <a:schemeClr val="accent6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3812;p80">
              <a:extLst>
                <a:ext uri="{FF2B5EF4-FFF2-40B4-BE49-F238E27FC236}">
                  <a16:creationId xmlns:a16="http://schemas.microsoft.com/office/drawing/2014/main" id="{C9AFEE0E-3493-43EF-9708-7794F3F65E0B}"/>
                </a:ext>
              </a:extLst>
            </p:cNvPr>
            <p:cNvSpPr/>
            <p:nvPr/>
          </p:nvSpPr>
          <p:spPr>
            <a:xfrm>
              <a:off x="762337" y="2754895"/>
              <a:ext cx="522612" cy="29"/>
            </a:xfrm>
            <a:custGeom>
              <a:avLst/>
              <a:gdLst/>
              <a:ahLst/>
              <a:cxnLst/>
              <a:rect l="l" t="t" r="r" b="b"/>
              <a:pathLst>
                <a:path w="17913" h="1" fill="none" extrusionOk="0">
                  <a:moveTo>
                    <a:pt x="0" y="0"/>
                  </a:moveTo>
                  <a:lnTo>
                    <a:pt x="17913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3813;p80">
              <a:extLst>
                <a:ext uri="{FF2B5EF4-FFF2-40B4-BE49-F238E27FC236}">
                  <a16:creationId xmlns:a16="http://schemas.microsoft.com/office/drawing/2014/main" id="{795088FA-8B14-42E0-8DC9-CB7ACD288D68}"/>
                </a:ext>
              </a:extLst>
            </p:cNvPr>
            <p:cNvSpPr/>
            <p:nvPr/>
          </p:nvSpPr>
          <p:spPr>
            <a:xfrm>
              <a:off x="1372050" y="2754895"/>
              <a:ext cx="1088957" cy="29"/>
            </a:xfrm>
            <a:custGeom>
              <a:avLst/>
              <a:gdLst/>
              <a:ahLst/>
              <a:cxnLst/>
              <a:rect l="l" t="t" r="r" b="b"/>
              <a:pathLst>
                <a:path w="37325" h="1" fill="none" extrusionOk="0">
                  <a:moveTo>
                    <a:pt x="0" y="0"/>
                  </a:moveTo>
                  <a:lnTo>
                    <a:pt x="37325" y="0"/>
                  </a:lnTo>
                </a:path>
              </a:pathLst>
            </a:custGeom>
            <a:noFill/>
            <a:ln w="3925" cap="flat" cmpd="sng">
              <a:solidFill>
                <a:srgbClr val="292E4A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2720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8"/>
          <p:cNvSpPr txBox="1">
            <a:spLocks noGrp="1"/>
          </p:cNvSpPr>
          <p:nvPr>
            <p:ph type="title"/>
          </p:nvPr>
        </p:nvSpPr>
        <p:spPr>
          <a:xfrm>
            <a:off x="244606" y="1585613"/>
            <a:ext cx="5554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/>
              <a:t>Thank you!</a:t>
            </a:r>
            <a:br>
              <a:rPr lang="en-US" sz="6000" dirty="0"/>
            </a:br>
            <a:r>
              <a:rPr lang="en-US" sz="1100" b="1" dirty="0"/>
              <a:t>Do you have any questions?</a:t>
            </a:r>
            <a:br>
              <a:rPr lang="en-US" sz="1100" b="1" dirty="0"/>
            </a:br>
            <a:endParaRPr lang="en-US" sz="8000" dirty="0"/>
          </a:p>
        </p:txBody>
      </p:sp>
      <p:grpSp>
        <p:nvGrpSpPr>
          <p:cNvPr id="1825" name="Google Shape;1825;p58"/>
          <p:cNvGrpSpPr/>
          <p:nvPr/>
        </p:nvGrpSpPr>
        <p:grpSpPr>
          <a:xfrm>
            <a:off x="5019426" y="1149275"/>
            <a:ext cx="4572903" cy="3204724"/>
            <a:chOff x="4638426" y="1149275"/>
            <a:chExt cx="4572903" cy="3204724"/>
          </a:xfrm>
        </p:grpSpPr>
        <p:sp>
          <p:nvSpPr>
            <p:cNvPr id="1826" name="Google Shape;1826;p58"/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8"/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8"/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8"/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8"/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8"/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8"/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8"/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8"/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8"/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8"/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8"/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8"/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8"/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8"/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8"/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9" name="Google Shape;1879;p58"/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8"/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8"/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8"/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8"/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8"/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8"/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8"/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8"/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8"/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8"/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8"/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8"/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8"/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8"/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8"/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8"/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8"/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8"/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8"/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8"/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8"/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8"/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8"/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8"/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8"/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8"/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8"/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8"/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8"/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8"/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8"/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8"/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8"/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8"/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8"/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8"/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8"/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8"/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8"/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8"/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8"/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8"/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8"/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8"/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8"/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8"/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8"/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8"/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8"/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8"/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8"/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8"/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8"/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8"/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8"/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8"/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8"/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8"/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8"/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8"/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8"/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8"/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8"/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8"/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8"/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8"/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8"/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8"/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8"/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8"/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8"/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8"/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8"/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288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4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120050" y="1827650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136550" y="1261027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1051675" y="3604000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Algorithms</a:t>
            </a:r>
            <a:endParaRPr dirty="0"/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136550" y="3036281"/>
            <a:ext cx="22401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3528725" y="1817425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</a:t>
            </a:r>
            <a:endParaRPr dirty="0"/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3442327" y="1235450"/>
            <a:ext cx="2240100" cy="6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3442327" y="3604003"/>
            <a:ext cx="22401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3442327" y="3012050"/>
            <a:ext cx="2240100" cy="6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5682425" y="1826175"/>
            <a:ext cx="24099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5768951" y="1264506"/>
            <a:ext cx="22401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7" name="صورة 16">
            <a:extLst>
              <a:ext uri="{FF2B5EF4-FFF2-40B4-BE49-F238E27FC236}">
                <a16:creationId xmlns:a16="http://schemas.microsoft.com/office/drawing/2014/main" id="{500C651A-D4AB-4DB7-A2F9-6078F333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970" y="2471221"/>
            <a:ext cx="1562100" cy="1152525"/>
          </a:xfrm>
          <a:prstGeom prst="rect">
            <a:avLst/>
          </a:prstGeom>
        </p:spPr>
      </p:pic>
      <p:grpSp>
        <p:nvGrpSpPr>
          <p:cNvPr id="39" name="Google Shape;1253;p47">
            <a:extLst>
              <a:ext uri="{FF2B5EF4-FFF2-40B4-BE49-F238E27FC236}">
                <a16:creationId xmlns:a16="http://schemas.microsoft.com/office/drawing/2014/main" id="{B5BA10A0-A03C-4EB2-AED4-41B92921E1C9}"/>
              </a:ext>
            </a:extLst>
          </p:cNvPr>
          <p:cNvGrpSpPr/>
          <p:nvPr/>
        </p:nvGrpSpPr>
        <p:grpSpPr>
          <a:xfrm>
            <a:off x="5682425" y="2692607"/>
            <a:ext cx="3611339" cy="2708386"/>
            <a:chOff x="6596575" y="1370725"/>
            <a:chExt cx="1792851" cy="1344579"/>
          </a:xfrm>
        </p:grpSpPr>
        <p:sp>
          <p:nvSpPr>
            <p:cNvPr id="40" name="Google Shape;1254;p47">
              <a:extLst>
                <a:ext uri="{FF2B5EF4-FFF2-40B4-BE49-F238E27FC236}">
                  <a16:creationId xmlns:a16="http://schemas.microsoft.com/office/drawing/2014/main" id="{F475BA7E-BD99-4BD9-965D-73DD98CF61F3}"/>
                </a:ext>
              </a:extLst>
            </p:cNvPr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5;p47">
              <a:extLst>
                <a:ext uri="{FF2B5EF4-FFF2-40B4-BE49-F238E27FC236}">
                  <a16:creationId xmlns:a16="http://schemas.microsoft.com/office/drawing/2014/main" id="{A9F312AD-0AC5-4F64-A14D-7F4E3ACDC46E}"/>
                </a:ext>
              </a:extLst>
            </p:cNvPr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6;p47">
              <a:extLst>
                <a:ext uri="{FF2B5EF4-FFF2-40B4-BE49-F238E27FC236}">
                  <a16:creationId xmlns:a16="http://schemas.microsoft.com/office/drawing/2014/main" id="{73751350-E4D5-43C9-B031-39D4A882CBDD}"/>
                </a:ext>
              </a:extLst>
            </p:cNvPr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7;p47">
              <a:extLst>
                <a:ext uri="{FF2B5EF4-FFF2-40B4-BE49-F238E27FC236}">
                  <a16:creationId xmlns:a16="http://schemas.microsoft.com/office/drawing/2014/main" id="{D52684AF-6CF6-43AF-B0C3-EA6DC8BE399A}"/>
                </a:ext>
              </a:extLst>
            </p:cNvPr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58;p47">
              <a:extLst>
                <a:ext uri="{FF2B5EF4-FFF2-40B4-BE49-F238E27FC236}">
                  <a16:creationId xmlns:a16="http://schemas.microsoft.com/office/drawing/2014/main" id="{4DC447AC-3562-43A3-8EA9-2BED5163DEDB}"/>
                </a:ext>
              </a:extLst>
            </p:cNvPr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59;p47">
              <a:extLst>
                <a:ext uri="{FF2B5EF4-FFF2-40B4-BE49-F238E27FC236}">
                  <a16:creationId xmlns:a16="http://schemas.microsoft.com/office/drawing/2014/main" id="{844D713A-59FB-486F-BAFE-B706C76B5AAF}"/>
                </a:ext>
              </a:extLst>
            </p:cNvPr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0;p47">
              <a:extLst>
                <a:ext uri="{FF2B5EF4-FFF2-40B4-BE49-F238E27FC236}">
                  <a16:creationId xmlns:a16="http://schemas.microsoft.com/office/drawing/2014/main" id="{B55515CB-66AD-43D4-BFB2-3EF01FC91665}"/>
                </a:ext>
              </a:extLst>
            </p:cNvPr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1;p47">
              <a:extLst>
                <a:ext uri="{FF2B5EF4-FFF2-40B4-BE49-F238E27FC236}">
                  <a16:creationId xmlns:a16="http://schemas.microsoft.com/office/drawing/2014/main" id="{4DA9390A-B634-4D35-9070-427D2728DEB1}"/>
                </a:ext>
              </a:extLst>
            </p:cNvPr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2;p47">
              <a:extLst>
                <a:ext uri="{FF2B5EF4-FFF2-40B4-BE49-F238E27FC236}">
                  <a16:creationId xmlns:a16="http://schemas.microsoft.com/office/drawing/2014/main" id="{15EF7B09-40E2-4B3F-858C-93D9B10E5A1B}"/>
                </a:ext>
              </a:extLst>
            </p:cNvPr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3;p47">
              <a:extLst>
                <a:ext uri="{FF2B5EF4-FFF2-40B4-BE49-F238E27FC236}">
                  <a16:creationId xmlns:a16="http://schemas.microsoft.com/office/drawing/2014/main" id="{CAFA3F99-0FF6-4FC1-8AC5-D910A22E160D}"/>
                </a:ext>
              </a:extLst>
            </p:cNvPr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4;p47">
              <a:extLst>
                <a:ext uri="{FF2B5EF4-FFF2-40B4-BE49-F238E27FC236}">
                  <a16:creationId xmlns:a16="http://schemas.microsoft.com/office/drawing/2014/main" id="{CEBCDAD5-54F2-4422-90BF-56B1E59BC725}"/>
                </a:ext>
              </a:extLst>
            </p:cNvPr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65;p47">
              <a:extLst>
                <a:ext uri="{FF2B5EF4-FFF2-40B4-BE49-F238E27FC236}">
                  <a16:creationId xmlns:a16="http://schemas.microsoft.com/office/drawing/2014/main" id="{F46A14E9-CDC0-4C51-8F37-E744A4D38B53}"/>
                </a:ext>
              </a:extLst>
            </p:cNvPr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66;p47">
              <a:extLst>
                <a:ext uri="{FF2B5EF4-FFF2-40B4-BE49-F238E27FC236}">
                  <a16:creationId xmlns:a16="http://schemas.microsoft.com/office/drawing/2014/main" id="{57A5A550-1290-49ED-9DD7-0FD83BA81A85}"/>
                </a:ext>
              </a:extLst>
            </p:cNvPr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67;p47">
              <a:extLst>
                <a:ext uri="{FF2B5EF4-FFF2-40B4-BE49-F238E27FC236}">
                  <a16:creationId xmlns:a16="http://schemas.microsoft.com/office/drawing/2014/main" id="{8C160D68-A783-4A80-9E82-ECD2FB83A95F}"/>
                </a:ext>
              </a:extLst>
            </p:cNvPr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68;p47">
              <a:extLst>
                <a:ext uri="{FF2B5EF4-FFF2-40B4-BE49-F238E27FC236}">
                  <a16:creationId xmlns:a16="http://schemas.microsoft.com/office/drawing/2014/main" id="{E7697823-F30F-48D0-A346-2FC3465F0673}"/>
                </a:ext>
              </a:extLst>
            </p:cNvPr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69;p47">
              <a:extLst>
                <a:ext uri="{FF2B5EF4-FFF2-40B4-BE49-F238E27FC236}">
                  <a16:creationId xmlns:a16="http://schemas.microsoft.com/office/drawing/2014/main" id="{1F7E3EDB-D142-4592-BA11-1EF9B7C15F77}"/>
                </a:ext>
              </a:extLst>
            </p:cNvPr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0;p47">
              <a:extLst>
                <a:ext uri="{FF2B5EF4-FFF2-40B4-BE49-F238E27FC236}">
                  <a16:creationId xmlns:a16="http://schemas.microsoft.com/office/drawing/2014/main" id="{7D6AB8AD-F307-4EA0-8A14-CF6868DA7F33}"/>
                </a:ext>
              </a:extLst>
            </p:cNvPr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1;p47">
              <a:extLst>
                <a:ext uri="{FF2B5EF4-FFF2-40B4-BE49-F238E27FC236}">
                  <a16:creationId xmlns:a16="http://schemas.microsoft.com/office/drawing/2014/main" id="{B644A13F-57E7-45FB-BB30-A3D25371FE90}"/>
                </a:ext>
              </a:extLst>
            </p:cNvPr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2;p47">
              <a:extLst>
                <a:ext uri="{FF2B5EF4-FFF2-40B4-BE49-F238E27FC236}">
                  <a16:creationId xmlns:a16="http://schemas.microsoft.com/office/drawing/2014/main" id="{73E912CE-B5D5-4F17-A585-C66F0AEEC4B8}"/>
                </a:ext>
              </a:extLst>
            </p:cNvPr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3;p47">
              <a:extLst>
                <a:ext uri="{FF2B5EF4-FFF2-40B4-BE49-F238E27FC236}">
                  <a16:creationId xmlns:a16="http://schemas.microsoft.com/office/drawing/2014/main" id="{80D13E4F-8CE0-4FF0-B405-21790BCA0ABD}"/>
                </a:ext>
              </a:extLst>
            </p:cNvPr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4;p47">
              <a:extLst>
                <a:ext uri="{FF2B5EF4-FFF2-40B4-BE49-F238E27FC236}">
                  <a16:creationId xmlns:a16="http://schemas.microsoft.com/office/drawing/2014/main" id="{187E146E-1254-49BD-9713-57AFDF57703E}"/>
                </a:ext>
              </a:extLst>
            </p:cNvPr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315777" y="278870"/>
            <a:ext cx="3871500" cy="851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</a:t>
            </a: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315777" y="1245494"/>
            <a:ext cx="4660359" cy="3577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 churn: is the percentage at which customers stop doing business with an entity.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competition in the banking industry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Improving customers retention rate by up to 5 % will increase your bank's profit by up to 85 %.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Attracting new customers costs more than retaining the old 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to predict customer churn!</a:t>
            </a:r>
          </a:p>
        </p:txBody>
      </p:sp>
      <p:grpSp>
        <p:nvGrpSpPr>
          <p:cNvPr id="352" name="Google Shape;238;p40">
            <a:extLst>
              <a:ext uri="{FF2B5EF4-FFF2-40B4-BE49-F238E27FC236}">
                <a16:creationId xmlns:a16="http://schemas.microsoft.com/office/drawing/2014/main" id="{152D10FB-3965-47E6-A472-0D99B574D51B}"/>
              </a:ext>
            </a:extLst>
          </p:cNvPr>
          <p:cNvGrpSpPr/>
          <p:nvPr/>
        </p:nvGrpSpPr>
        <p:grpSpPr>
          <a:xfrm>
            <a:off x="4357962" y="948131"/>
            <a:ext cx="4561734" cy="3321225"/>
            <a:chOff x="4384025" y="753975"/>
            <a:chExt cx="4561734" cy="3321225"/>
          </a:xfrm>
        </p:grpSpPr>
        <p:sp>
          <p:nvSpPr>
            <p:cNvPr id="353" name="Google Shape;239;p40">
              <a:extLst>
                <a:ext uri="{FF2B5EF4-FFF2-40B4-BE49-F238E27FC236}">
                  <a16:creationId xmlns:a16="http://schemas.microsoft.com/office/drawing/2014/main" id="{E533064B-5F10-4922-86D4-E1EF74400F95}"/>
                </a:ext>
              </a:extLst>
            </p:cNvPr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40;p40">
              <a:extLst>
                <a:ext uri="{FF2B5EF4-FFF2-40B4-BE49-F238E27FC236}">
                  <a16:creationId xmlns:a16="http://schemas.microsoft.com/office/drawing/2014/main" id="{89475C49-39BE-4FDA-AAA4-FE228C478924}"/>
                </a:ext>
              </a:extLst>
            </p:cNvPr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41;p40">
              <a:extLst>
                <a:ext uri="{FF2B5EF4-FFF2-40B4-BE49-F238E27FC236}">
                  <a16:creationId xmlns:a16="http://schemas.microsoft.com/office/drawing/2014/main" id="{373670AE-6849-4A45-8D19-5BCC0839D76C}"/>
                </a:ext>
              </a:extLst>
            </p:cNvPr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42;p40">
              <a:extLst>
                <a:ext uri="{FF2B5EF4-FFF2-40B4-BE49-F238E27FC236}">
                  <a16:creationId xmlns:a16="http://schemas.microsoft.com/office/drawing/2014/main" id="{C0B907E0-7EE9-4427-8ED6-1B87BA5BB4C5}"/>
                </a:ext>
              </a:extLst>
            </p:cNvPr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43;p40">
              <a:extLst>
                <a:ext uri="{FF2B5EF4-FFF2-40B4-BE49-F238E27FC236}">
                  <a16:creationId xmlns:a16="http://schemas.microsoft.com/office/drawing/2014/main" id="{A5571B07-ADF0-4187-8741-41A0DD473C09}"/>
                </a:ext>
              </a:extLst>
            </p:cNvPr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44;p40">
              <a:extLst>
                <a:ext uri="{FF2B5EF4-FFF2-40B4-BE49-F238E27FC236}">
                  <a16:creationId xmlns:a16="http://schemas.microsoft.com/office/drawing/2014/main" id="{F0A3C2C0-2032-459D-B4E4-B7666F39FD93}"/>
                </a:ext>
              </a:extLst>
            </p:cNvPr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45;p40">
              <a:extLst>
                <a:ext uri="{FF2B5EF4-FFF2-40B4-BE49-F238E27FC236}">
                  <a16:creationId xmlns:a16="http://schemas.microsoft.com/office/drawing/2014/main" id="{8A7DEEDA-07A7-42DD-8380-CE7A6BCD25AF}"/>
                </a:ext>
              </a:extLst>
            </p:cNvPr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46;p40">
              <a:extLst>
                <a:ext uri="{FF2B5EF4-FFF2-40B4-BE49-F238E27FC236}">
                  <a16:creationId xmlns:a16="http://schemas.microsoft.com/office/drawing/2014/main" id="{BD952CBA-84BA-4A01-9C08-DC0D5FEE0EEC}"/>
                </a:ext>
              </a:extLst>
            </p:cNvPr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47;p40">
              <a:extLst>
                <a:ext uri="{FF2B5EF4-FFF2-40B4-BE49-F238E27FC236}">
                  <a16:creationId xmlns:a16="http://schemas.microsoft.com/office/drawing/2014/main" id="{940BA7D7-EEEF-483E-989F-68EF42735B8D}"/>
                </a:ext>
              </a:extLst>
            </p:cNvPr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48;p40">
              <a:extLst>
                <a:ext uri="{FF2B5EF4-FFF2-40B4-BE49-F238E27FC236}">
                  <a16:creationId xmlns:a16="http://schemas.microsoft.com/office/drawing/2014/main" id="{00C5D538-1253-455C-96C7-130BCC3BD6BA}"/>
                </a:ext>
              </a:extLst>
            </p:cNvPr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49;p40">
              <a:extLst>
                <a:ext uri="{FF2B5EF4-FFF2-40B4-BE49-F238E27FC236}">
                  <a16:creationId xmlns:a16="http://schemas.microsoft.com/office/drawing/2014/main" id="{460D2CE0-DFE1-45A7-B9F9-C3A516B5039E}"/>
                </a:ext>
              </a:extLst>
            </p:cNvPr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50;p40">
              <a:extLst>
                <a:ext uri="{FF2B5EF4-FFF2-40B4-BE49-F238E27FC236}">
                  <a16:creationId xmlns:a16="http://schemas.microsoft.com/office/drawing/2014/main" id="{9AEFE209-6904-4E29-AB04-B0EDA750F192}"/>
                </a:ext>
              </a:extLst>
            </p:cNvPr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51;p40">
              <a:extLst>
                <a:ext uri="{FF2B5EF4-FFF2-40B4-BE49-F238E27FC236}">
                  <a16:creationId xmlns:a16="http://schemas.microsoft.com/office/drawing/2014/main" id="{87048AE9-BE3D-464B-9690-B9D3B7011D8B}"/>
                </a:ext>
              </a:extLst>
            </p:cNvPr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52;p40">
              <a:extLst>
                <a:ext uri="{FF2B5EF4-FFF2-40B4-BE49-F238E27FC236}">
                  <a16:creationId xmlns:a16="http://schemas.microsoft.com/office/drawing/2014/main" id="{1328E8B9-CA6B-4DD8-BF64-73220088A463}"/>
                </a:ext>
              </a:extLst>
            </p:cNvPr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53;p40">
              <a:extLst>
                <a:ext uri="{FF2B5EF4-FFF2-40B4-BE49-F238E27FC236}">
                  <a16:creationId xmlns:a16="http://schemas.microsoft.com/office/drawing/2014/main" id="{9012A00B-9506-40A1-A7B7-562AC2A49653}"/>
                </a:ext>
              </a:extLst>
            </p:cNvPr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54;p40">
              <a:extLst>
                <a:ext uri="{FF2B5EF4-FFF2-40B4-BE49-F238E27FC236}">
                  <a16:creationId xmlns:a16="http://schemas.microsoft.com/office/drawing/2014/main" id="{BE094708-AED9-465A-B2DE-D852473E2378}"/>
                </a:ext>
              </a:extLst>
            </p:cNvPr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55;p40">
              <a:extLst>
                <a:ext uri="{FF2B5EF4-FFF2-40B4-BE49-F238E27FC236}">
                  <a16:creationId xmlns:a16="http://schemas.microsoft.com/office/drawing/2014/main" id="{09416971-2253-4A5F-A3DB-9332D0A23743}"/>
                </a:ext>
              </a:extLst>
            </p:cNvPr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56;p40">
              <a:extLst>
                <a:ext uri="{FF2B5EF4-FFF2-40B4-BE49-F238E27FC236}">
                  <a16:creationId xmlns:a16="http://schemas.microsoft.com/office/drawing/2014/main" id="{B2B8CFC9-3BA4-4699-A532-9B8EE79DA810}"/>
                </a:ext>
              </a:extLst>
            </p:cNvPr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57;p40">
              <a:extLst>
                <a:ext uri="{FF2B5EF4-FFF2-40B4-BE49-F238E27FC236}">
                  <a16:creationId xmlns:a16="http://schemas.microsoft.com/office/drawing/2014/main" id="{5D2A67AE-3399-41EC-92D5-CF23C76D6F2D}"/>
                </a:ext>
              </a:extLst>
            </p:cNvPr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58;p40">
              <a:extLst>
                <a:ext uri="{FF2B5EF4-FFF2-40B4-BE49-F238E27FC236}">
                  <a16:creationId xmlns:a16="http://schemas.microsoft.com/office/drawing/2014/main" id="{8334B451-8BF0-4935-ADE2-0C022E632432}"/>
                </a:ext>
              </a:extLst>
            </p:cNvPr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9;p40">
              <a:extLst>
                <a:ext uri="{FF2B5EF4-FFF2-40B4-BE49-F238E27FC236}">
                  <a16:creationId xmlns:a16="http://schemas.microsoft.com/office/drawing/2014/main" id="{BF6B2C01-B52D-496B-A0B3-7692B18AD8A8}"/>
                </a:ext>
              </a:extLst>
            </p:cNvPr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60;p40">
              <a:extLst>
                <a:ext uri="{FF2B5EF4-FFF2-40B4-BE49-F238E27FC236}">
                  <a16:creationId xmlns:a16="http://schemas.microsoft.com/office/drawing/2014/main" id="{AB0D9F37-F5F6-4E6E-A197-902C4B306456}"/>
                </a:ext>
              </a:extLst>
            </p:cNvPr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61;p40">
              <a:extLst>
                <a:ext uri="{FF2B5EF4-FFF2-40B4-BE49-F238E27FC236}">
                  <a16:creationId xmlns:a16="http://schemas.microsoft.com/office/drawing/2014/main" id="{CAC71F26-C5A6-4258-8745-D6CE63C1334B}"/>
                </a:ext>
              </a:extLst>
            </p:cNvPr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62;p40">
              <a:extLst>
                <a:ext uri="{FF2B5EF4-FFF2-40B4-BE49-F238E27FC236}">
                  <a16:creationId xmlns:a16="http://schemas.microsoft.com/office/drawing/2014/main" id="{6AB3C466-2315-4B62-8F9C-4C3BBCCF14A2}"/>
                </a:ext>
              </a:extLst>
            </p:cNvPr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63;p40">
              <a:extLst>
                <a:ext uri="{FF2B5EF4-FFF2-40B4-BE49-F238E27FC236}">
                  <a16:creationId xmlns:a16="http://schemas.microsoft.com/office/drawing/2014/main" id="{9DB96A98-66AE-4B89-946A-1867D04DB7BE}"/>
                </a:ext>
              </a:extLst>
            </p:cNvPr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64;p40">
              <a:extLst>
                <a:ext uri="{FF2B5EF4-FFF2-40B4-BE49-F238E27FC236}">
                  <a16:creationId xmlns:a16="http://schemas.microsoft.com/office/drawing/2014/main" id="{83F99848-B02D-49F6-8B6C-DB3F7B33B626}"/>
                </a:ext>
              </a:extLst>
            </p:cNvPr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65;p40">
              <a:extLst>
                <a:ext uri="{FF2B5EF4-FFF2-40B4-BE49-F238E27FC236}">
                  <a16:creationId xmlns:a16="http://schemas.microsoft.com/office/drawing/2014/main" id="{D653F8E7-140A-44D7-A1CF-B60BDFBAEC7F}"/>
                </a:ext>
              </a:extLst>
            </p:cNvPr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66;p40">
              <a:extLst>
                <a:ext uri="{FF2B5EF4-FFF2-40B4-BE49-F238E27FC236}">
                  <a16:creationId xmlns:a16="http://schemas.microsoft.com/office/drawing/2014/main" id="{79164995-4F68-4C83-8072-8849E07B1459}"/>
                </a:ext>
              </a:extLst>
            </p:cNvPr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67;p40">
              <a:extLst>
                <a:ext uri="{FF2B5EF4-FFF2-40B4-BE49-F238E27FC236}">
                  <a16:creationId xmlns:a16="http://schemas.microsoft.com/office/drawing/2014/main" id="{FE617D05-1A35-48B0-851C-D767C6E914B1}"/>
                </a:ext>
              </a:extLst>
            </p:cNvPr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68;p40">
              <a:extLst>
                <a:ext uri="{FF2B5EF4-FFF2-40B4-BE49-F238E27FC236}">
                  <a16:creationId xmlns:a16="http://schemas.microsoft.com/office/drawing/2014/main" id="{980C6FC2-C107-4B9C-8AAA-114C158D20A2}"/>
                </a:ext>
              </a:extLst>
            </p:cNvPr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69;p40">
              <a:extLst>
                <a:ext uri="{FF2B5EF4-FFF2-40B4-BE49-F238E27FC236}">
                  <a16:creationId xmlns:a16="http://schemas.microsoft.com/office/drawing/2014/main" id="{A2DADDB9-760A-4CE5-A51F-C42E92386FC7}"/>
                </a:ext>
              </a:extLst>
            </p:cNvPr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70;p40">
              <a:extLst>
                <a:ext uri="{FF2B5EF4-FFF2-40B4-BE49-F238E27FC236}">
                  <a16:creationId xmlns:a16="http://schemas.microsoft.com/office/drawing/2014/main" id="{21B7081E-EC4D-4B66-B6BC-813ACBB8FDD5}"/>
                </a:ext>
              </a:extLst>
            </p:cNvPr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71;p40">
              <a:extLst>
                <a:ext uri="{FF2B5EF4-FFF2-40B4-BE49-F238E27FC236}">
                  <a16:creationId xmlns:a16="http://schemas.microsoft.com/office/drawing/2014/main" id="{664F14CE-FD8D-4C24-97AE-FCA9EA37F7F4}"/>
                </a:ext>
              </a:extLst>
            </p:cNvPr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72;p40">
              <a:extLst>
                <a:ext uri="{FF2B5EF4-FFF2-40B4-BE49-F238E27FC236}">
                  <a16:creationId xmlns:a16="http://schemas.microsoft.com/office/drawing/2014/main" id="{639CEB4A-31BC-476B-AF03-EFE8842B0488}"/>
                </a:ext>
              </a:extLst>
            </p:cNvPr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73;p40">
              <a:extLst>
                <a:ext uri="{FF2B5EF4-FFF2-40B4-BE49-F238E27FC236}">
                  <a16:creationId xmlns:a16="http://schemas.microsoft.com/office/drawing/2014/main" id="{ACA32385-7B38-42CE-AA11-2764F7DA7717}"/>
                </a:ext>
              </a:extLst>
            </p:cNvPr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74;p40">
              <a:extLst>
                <a:ext uri="{FF2B5EF4-FFF2-40B4-BE49-F238E27FC236}">
                  <a16:creationId xmlns:a16="http://schemas.microsoft.com/office/drawing/2014/main" id="{75C6C4F4-23AF-4B99-9878-3C2E09DA10D5}"/>
                </a:ext>
              </a:extLst>
            </p:cNvPr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75;p40">
              <a:extLst>
                <a:ext uri="{FF2B5EF4-FFF2-40B4-BE49-F238E27FC236}">
                  <a16:creationId xmlns:a16="http://schemas.microsoft.com/office/drawing/2014/main" id="{E7187484-EFE8-44E7-BF00-224BF769FD70}"/>
                </a:ext>
              </a:extLst>
            </p:cNvPr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76;p40">
              <a:extLst>
                <a:ext uri="{FF2B5EF4-FFF2-40B4-BE49-F238E27FC236}">
                  <a16:creationId xmlns:a16="http://schemas.microsoft.com/office/drawing/2014/main" id="{99D88D55-7C0F-49CA-B3DF-16DA3B73016E}"/>
                </a:ext>
              </a:extLst>
            </p:cNvPr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77;p40">
              <a:extLst>
                <a:ext uri="{FF2B5EF4-FFF2-40B4-BE49-F238E27FC236}">
                  <a16:creationId xmlns:a16="http://schemas.microsoft.com/office/drawing/2014/main" id="{C4EEEA35-39B5-4845-B934-EF07811F8D1D}"/>
                </a:ext>
              </a:extLst>
            </p:cNvPr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78;p40">
              <a:extLst>
                <a:ext uri="{FF2B5EF4-FFF2-40B4-BE49-F238E27FC236}">
                  <a16:creationId xmlns:a16="http://schemas.microsoft.com/office/drawing/2014/main" id="{DFD3FFF0-97FC-406A-9BD1-3408DC97EE73}"/>
                </a:ext>
              </a:extLst>
            </p:cNvPr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79;p40">
              <a:extLst>
                <a:ext uri="{FF2B5EF4-FFF2-40B4-BE49-F238E27FC236}">
                  <a16:creationId xmlns:a16="http://schemas.microsoft.com/office/drawing/2014/main" id="{672C8C57-80AE-44A1-A578-E69E5E0A297B}"/>
                </a:ext>
              </a:extLst>
            </p:cNvPr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80;p40">
              <a:extLst>
                <a:ext uri="{FF2B5EF4-FFF2-40B4-BE49-F238E27FC236}">
                  <a16:creationId xmlns:a16="http://schemas.microsoft.com/office/drawing/2014/main" id="{7AEDF961-411E-4E96-9CC5-52600AA4BA6D}"/>
                </a:ext>
              </a:extLst>
            </p:cNvPr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81;p40">
              <a:extLst>
                <a:ext uri="{FF2B5EF4-FFF2-40B4-BE49-F238E27FC236}">
                  <a16:creationId xmlns:a16="http://schemas.microsoft.com/office/drawing/2014/main" id="{96CE47C5-EC68-46FF-A178-DCF050C2F546}"/>
                </a:ext>
              </a:extLst>
            </p:cNvPr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82;p40">
              <a:extLst>
                <a:ext uri="{FF2B5EF4-FFF2-40B4-BE49-F238E27FC236}">
                  <a16:creationId xmlns:a16="http://schemas.microsoft.com/office/drawing/2014/main" id="{8FF3137A-1F2B-4424-AA20-E4294C00CE5A}"/>
                </a:ext>
              </a:extLst>
            </p:cNvPr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83;p40">
              <a:extLst>
                <a:ext uri="{FF2B5EF4-FFF2-40B4-BE49-F238E27FC236}">
                  <a16:creationId xmlns:a16="http://schemas.microsoft.com/office/drawing/2014/main" id="{6893C0BE-65C0-4B89-920B-6380AD33FD4A}"/>
                </a:ext>
              </a:extLst>
            </p:cNvPr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84;p40">
              <a:extLst>
                <a:ext uri="{FF2B5EF4-FFF2-40B4-BE49-F238E27FC236}">
                  <a16:creationId xmlns:a16="http://schemas.microsoft.com/office/drawing/2014/main" id="{3C1568D9-2DBB-46B2-8423-9B4D8EBB5A3C}"/>
                </a:ext>
              </a:extLst>
            </p:cNvPr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85;p40">
              <a:extLst>
                <a:ext uri="{FF2B5EF4-FFF2-40B4-BE49-F238E27FC236}">
                  <a16:creationId xmlns:a16="http://schemas.microsoft.com/office/drawing/2014/main" id="{D03720CA-38D6-4E65-A273-F1ADCFB672E8}"/>
                </a:ext>
              </a:extLst>
            </p:cNvPr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86;p40">
              <a:extLst>
                <a:ext uri="{FF2B5EF4-FFF2-40B4-BE49-F238E27FC236}">
                  <a16:creationId xmlns:a16="http://schemas.microsoft.com/office/drawing/2014/main" id="{74B0DE6A-2151-4A59-B8E6-852AF078F62C}"/>
                </a:ext>
              </a:extLst>
            </p:cNvPr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87;p40">
              <a:extLst>
                <a:ext uri="{FF2B5EF4-FFF2-40B4-BE49-F238E27FC236}">
                  <a16:creationId xmlns:a16="http://schemas.microsoft.com/office/drawing/2014/main" id="{FA204A7D-5F50-473D-A160-C75C4F2B7304}"/>
                </a:ext>
              </a:extLst>
            </p:cNvPr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88;p40">
              <a:extLst>
                <a:ext uri="{FF2B5EF4-FFF2-40B4-BE49-F238E27FC236}">
                  <a16:creationId xmlns:a16="http://schemas.microsoft.com/office/drawing/2014/main" id="{1F75A96F-52CD-4690-918F-6F888B086228}"/>
                </a:ext>
              </a:extLst>
            </p:cNvPr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89;p40">
              <a:extLst>
                <a:ext uri="{FF2B5EF4-FFF2-40B4-BE49-F238E27FC236}">
                  <a16:creationId xmlns:a16="http://schemas.microsoft.com/office/drawing/2014/main" id="{CA4EFEDF-807E-45FD-9303-B2B25C02CC52}"/>
                </a:ext>
              </a:extLst>
            </p:cNvPr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90;p40">
              <a:extLst>
                <a:ext uri="{FF2B5EF4-FFF2-40B4-BE49-F238E27FC236}">
                  <a16:creationId xmlns:a16="http://schemas.microsoft.com/office/drawing/2014/main" id="{338E31CD-3287-45FB-8661-93977577D89D}"/>
                </a:ext>
              </a:extLst>
            </p:cNvPr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91;p40">
              <a:extLst>
                <a:ext uri="{FF2B5EF4-FFF2-40B4-BE49-F238E27FC236}">
                  <a16:creationId xmlns:a16="http://schemas.microsoft.com/office/drawing/2014/main" id="{5C4C8E82-03BC-4F03-8AA9-8F0C1430EF50}"/>
                </a:ext>
              </a:extLst>
            </p:cNvPr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92;p40">
              <a:extLst>
                <a:ext uri="{FF2B5EF4-FFF2-40B4-BE49-F238E27FC236}">
                  <a16:creationId xmlns:a16="http://schemas.microsoft.com/office/drawing/2014/main" id="{AE192CD9-F382-4297-B6AD-B1B552EEEC4D}"/>
                </a:ext>
              </a:extLst>
            </p:cNvPr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93;p40">
              <a:extLst>
                <a:ext uri="{FF2B5EF4-FFF2-40B4-BE49-F238E27FC236}">
                  <a16:creationId xmlns:a16="http://schemas.microsoft.com/office/drawing/2014/main" id="{FC7E34DB-1143-429C-96B7-2044C2348740}"/>
                </a:ext>
              </a:extLst>
            </p:cNvPr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94;p40">
              <a:extLst>
                <a:ext uri="{FF2B5EF4-FFF2-40B4-BE49-F238E27FC236}">
                  <a16:creationId xmlns:a16="http://schemas.microsoft.com/office/drawing/2014/main" id="{AA2C99D6-A56D-4B76-868F-9C7226A0CAE9}"/>
                </a:ext>
              </a:extLst>
            </p:cNvPr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95;p40">
              <a:extLst>
                <a:ext uri="{FF2B5EF4-FFF2-40B4-BE49-F238E27FC236}">
                  <a16:creationId xmlns:a16="http://schemas.microsoft.com/office/drawing/2014/main" id="{C52D69B5-46E1-4F88-AFE4-BA3F1BB4D43E}"/>
                </a:ext>
              </a:extLst>
            </p:cNvPr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96;p40">
              <a:extLst>
                <a:ext uri="{FF2B5EF4-FFF2-40B4-BE49-F238E27FC236}">
                  <a16:creationId xmlns:a16="http://schemas.microsoft.com/office/drawing/2014/main" id="{A702D2BE-3F38-44B0-AF8A-892484ED2201}"/>
                </a:ext>
              </a:extLst>
            </p:cNvPr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97;p40">
              <a:extLst>
                <a:ext uri="{FF2B5EF4-FFF2-40B4-BE49-F238E27FC236}">
                  <a16:creationId xmlns:a16="http://schemas.microsoft.com/office/drawing/2014/main" id="{74988EA9-A9F8-4C59-8ABA-1991210D1DDA}"/>
                </a:ext>
              </a:extLst>
            </p:cNvPr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98;p40">
              <a:extLst>
                <a:ext uri="{FF2B5EF4-FFF2-40B4-BE49-F238E27FC236}">
                  <a16:creationId xmlns:a16="http://schemas.microsoft.com/office/drawing/2014/main" id="{733AB011-4429-4000-929C-C4FB57C1D376}"/>
                </a:ext>
              </a:extLst>
            </p:cNvPr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99;p40">
              <a:extLst>
                <a:ext uri="{FF2B5EF4-FFF2-40B4-BE49-F238E27FC236}">
                  <a16:creationId xmlns:a16="http://schemas.microsoft.com/office/drawing/2014/main" id="{9E828ECA-4BD8-49D2-895D-8BF48D8FB5C2}"/>
                </a:ext>
              </a:extLst>
            </p:cNvPr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00;p40">
              <a:extLst>
                <a:ext uri="{FF2B5EF4-FFF2-40B4-BE49-F238E27FC236}">
                  <a16:creationId xmlns:a16="http://schemas.microsoft.com/office/drawing/2014/main" id="{20385F10-6D17-4952-BBFB-8839851548A3}"/>
                </a:ext>
              </a:extLst>
            </p:cNvPr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01;p40">
              <a:extLst>
                <a:ext uri="{FF2B5EF4-FFF2-40B4-BE49-F238E27FC236}">
                  <a16:creationId xmlns:a16="http://schemas.microsoft.com/office/drawing/2014/main" id="{E4381443-8DA3-4203-A99D-74B3F33038EC}"/>
                </a:ext>
              </a:extLst>
            </p:cNvPr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02;p40">
              <a:extLst>
                <a:ext uri="{FF2B5EF4-FFF2-40B4-BE49-F238E27FC236}">
                  <a16:creationId xmlns:a16="http://schemas.microsoft.com/office/drawing/2014/main" id="{15A2A150-B9C4-4408-80D8-24905B87EE82}"/>
                </a:ext>
              </a:extLst>
            </p:cNvPr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03;p40">
              <a:extLst>
                <a:ext uri="{FF2B5EF4-FFF2-40B4-BE49-F238E27FC236}">
                  <a16:creationId xmlns:a16="http://schemas.microsoft.com/office/drawing/2014/main" id="{B0A49B24-509E-4C85-B00A-BD5927505AFA}"/>
                </a:ext>
              </a:extLst>
            </p:cNvPr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04;p40">
              <a:extLst>
                <a:ext uri="{FF2B5EF4-FFF2-40B4-BE49-F238E27FC236}">
                  <a16:creationId xmlns:a16="http://schemas.microsoft.com/office/drawing/2014/main" id="{69CA5081-7514-4275-B1B2-F4A882C7FC42}"/>
                </a:ext>
              </a:extLst>
            </p:cNvPr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05;p40">
              <a:extLst>
                <a:ext uri="{FF2B5EF4-FFF2-40B4-BE49-F238E27FC236}">
                  <a16:creationId xmlns:a16="http://schemas.microsoft.com/office/drawing/2014/main" id="{DD55E254-2050-4BD6-905F-3949BB56EEC2}"/>
                </a:ext>
              </a:extLst>
            </p:cNvPr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06;p40">
              <a:extLst>
                <a:ext uri="{FF2B5EF4-FFF2-40B4-BE49-F238E27FC236}">
                  <a16:creationId xmlns:a16="http://schemas.microsoft.com/office/drawing/2014/main" id="{4E0CD054-1C83-40C2-9837-C9C72DAE7307}"/>
                </a:ext>
              </a:extLst>
            </p:cNvPr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07;p40">
              <a:extLst>
                <a:ext uri="{FF2B5EF4-FFF2-40B4-BE49-F238E27FC236}">
                  <a16:creationId xmlns:a16="http://schemas.microsoft.com/office/drawing/2014/main" id="{9D85BA26-FCEE-4B99-8694-F438187475B6}"/>
                </a:ext>
              </a:extLst>
            </p:cNvPr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08;p40">
              <a:extLst>
                <a:ext uri="{FF2B5EF4-FFF2-40B4-BE49-F238E27FC236}">
                  <a16:creationId xmlns:a16="http://schemas.microsoft.com/office/drawing/2014/main" id="{C63C1BB7-94E2-4283-B4E9-2AC5B9DACE39}"/>
                </a:ext>
              </a:extLst>
            </p:cNvPr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09;p40">
              <a:extLst>
                <a:ext uri="{FF2B5EF4-FFF2-40B4-BE49-F238E27FC236}">
                  <a16:creationId xmlns:a16="http://schemas.microsoft.com/office/drawing/2014/main" id="{05F05612-3F65-4B08-8457-20C11681F574}"/>
                </a:ext>
              </a:extLst>
            </p:cNvPr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10;p40">
              <a:extLst>
                <a:ext uri="{FF2B5EF4-FFF2-40B4-BE49-F238E27FC236}">
                  <a16:creationId xmlns:a16="http://schemas.microsoft.com/office/drawing/2014/main" id="{C9BBA2CF-A886-4FB9-A6CA-35CEF57D8F38}"/>
                </a:ext>
              </a:extLst>
            </p:cNvPr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11;p40">
              <a:extLst>
                <a:ext uri="{FF2B5EF4-FFF2-40B4-BE49-F238E27FC236}">
                  <a16:creationId xmlns:a16="http://schemas.microsoft.com/office/drawing/2014/main" id="{91F47BC1-46CE-4F22-AA9F-4D0DDC6557B6}"/>
                </a:ext>
              </a:extLst>
            </p:cNvPr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12;p40">
              <a:extLst>
                <a:ext uri="{FF2B5EF4-FFF2-40B4-BE49-F238E27FC236}">
                  <a16:creationId xmlns:a16="http://schemas.microsoft.com/office/drawing/2014/main" id="{C5B76BA6-8A6B-4156-A43E-08C6B4CBA799}"/>
                </a:ext>
              </a:extLst>
            </p:cNvPr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13;p40">
              <a:extLst>
                <a:ext uri="{FF2B5EF4-FFF2-40B4-BE49-F238E27FC236}">
                  <a16:creationId xmlns:a16="http://schemas.microsoft.com/office/drawing/2014/main" id="{9A56BBB4-5221-4DBC-8381-A10F6C7BE423}"/>
                </a:ext>
              </a:extLst>
            </p:cNvPr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14;p40">
              <a:extLst>
                <a:ext uri="{FF2B5EF4-FFF2-40B4-BE49-F238E27FC236}">
                  <a16:creationId xmlns:a16="http://schemas.microsoft.com/office/drawing/2014/main" id="{ED30218E-46F7-42EF-9222-CBDE1609307A}"/>
                </a:ext>
              </a:extLst>
            </p:cNvPr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15;p40">
              <a:extLst>
                <a:ext uri="{FF2B5EF4-FFF2-40B4-BE49-F238E27FC236}">
                  <a16:creationId xmlns:a16="http://schemas.microsoft.com/office/drawing/2014/main" id="{A3D1315C-380B-4230-B748-695B730E2B15}"/>
                </a:ext>
              </a:extLst>
            </p:cNvPr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16;p40">
              <a:extLst>
                <a:ext uri="{FF2B5EF4-FFF2-40B4-BE49-F238E27FC236}">
                  <a16:creationId xmlns:a16="http://schemas.microsoft.com/office/drawing/2014/main" id="{F431CA4E-6948-4CDF-A5F5-3145504B9504}"/>
                </a:ext>
              </a:extLst>
            </p:cNvPr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17;p40">
              <a:extLst>
                <a:ext uri="{FF2B5EF4-FFF2-40B4-BE49-F238E27FC236}">
                  <a16:creationId xmlns:a16="http://schemas.microsoft.com/office/drawing/2014/main" id="{6485802C-CA19-4F4E-ACCB-5654D986C85C}"/>
                </a:ext>
              </a:extLst>
            </p:cNvPr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18;p40">
              <a:extLst>
                <a:ext uri="{FF2B5EF4-FFF2-40B4-BE49-F238E27FC236}">
                  <a16:creationId xmlns:a16="http://schemas.microsoft.com/office/drawing/2014/main" id="{5F606FA9-EB60-4021-85B1-49394D19D867}"/>
                </a:ext>
              </a:extLst>
            </p:cNvPr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19;p40">
              <a:extLst>
                <a:ext uri="{FF2B5EF4-FFF2-40B4-BE49-F238E27FC236}">
                  <a16:creationId xmlns:a16="http://schemas.microsoft.com/office/drawing/2014/main" id="{CAAC0153-1987-40A4-BB7B-03D7CE804EA4}"/>
                </a:ext>
              </a:extLst>
            </p:cNvPr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20;p40">
              <a:extLst>
                <a:ext uri="{FF2B5EF4-FFF2-40B4-BE49-F238E27FC236}">
                  <a16:creationId xmlns:a16="http://schemas.microsoft.com/office/drawing/2014/main" id="{64BDC5F0-88D8-46E8-8FE0-31AE79BCDDCD}"/>
                </a:ext>
              </a:extLst>
            </p:cNvPr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21;p40">
              <a:extLst>
                <a:ext uri="{FF2B5EF4-FFF2-40B4-BE49-F238E27FC236}">
                  <a16:creationId xmlns:a16="http://schemas.microsoft.com/office/drawing/2014/main" id="{847ECBB6-F329-45D7-9F09-5653D98EE017}"/>
                </a:ext>
              </a:extLst>
            </p:cNvPr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22;p40">
              <a:extLst>
                <a:ext uri="{FF2B5EF4-FFF2-40B4-BE49-F238E27FC236}">
                  <a16:creationId xmlns:a16="http://schemas.microsoft.com/office/drawing/2014/main" id="{5E39F90B-D87B-4D00-9532-D8F096D06017}"/>
                </a:ext>
              </a:extLst>
            </p:cNvPr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23;p40">
              <a:extLst>
                <a:ext uri="{FF2B5EF4-FFF2-40B4-BE49-F238E27FC236}">
                  <a16:creationId xmlns:a16="http://schemas.microsoft.com/office/drawing/2014/main" id="{6C4BC172-6440-40D7-8D64-5B22C08121BC}"/>
                </a:ext>
              </a:extLst>
            </p:cNvPr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24;p40">
              <a:extLst>
                <a:ext uri="{FF2B5EF4-FFF2-40B4-BE49-F238E27FC236}">
                  <a16:creationId xmlns:a16="http://schemas.microsoft.com/office/drawing/2014/main" id="{29CC6605-AC16-4207-AD9D-C9CBDDE91178}"/>
                </a:ext>
              </a:extLst>
            </p:cNvPr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25;p40">
              <a:extLst>
                <a:ext uri="{FF2B5EF4-FFF2-40B4-BE49-F238E27FC236}">
                  <a16:creationId xmlns:a16="http://schemas.microsoft.com/office/drawing/2014/main" id="{371B910A-E649-4831-9FA9-E50EEB0AAA2A}"/>
                </a:ext>
              </a:extLst>
            </p:cNvPr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26;p40">
              <a:extLst>
                <a:ext uri="{FF2B5EF4-FFF2-40B4-BE49-F238E27FC236}">
                  <a16:creationId xmlns:a16="http://schemas.microsoft.com/office/drawing/2014/main" id="{2F85DB60-6EA1-4900-95A1-D1A502E4302E}"/>
                </a:ext>
              </a:extLst>
            </p:cNvPr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27;p40">
              <a:extLst>
                <a:ext uri="{FF2B5EF4-FFF2-40B4-BE49-F238E27FC236}">
                  <a16:creationId xmlns:a16="http://schemas.microsoft.com/office/drawing/2014/main" id="{A1F1A5A1-B915-40D2-B31F-7BCCD0B019E1}"/>
                </a:ext>
              </a:extLst>
            </p:cNvPr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28;p40">
              <a:extLst>
                <a:ext uri="{FF2B5EF4-FFF2-40B4-BE49-F238E27FC236}">
                  <a16:creationId xmlns:a16="http://schemas.microsoft.com/office/drawing/2014/main" id="{D8AE676A-660F-498D-B429-11FC2FBB458E}"/>
                </a:ext>
              </a:extLst>
            </p:cNvPr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29;p40">
              <a:extLst>
                <a:ext uri="{FF2B5EF4-FFF2-40B4-BE49-F238E27FC236}">
                  <a16:creationId xmlns:a16="http://schemas.microsoft.com/office/drawing/2014/main" id="{D790441F-7F1F-4A55-B287-6CC600879536}"/>
                </a:ext>
              </a:extLst>
            </p:cNvPr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30;p40">
              <a:extLst>
                <a:ext uri="{FF2B5EF4-FFF2-40B4-BE49-F238E27FC236}">
                  <a16:creationId xmlns:a16="http://schemas.microsoft.com/office/drawing/2014/main" id="{3E189EE2-72AC-4921-8F60-242EEEA1352F}"/>
                </a:ext>
              </a:extLst>
            </p:cNvPr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31;p40">
              <a:extLst>
                <a:ext uri="{FF2B5EF4-FFF2-40B4-BE49-F238E27FC236}">
                  <a16:creationId xmlns:a16="http://schemas.microsoft.com/office/drawing/2014/main" id="{F03E31F9-A1BB-4C65-870D-0A12E9559D9D}"/>
                </a:ext>
              </a:extLst>
            </p:cNvPr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32;p40">
              <a:extLst>
                <a:ext uri="{FF2B5EF4-FFF2-40B4-BE49-F238E27FC236}">
                  <a16:creationId xmlns:a16="http://schemas.microsoft.com/office/drawing/2014/main" id="{742000F8-E599-4856-9E41-45D26DDE5ECD}"/>
                </a:ext>
              </a:extLst>
            </p:cNvPr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33;p40">
              <a:extLst>
                <a:ext uri="{FF2B5EF4-FFF2-40B4-BE49-F238E27FC236}">
                  <a16:creationId xmlns:a16="http://schemas.microsoft.com/office/drawing/2014/main" id="{A546ABAC-782F-46DE-9C6F-81B07DD7F69C}"/>
                </a:ext>
              </a:extLst>
            </p:cNvPr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34;p40">
              <a:extLst>
                <a:ext uri="{FF2B5EF4-FFF2-40B4-BE49-F238E27FC236}">
                  <a16:creationId xmlns:a16="http://schemas.microsoft.com/office/drawing/2014/main" id="{9667D4D7-583B-4824-A24B-442569FB11C8}"/>
                </a:ext>
              </a:extLst>
            </p:cNvPr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35;p40">
              <a:extLst>
                <a:ext uri="{FF2B5EF4-FFF2-40B4-BE49-F238E27FC236}">
                  <a16:creationId xmlns:a16="http://schemas.microsoft.com/office/drawing/2014/main" id="{9473F1FD-EF64-461C-8407-FE31D7421BE2}"/>
                </a:ext>
              </a:extLst>
            </p:cNvPr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36;p40">
              <a:extLst>
                <a:ext uri="{FF2B5EF4-FFF2-40B4-BE49-F238E27FC236}">
                  <a16:creationId xmlns:a16="http://schemas.microsoft.com/office/drawing/2014/main" id="{0E927F3D-80EE-4A4A-800F-937C745F0C9B}"/>
                </a:ext>
              </a:extLst>
            </p:cNvPr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37;p40">
              <a:extLst>
                <a:ext uri="{FF2B5EF4-FFF2-40B4-BE49-F238E27FC236}">
                  <a16:creationId xmlns:a16="http://schemas.microsoft.com/office/drawing/2014/main" id="{A707F324-013B-49AA-AA38-E978A498B8C1}"/>
                </a:ext>
              </a:extLst>
            </p:cNvPr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38;p40">
              <a:extLst>
                <a:ext uri="{FF2B5EF4-FFF2-40B4-BE49-F238E27FC236}">
                  <a16:creationId xmlns:a16="http://schemas.microsoft.com/office/drawing/2014/main" id="{4FE4D07E-5971-4E01-A3B5-09216F70212C}"/>
                </a:ext>
              </a:extLst>
            </p:cNvPr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39;p40">
              <a:extLst>
                <a:ext uri="{FF2B5EF4-FFF2-40B4-BE49-F238E27FC236}">
                  <a16:creationId xmlns:a16="http://schemas.microsoft.com/office/drawing/2014/main" id="{1AF3F8DD-F66D-42FE-938A-710B7F84051D}"/>
                </a:ext>
              </a:extLst>
            </p:cNvPr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40;p40">
              <a:extLst>
                <a:ext uri="{FF2B5EF4-FFF2-40B4-BE49-F238E27FC236}">
                  <a16:creationId xmlns:a16="http://schemas.microsoft.com/office/drawing/2014/main" id="{CFB2F36C-DB37-45EE-AD0E-6BE370F1B284}"/>
                </a:ext>
              </a:extLst>
            </p:cNvPr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41;p40">
              <a:extLst>
                <a:ext uri="{FF2B5EF4-FFF2-40B4-BE49-F238E27FC236}">
                  <a16:creationId xmlns:a16="http://schemas.microsoft.com/office/drawing/2014/main" id="{1C398F75-3387-4FAB-9F98-8E8D1177CB00}"/>
                </a:ext>
              </a:extLst>
            </p:cNvPr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42;p40">
              <a:extLst>
                <a:ext uri="{FF2B5EF4-FFF2-40B4-BE49-F238E27FC236}">
                  <a16:creationId xmlns:a16="http://schemas.microsoft.com/office/drawing/2014/main" id="{BB143439-43FF-4790-B6E6-75654D2CD342}"/>
                </a:ext>
              </a:extLst>
            </p:cNvPr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43;p40">
              <a:extLst>
                <a:ext uri="{FF2B5EF4-FFF2-40B4-BE49-F238E27FC236}">
                  <a16:creationId xmlns:a16="http://schemas.microsoft.com/office/drawing/2014/main" id="{706B3278-48D7-41E6-A8AB-71A35895D6B9}"/>
                </a:ext>
              </a:extLst>
            </p:cNvPr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44;p40">
              <a:extLst>
                <a:ext uri="{FF2B5EF4-FFF2-40B4-BE49-F238E27FC236}">
                  <a16:creationId xmlns:a16="http://schemas.microsoft.com/office/drawing/2014/main" id="{F902808F-4968-48BA-9F8F-72B5C912082B}"/>
                </a:ext>
              </a:extLst>
            </p:cNvPr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45;p40">
              <a:extLst>
                <a:ext uri="{FF2B5EF4-FFF2-40B4-BE49-F238E27FC236}">
                  <a16:creationId xmlns:a16="http://schemas.microsoft.com/office/drawing/2014/main" id="{4E03F151-8066-4E21-8325-92BCBC89A36D}"/>
                </a:ext>
              </a:extLst>
            </p:cNvPr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46;p40">
              <a:extLst>
                <a:ext uri="{FF2B5EF4-FFF2-40B4-BE49-F238E27FC236}">
                  <a16:creationId xmlns:a16="http://schemas.microsoft.com/office/drawing/2014/main" id="{74F5EBA8-79C1-436E-BB7A-2CBE2278E511}"/>
                </a:ext>
              </a:extLst>
            </p:cNvPr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47;p40">
              <a:extLst>
                <a:ext uri="{FF2B5EF4-FFF2-40B4-BE49-F238E27FC236}">
                  <a16:creationId xmlns:a16="http://schemas.microsoft.com/office/drawing/2014/main" id="{C0B45901-9BEA-4FCE-91E3-DAD052A1978E}"/>
                </a:ext>
              </a:extLst>
            </p:cNvPr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48;p40">
              <a:extLst>
                <a:ext uri="{FF2B5EF4-FFF2-40B4-BE49-F238E27FC236}">
                  <a16:creationId xmlns:a16="http://schemas.microsoft.com/office/drawing/2014/main" id="{04E19C97-C54A-42BB-B02C-4CA3D077C84D}"/>
                </a:ext>
              </a:extLst>
            </p:cNvPr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49;p40">
              <a:extLst>
                <a:ext uri="{FF2B5EF4-FFF2-40B4-BE49-F238E27FC236}">
                  <a16:creationId xmlns:a16="http://schemas.microsoft.com/office/drawing/2014/main" id="{FB3AA863-A75B-42F2-A4D9-168092C7739F}"/>
                </a:ext>
              </a:extLst>
            </p:cNvPr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50;p40">
              <a:extLst>
                <a:ext uri="{FF2B5EF4-FFF2-40B4-BE49-F238E27FC236}">
                  <a16:creationId xmlns:a16="http://schemas.microsoft.com/office/drawing/2014/main" id="{FAB40BEE-22EC-44F1-98D8-BF5D7CFE4E5D}"/>
                </a:ext>
              </a:extLst>
            </p:cNvPr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51;p40">
              <a:extLst>
                <a:ext uri="{FF2B5EF4-FFF2-40B4-BE49-F238E27FC236}">
                  <a16:creationId xmlns:a16="http://schemas.microsoft.com/office/drawing/2014/main" id="{5A9B49DC-F8F2-423B-A9BB-B7811A93AD9F}"/>
                </a:ext>
              </a:extLst>
            </p:cNvPr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52;p40">
              <a:extLst>
                <a:ext uri="{FF2B5EF4-FFF2-40B4-BE49-F238E27FC236}">
                  <a16:creationId xmlns:a16="http://schemas.microsoft.com/office/drawing/2014/main" id="{E0AC2F79-9E0E-4CEA-B89C-DA2CFDA1886E}"/>
                </a:ext>
              </a:extLst>
            </p:cNvPr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53;p40">
              <a:extLst>
                <a:ext uri="{FF2B5EF4-FFF2-40B4-BE49-F238E27FC236}">
                  <a16:creationId xmlns:a16="http://schemas.microsoft.com/office/drawing/2014/main" id="{0D3B3380-382C-4154-86AD-810F1BB2D96C}"/>
                </a:ext>
              </a:extLst>
            </p:cNvPr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54;p40">
              <a:extLst>
                <a:ext uri="{FF2B5EF4-FFF2-40B4-BE49-F238E27FC236}">
                  <a16:creationId xmlns:a16="http://schemas.microsoft.com/office/drawing/2014/main" id="{C2B14FC7-0493-460D-9A86-39F009AE147F}"/>
                </a:ext>
              </a:extLst>
            </p:cNvPr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55;p40">
              <a:extLst>
                <a:ext uri="{FF2B5EF4-FFF2-40B4-BE49-F238E27FC236}">
                  <a16:creationId xmlns:a16="http://schemas.microsoft.com/office/drawing/2014/main" id="{702369CD-0D8B-4E65-8CD9-EDDBB25C088C}"/>
                </a:ext>
              </a:extLst>
            </p:cNvPr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56;p40">
              <a:extLst>
                <a:ext uri="{FF2B5EF4-FFF2-40B4-BE49-F238E27FC236}">
                  <a16:creationId xmlns:a16="http://schemas.microsoft.com/office/drawing/2014/main" id="{9AC037B9-B5B2-4D4E-B48C-6ED45E0A7D73}"/>
                </a:ext>
              </a:extLst>
            </p:cNvPr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57;p40">
              <a:extLst>
                <a:ext uri="{FF2B5EF4-FFF2-40B4-BE49-F238E27FC236}">
                  <a16:creationId xmlns:a16="http://schemas.microsoft.com/office/drawing/2014/main" id="{0F689BF5-3EB4-454C-A8DD-12E445F2EFC3}"/>
                </a:ext>
              </a:extLst>
            </p:cNvPr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58;p40">
              <a:extLst>
                <a:ext uri="{FF2B5EF4-FFF2-40B4-BE49-F238E27FC236}">
                  <a16:creationId xmlns:a16="http://schemas.microsoft.com/office/drawing/2014/main" id="{30A0CD42-9047-4F84-A036-A73924EDF7CF}"/>
                </a:ext>
              </a:extLst>
            </p:cNvPr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59;p40">
              <a:extLst>
                <a:ext uri="{FF2B5EF4-FFF2-40B4-BE49-F238E27FC236}">
                  <a16:creationId xmlns:a16="http://schemas.microsoft.com/office/drawing/2014/main" id="{D45228B7-B4FD-47F6-AA18-38EECFAC5C58}"/>
                </a:ext>
              </a:extLst>
            </p:cNvPr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60;p40">
              <a:extLst>
                <a:ext uri="{FF2B5EF4-FFF2-40B4-BE49-F238E27FC236}">
                  <a16:creationId xmlns:a16="http://schemas.microsoft.com/office/drawing/2014/main" id="{2EBD7B42-B6B5-46BC-B5DC-A7AE776627E3}"/>
                </a:ext>
              </a:extLst>
            </p:cNvPr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61;p40">
              <a:extLst>
                <a:ext uri="{FF2B5EF4-FFF2-40B4-BE49-F238E27FC236}">
                  <a16:creationId xmlns:a16="http://schemas.microsoft.com/office/drawing/2014/main" id="{D559793D-48A6-4D43-AE52-EFD6F81FB832}"/>
                </a:ext>
              </a:extLst>
            </p:cNvPr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62;p40">
              <a:extLst>
                <a:ext uri="{FF2B5EF4-FFF2-40B4-BE49-F238E27FC236}">
                  <a16:creationId xmlns:a16="http://schemas.microsoft.com/office/drawing/2014/main" id="{79B216D7-9C19-4811-ADF8-F7132CC7D1C6}"/>
                </a:ext>
              </a:extLst>
            </p:cNvPr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63;p40">
              <a:extLst>
                <a:ext uri="{FF2B5EF4-FFF2-40B4-BE49-F238E27FC236}">
                  <a16:creationId xmlns:a16="http://schemas.microsoft.com/office/drawing/2014/main" id="{511E76D0-85E0-4530-86E4-DAE3969DC942}"/>
                </a:ext>
              </a:extLst>
            </p:cNvPr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64;p40">
              <a:extLst>
                <a:ext uri="{FF2B5EF4-FFF2-40B4-BE49-F238E27FC236}">
                  <a16:creationId xmlns:a16="http://schemas.microsoft.com/office/drawing/2014/main" id="{E7D1B04B-8962-424E-A031-739463B2411B}"/>
                </a:ext>
              </a:extLst>
            </p:cNvPr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65;p40">
              <a:extLst>
                <a:ext uri="{FF2B5EF4-FFF2-40B4-BE49-F238E27FC236}">
                  <a16:creationId xmlns:a16="http://schemas.microsoft.com/office/drawing/2014/main" id="{551C83BE-839B-4B72-8BA4-3E3BD4342C9F}"/>
                </a:ext>
              </a:extLst>
            </p:cNvPr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66;p40">
              <a:extLst>
                <a:ext uri="{FF2B5EF4-FFF2-40B4-BE49-F238E27FC236}">
                  <a16:creationId xmlns:a16="http://schemas.microsoft.com/office/drawing/2014/main" id="{DC6BD76A-0B7B-493C-A814-18E1DAEEE7B6}"/>
                </a:ext>
              </a:extLst>
            </p:cNvPr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67;p40">
              <a:extLst>
                <a:ext uri="{FF2B5EF4-FFF2-40B4-BE49-F238E27FC236}">
                  <a16:creationId xmlns:a16="http://schemas.microsoft.com/office/drawing/2014/main" id="{1FDFC7A5-C720-4FF3-B8ED-5BCABD1B5314}"/>
                </a:ext>
              </a:extLst>
            </p:cNvPr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68;p40">
              <a:extLst>
                <a:ext uri="{FF2B5EF4-FFF2-40B4-BE49-F238E27FC236}">
                  <a16:creationId xmlns:a16="http://schemas.microsoft.com/office/drawing/2014/main" id="{140DAF84-C483-4B0B-8983-A5915C8D71E6}"/>
                </a:ext>
              </a:extLst>
            </p:cNvPr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69;p40">
              <a:extLst>
                <a:ext uri="{FF2B5EF4-FFF2-40B4-BE49-F238E27FC236}">
                  <a16:creationId xmlns:a16="http://schemas.microsoft.com/office/drawing/2014/main" id="{207D9DBF-F4F3-49AE-8F9D-52417A14EC18}"/>
                </a:ext>
              </a:extLst>
            </p:cNvPr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70;p40">
              <a:extLst>
                <a:ext uri="{FF2B5EF4-FFF2-40B4-BE49-F238E27FC236}">
                  <a16:creationId xmlns:a16="http://schemas.microsoft.com/office/drawing/2014/main" id="{BF10B628-C0C0-4D42-B92D-A2D5AEEF90ED}"/>
                </a:ext>
              </a:extLst>
            </p:cNvPr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71;p40">
              <a:extLst>
                <a:ext uri="{FF2B5EF4-FFF2-40B4-BE49-F238E27FC236}">
                  <a16:creationId xmlns:a16="http://schemas.microsoft.com/office/drawing/2014/main" id="{A69F6204-80CD-41AF-8DE5-4694D7F15F54}"/>
                </a:ext>
              </a:extLst>
            </p:cNvPr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72;p40">
              <a:extLst>
                <a:ext uri="{FF2B5EF4-FFF2-40B4-BE49-F238E27FC236}">
                  <a16:creationId xmlns:a16="http://schemas.microsoft.com/office/drawing/2014/main" id="{1E6A6E68-2395-45B0-AB8D-67DD016DC399}"/>
                </a:ext>
              </a:extLst>
            </p:cNvPr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73;p40">
              <a:extLst>
                <a:ext uri="{FF2B5EF4-FFF2-40B4-BE49-F238E27FC236}">
                  <a16:creationId xmlns:a16="http://schemas.microsoft.com/office/drawing/2014/main" id="{DAA5D32B-8FF0-43AA-831F-CB8AC4F2DAC2}"/>
                </a:ext>
              </a:extLst>
            </p:cNvPr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74;p40">
              <a:extLst>
                <a:ext uri="{FF2B5EF4-FFF2-40B4-BE49-F238E27FC236}">
                  <a16:creationId xmlns:a16="http://schemas.microsoft.com/office/drawing/2014/main" id="{4D334485-3D93-48D6-B11A-23ED01DE7CA8}"/>
                </a:ext>
              </a:extLst>
            </p:cNvPr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75;p40">
              <a:extLst>
                <a:ext uri="{FF2B5EF4-FFF2-40B4-BE49-F238E27FC236}">
                  <a16:creationId xmlns:a16="http://schemas.microsoft.com/office/drawing/2014/main" id="{724DB540-AEB8-4A28-983A-09A8A1788A63}"/>
                </a:ext>
              </a:extLst>
            </p:cNvPr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76;p40">
              <a:extLst>
                <a:ext uri="{FF2B5EF4-FFF2-40B4-BE49-F238E27FC236}">
                  <a16:creationId xmlns:a16="http://schemas.microsoft.com/office/drawing/2014/main" id="{35318F14-2A68-41E7-895F-44321C2DF93E}"/>
                </a:ext>
              </a:extLst>
            </p:cNvPr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77;p40">
              <a:extLst>
                <a:ext uri="{FF2B5EF4-FFF2-40B4-BE49-F238E27FC236}">
                  <a16:creationId xmlns:a16="http://schemas.microsoft.com/office/drawing/2014/main" id="{B2EDC8D7-19AF-40ED-8A3C-E9DAE844BB48}"/>
                </a:ext>
              </a:extLst>
            </p:cNvPr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78;p40">
              <a:extLst>
                <a:ext uri="{FF2B5EF4-FFF2-40B4-BE49-F238E27FC236}">
                  <a16:creationId xmlns:a16="http://schemas.microsoft.com/office/drawing/2014/main" id="{C1E0569E-EE07-4DFC-93BA-150693DAB599}"/>
                </a:ext>
              </a:extLst>
            </p:cNvPr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79;p40">
              <a:extLst>
                <a:ext uri="{FF2B5EF4-FFF2-40B4-BE49-F238E27FC236}">
                  <a16:creationId xmlns:a16="http://schemas.microsoft.com/office/drawing/2014/main" id="{3F697F23-D419-4ED0-AE30-0D271C77CD98}"/>
                </a:ext>
              </a:extLst>
            </p:cNvPr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80;p40">
              <a:extLst>
                <a:ext uri="{FF2B5EF4-FFF2-40B4-BE49-F238E27FC236}">
                  <a16:creationId xmlns:a16="http://schemas.microsoft.com/office/drawing/2014/main" id="{6AC505E1-1BFA-4FCC-BCDC-2A889CB4E4AA}"/>
                </a:ext>
              </a:extLst>
            </p:cNvPr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81;p40">
              <a:extLst>
                <a:ext uri="{FF2B5EF4-FFF2-40B4-BE49-F238E27FC236}">
                  <a16:creationId xmlns:a16="http://schemas.microsoft.com/office/drawing/2014/main" id="{67229777-005F-4EE8-A15B-347A699194D8}"/>
                </a:ext>
              </a:extLst>
            </p:cNvPr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82;p40">
              <a:extLst>
                <a:ext uri="{FF2B5EF4-FFF2-40B4-BE49-F238E27FC236}">
                  <a16:creationId xmlns:a16="http://schemas.microsoft.com/office/drawing/2014/main" id="{75B6501D-BC4C-4701-98C8-90A8FBB1B4D9}"/>
                </a:ext>
              </a:extLst>
            </p:cNvPr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83;p40">
              <a:extLst>
                <a:ext uri="{FF2B5EF4-FFF2-40B4-BE49-F238E27FC236}">
                  <a16:creationId xmlns:a16="http://schemas.microsoft.com/office/drawing/2014/main" id="{342E0974-67A1-4F90-A0CC-817618C0973B}"/>
                </a:ext>
              </a:extLst>
            </p:cNvPr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84;p40">
              <a:extLst>
                <a:ext uri="{FF2B5EF4-FFF2-40B4-BE49-F238E27FC236}">
                  <a16:creationId xmlns:a16="http://schemas.microsoft.com/office/drawing/2014/main" id="{2D3D4F96-41A5-4C16-A83B-BB93D5B36105}"/>
                </a:ext>
              </a:extLst>
            </p:cNvPr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85;p40">
              <a:extLst>
                <a:ext uri="{FF2B5EF4-FFF2-40B4-BE49-F238E27FC236}">
                  <a16:creationId xmlns:a16="http://schemas.microsoft.com/office/drawing/2014/main" id="{2E88FCF5-23F3-4E6D-AE2A-7F5DA8EE1499}"/>
                </a:ext>
              </a:extLst>
            </p:cNvPr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86;p40">
              <a:extLst>
                <a:ext uri="{FF2B5EF4-FFF2-40B4-BE49-F238E27FC236}">
                  <a16:creationId xmlns:a16="http://schemas.microsoft.com/office/drawing/2014/main" id="{DD9D825C-511C-4668-A310-D0F576B399C0}"/>
                </a:ext>
              </a:extLst>
            </p:cNvPr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87;p40">
              <a:extLst>
                <a:ext uri="{FF2B5EF4-FFF2-40B4-BE49-F238E27FC236}">
                  <a16:creationId xmlns:a16="http://schemas.microsoft.com/office/drawing/2014/main" id="{81F48A79-68E5-46A0-ABFD-25344A11B258}"/>
                </a:ext>
              </a:extLst>
            </p:cNvPr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88;p40">
              <a:extLst>
                <a:ext uri="{FF2B5EF4-FFF2-40B4-BE49-F238E27FC236}">
                  <a16:creationId xmlns:a16="http://schemas.microsoft.com/office/drawing/2014/main" id="{4B2A00F0-B9F1-4E06-A533-F3267F708261}"/>
                </a:ext>
              </a:extLst>
            </p:cNvPr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89;p40">
              <a:extLst>
                <a:ext uri="{FF2B5EF4-FFF2-40B4-BE49-F238E27FC236}">
                  <a16:creationId xmlns:a16="http://schemas.microsoft.com/office/drawing/2014/main" id="{FB881011-1E3A-44B1-A8D8-45CB4832FF44}"/>
                </a:ext>
              </a:extLst>
            </p:cNvPr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90;p40">
              <a:extLst>
                <a:ext uri="{FF2B5EF4-FFF2-40B4-BE49-F238E27FC236}">
                  <a16:creationId xmlns:a16="http://schemas.microsoft.com/office/drawing/2014/main" id="{E0E6EB32-2082-4BB5-B431-699DA7D3CC2E}"/>
                </a:ext>
              </a:extLst>
            </p:cNvPr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91;p40">
              <a:extLst>
                <a:ext uri="{FF2B5EF4-FFF2-40B4-BE49-F238E27FC236}">
                  <a16:creationId xmlns:a16="http://schemas.microsoft.com/office/drawing/2014/main" id="{332909C2-32A5-4AB3-9062-7EC355B4140F}"/>
                </a:ext>
              </a:extLst>
            </p:cNvPr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92;p40">
              <a:extLst>
                <a:ext uri="{FF2B5EF4-FFF2-40B4-BE49-F238E27FC236}">
                  <a16:creationId xmlns:a16="http://schemas.microsoft.com/office/drawing/2014/main" id="{203C9D9E-A9C4-4C47-AF5C-6D315A92799B}"/>
                </a:ext>
              </a:extLst>
            </p:cNvPr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93;p40">
              <a:extLst>
                <a:ext uri="{FF2B5EF4-FFF2-40B4-BE49-F238E27FC236}">
                  <a16:creationId xmlns:a16="http://schemas.microsoft.com/office/drawing/2014/main" id="{17138C9A-1C9A-4283-939E-F2F5B58A8A6D}"/>
                </a:ext>
              </a:extLst>
            </p:cNvPr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94;p40">
              <a:extLst>
                <a:ext uri="{FF2B5EF4-FFF2-40B4-BE49-F238E27FC236}">
                  <a16:creationId xmlns:a16="http://schemas.microsoft.com/office/drawing/2014/main" id="{D14C174F-D473-4364-A487-58DF08330341}"/>
                </a:ext>
              </a:extLst>
            </p:cNvPr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95;p40">
              <a:extLst>
                <a:ext uri="{FF2B5EF4-FFF2-40B4-BE49-F238E27FC236}">
                  <a16:creationId xmlns:a16="http://schemas.microsoft.com/office/drawing/2014/main" id="{511F2713-73B9-4156-832A-7DABE1023A7B}"/>
                </a:ext>
              </a:extLst>
            </p:cNvPr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96;p40">
              <a:extLst>
                <a:ext uri="{FF2B5EF4-FFF2-40B4-BE49-F238E27FC236}">
                  <a16:creationId xmlns:a16="http://schemas.microsoft.com/office/drawing/2014/main" id="{A546E9F2-7A9E-4FBF-90E0-9DF0AC570C2A}"/>
                </a:ext>
              </a:extLst>
            </p:cNvPr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97;p40">
              <a:extLst>
                <a:ext uri="{FF2B5EF4-FFF2-40B4-BE49-F238E27FC236}">
                  <a16:creationId xmlns:a16="http://schemas.microsoft.com/office/drawing/2014/main" id="{0F1A8C7E-574D-4DCF-B79C-3AF1FFA2DAAF}"/>
                </a:ext>
              </a:extLst>
            </p:cNvPr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98;p40">
              <a:extLst>
                <a:ext uri="{FF2B5EF4-FFF2-40B4-BE49-F238E27FC236}">
                  <a16:creationId xmlns:a16="http://schemas.microsoft.com/office/drawing/2014/main" id="{80741A54-15CB-4C94-A50F-25B46FF759EC}"/>
                </a:ext>
              </a:extLst>
            </p:cNvPr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99;p40">
              <a:extLst>
                <a:ext uri="{FF2B5EF4-FFF2-40B4-BE49-F238E27FC236}">
                  <a16:creationId xmlns:a16="http://schemas.microsoft.com/office/drawing/2014/main" id="{0D9F8A41-267B-4F9B-BCF6-65A23732C028}"/>
                </a:ext>
              </a:extLst>
            </p:cNvPr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0;p40">
              <a:extLst>
                <a:ext uri="{FF2B5EF4-FFF2-40B4-BE49-F238E27FC236}">
                  <a16:creationId xmlns:a16="http://schemas.microsoft.com/office/drawing/2014/main" id="{88536380-F512-4A96-BFAA-BECC6858B5E2}"/>
                </a:ext>
              </a:extLst>
            </p:cNvPr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1;p40">
              <a:extLst>
                <a:ext uri="{FF2B5EF4-FFF2-40B4-BE49-F238E27FC236}">
                  <a16:creationId xmlns:a16="http://schemas.microsoft.com/office/drawing/2014/main" id="{010A62CB-1750-4443-8410-04B0FA53F5AA}"/>
                </a:ext>
              </a:extLst>
            </p:cNvPr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2;p40">
              <a:extLst>
                <a:ext uri="{FF2B5EF4-FFF2-40B4-BE49-F238E27FC236}">
                  <a16:creationId xmlns:a16="http://schemas.microsoft.com/office/drawing/2014/main" id="{73EDB885-27AF-44B0-B52C-A0D393022674}"/>
                </a:ext>
              </a:extLst>
            </p:cNvPr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3;p40">
              <a:extLst>
                <a:ext uri="{FF2B5EF4-FFF2-40B4-BE49-F238E27FC236}">
                  <a16:creationId xmlns:a16="http://schemas.microsoft.com/office/drawing/2014/main" id="{51E3BB53-1E90-4270-BFB4-7FE44128438C}"/>
                </a:ext>
              </a:extLst>
            </p:cNvPr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4;p40">
              <a:extLst>
                <a:ext uri="{FF2B5EF4-FFF2-40B4-BE49-F238E27FC236}">
                  <a16:creationId xmlns:a16="http://schemas.microsoft.com/office/drawing/2014/main" id="{258989BA-E590-4949-BE7B-40FC4A61196D}"/>
                </a:ext>
              </a:extLst>
            </p:cNvPr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5;p40">
              <a:extLst>
                <a:ext uri="{FF2B5EF4-FFF2-40B4-BE49-F238E27FC236}">
                  <a16:creationId xmlns:a16="http://schemas.microsoft.com/office/drawing/2014/main" id="{464AFE83-DA8E-4656-AE14-1BD22A0F23C7}"/>
                </a:ext>
              </a:extLst>
            </p:cNvPr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6;p40">
              <a:extLst>
                <a:ext uri="{FF2B5EF4-FFF2-40B4-BE49-F238E27FC236}">
                  <a16:creationId xmlns:a16="http://schemas.microsoft.com/office/drawing/2014/main" id="{9E16536E-5C1F-429C-9F93-5174521E6BF0}"/>
                </a:ext>
              </a:extLst>
            </p:cNvPr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7;p40">
              <a:extLst>
                <a:ext uri="{FF2B5EF4-FFF2-40B4-BE49-F238E27FC236}">
                  <a16:creationId xmlns:a16="http://schemas.microsoft.com/office/drawing/2014/main" id="{E8BEF993-8D7B-4F87-A1D5-34B45241F14A}"/>
                </a:ext>
              </a:extLst>
            </p:cNvPr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8;p40">
              <a:extLst>
                <a:ext uri="{FF2B5EF4-FFF2-40B4-BE49-F238E27FC236}">
                  <a16:creationId xmlns:a16="http://schemas.microsoft.com/office/drawing/2014/main" id="{5AD6EAC8-5DB6-44DE-8755-89D240280B83}"/>
                </a:ext>
              </a:extLst>
            </p:cNvPr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9;p40">
              <a:extLst>
                <a:ext uri="{FF2B5EF4-FFF2-40B4-BE49-F238E27FC236}">
                  <a16:creationId xmlns:a16="http://schemas.microsoft.com/office/drawing/2014/main" id="{11049227-4A3D-4E40-8DD6-11B7C31943B1}"/>
                </a:ext>
              </a:extLst>
            </p:cNvPr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10;p40">
              <a:extLst>
                <a:ext uri="{FF2B5EF4-FFF2-40B4-BE49-F238E27FC236}">
                  <a16:creationId xmlns:a16="http://schemas.microsoft.com/office/drawing/2014/main" id="{EF5E5F4A-D6EC-428E-850C-93F37DE22C72}"/>
                </a:ext>
              </a:extLst>
            </p:cNvPr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11;p40">
              <a:extLst>
                <a:ext uri="{FF2B5EF4-FFF2-40B4-BE49-F238E27FC236}">
                  <a16:creationId xmlns:a16="http://schemas.microsoft.com/office/drawing/2014/main" id="{5CD14CAB-64DE-45DD-8D34-7B8AC59EB9FE}"/>
                </a:ext>
              </a:extLst>
            </p:cNvPr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12;p40">
              <a:extLst>
                <a:ext uri="{FF2B5EF4-FFF2-40B4-BE49-F238E27FC236}">
                  <a16:creationId xmlns:a16="http://schemas.microsoft.com/office/drawing/2014/main" id="{82676398-410A-461C-84C5-77BCE4AF69E6}"/>
                </a:ext>
              </a:extLst>
            </p:cNvPr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13;p40">
              <a:extLst>
                <a:ext uri="{FF2B5EF4-FFF2-40B4-BE49-F238E27FC236}">
                  <a16:creationId xmlns:a16="http://schemas.microsoft.com/office/drawing/2014/main" id="{E4F9E58C-1A47-4B9A-BCF0-7A82174F265B}"/>
                </a:ext>
              </a:extLst>
            </p:cNvPr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14;p40">
              <a:extLst>
                <a:ext uri="{FF2B5EF4-FFF2-40B4-BE49-F238E27FC236}">
                  <a16:creationId xmlns:a16="http://schemas.microsoft.com/office/drawing/2014/main" id="{9A82337C-7AF1-4031-8D6D-3E9D532897F1}"/>
                </a:ext>
              </a:extLst>
            </p:cNvPr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15;p40">
              <a:extLst>
                <a:ext uri="{FF2B5EF4-FFF2-40B4-BE49-F238E27FC236}">
                  <a16:creationId xmlns:a16="http://schemas.microsoft.com/office/drawing/2014/main" id="{586CA0C2-4DC4-4A90-B1EB-FF19CBC08C94}"/>
                </a:ext>
              </a:extLst>
            </p:cNvPr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16;p40">
              <a:extLst>
                <a:ext uri="{FF2B5EF4-FFF2-40B4-BE49-F238E27FC236}">
                  <a16:creationId xmlns:a16="http://schemas.microsoft.com/office/drawing/2014/main" id="{724A396C-A492-4F34-B34D-9240012000BE}"/>
                </a:ext>
              </a:extLst>
            </p:cNvPr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17;p40">
              <a:extLst>
                <a:ext uri="{FF2B5EF4-FFF2-40B4-BE49-F238E27FC236}">
                  <a16:creationId xmlns:a16="http://schemas.microsoft.com/office/drawing/2014/main" id="{1C4CCEF6-2DDC-4CAA-BF8E-50B9BF4C3B9B}"/>
                </a:ext>
              </a:extLst>
            </p:cNvPr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18;p40">
              <a:extLst>
                <a:ext uri="{FF2B5EF4-FFF2-40B4-BE49-F238E27FC236}">
                  <a16:creationId xmlns:a16="http://schemas.microsoft.com/office/drawing/2014/main" id="{E869BE7B-E4FB-4A4B-B34D-099B15E25CC7}"/>
                </a:ext>
              </a:extLst>
            </p:cNvPr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19;p40">
              <a:extLst>
                <a:ext uri="{FF2B5EF4-FFF2-40B4-BE49-F238E27FC236}">
                  <a16:creationId xmlns:a16="http://schemas.microsoft.com/office/drawing/2014/main" id="{3FC2C354-5786-4777-8F3A-F4BA2E733916}"/>
                </a:ext>
              </a:extLst>
            </p:cNvPr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20;p40">
              <a:extLst>
                <a:ext uri="{FF2B5EF4-FFF2-40B4-BE49-F238E27FC236}">
                  <a16:creationId xmlns:a16="http://schemas.microsoft.com/office/drawing/2014/main" id="{6782D7EC-0756-44B5-9263-D57426D50AC0}"/>
                </a:ext>
              </a:extLst>
            </p:cNvPr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21;p40">
              <a:extLst>
                <a:ext uri="{FF2B5EF4-FFF2-40B4-BE49-F238E27FC236}">
                  <a16:creationId xmlns:a16="http://schemas.microsoft.com/office/drawing/2014/main" id="{7B8D47DB-C768-4113-8CAD-334505DA9407}"/>
                </a:ext>
              </a:extLst>
            </p:cNvPr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22;p40">
              <a:extLst>
                <a:ext uri="{FF2B5EF4-FFF2-40B4-BE49-F238E27FC236}">
                  <a16:creationId xmlns:a16="http://schemas.microsoft.com/office/drawing/2014/main" id="{5E3FFAC8-9691-499C-BB26-316618ED509F}"/>
                </a:ext>
              </a:extLst>
            </p:cNvPr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23;p40">
              <a:extLst>
                <a:ext uri="{FF2B5EF4-FFF2-40B4-BE49-F238E27FC236}">
                  <a16:creationId xmlns:a16="http://schemas.microsoft.com/office/drawing/2014/main" id="{7273ED48-54D8-40CF-B320-057AE13DD320}"/>
                </a:ext>
              </a:extLst>
            </p:cNvPr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24;p40">
              <a:extLst>
                <a:ext uri="{FF2B5EF4-FFF2-40B4-BE49-F238E27FC236}">
                  <a16:creationId xmlns:a16="http://schemas.microsoft.com/office/drawing/2014/main" id="{D49A833D-CD3E-4DA2-A668-578D183383E0}"/>
                </a:ext>
              </a:extLst>
            </p:cNvPr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25;p40">
              <a:extLst>
                <a:ext uri="{FF2B5EF4-FFF2-40B4-BE49-F238E27FC236}">
                  <a16:creationId xmlns:a16="http://schemas.microsoft.com/office/drawing/2014/main" id="{AB55F859-F2BF-4178-BE74-4A4C2F15AACC}"/>
                </a:ext>
              </a:extLst>
            </p:cNvPr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26;p40">
              <a:extLst>
                <a:ext uri="{FF2B5EF4-FFF2-40B4-BE49-F238E27FC236}">
                  <a16:creationId xmlns:a16="http://schemas.microsoft.com/office/drawing/2014/main" id="{61EBCC4F-941E-44A1-B6F4-3CFF493C94D2}"/>
                </a:ext>
              </a:extLst>
            </p:cNvPr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27;p40">
              <a:extLst>
                <a:ext uri="{FF2B5EF4-FFF2-40B4-BE49-F238E27FC236}">
                  <a16:creationId xmlns:a16="http://schemas.microsoft.com/office/drawing/2014/main" id="{8BCB169B-F75C-469D-B24C-6BCECB0DC5BD}"/>
                </a:ext>
              </a:extLst>
            </p:cNvPr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28;p40">
              <a:extLst>
                <a:ext uri="{FF2B5EF4-FFF2-40B4-BE49-F238E27FC236}">
                  <a16:creationId xmlns:a16="http://schemas.microsoft.com/office/drawing/2014/main" id="{890F2308-8BE0-40DC-A3FD-F6E42321AFFC}"/>
                </a:ext>
              </a:extLst>
            </p:cNvPr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29;p40">
              <a:extLst>
                <a:ext uri="{FF2B5EF4-FFF2-40B4-BE49-F238E27FC236}">
                  <a16:creationId xmlns:a16="http://schemas.microsoft.com/office/drawing/2014/main" id="{9895A6F1-0552-44EE-81DE-BB75B3E5D6A8}"/>
                </a:ext>
              </a:extLst>
            </p:cNvPr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30;p40">
              <a:extLst>
                <a:ext uri="{FF2B5EF4-FFF2-40B4-BE49-F238E27FC236}">
                  <a16:creationId xmlns:a16="http://schemas.microsoft.com/office/drawing/2014/main" id="{6935FCBC-AAEA-4196-B5D8-4E986C4EEDB0}"/>
                </a:ext>
              </a:extLst>
            </p:cNvPr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31;p40">
              <a:extLst>
                <a:ext uri="{FF2B5EF4-FFF2-40B4-BE49-F238E27FC236}">
                  <a16:creationId xmlns:a16="http://schemas.microsoft.com/office/drawing/2014/main" id="{FE8A57B6-E87B-4DA8-BB67-833A9ED5A4B4}"/>
                </a:ext>
              </a:extLst>
            </p:cNvPr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32;p40">
              <a:extLst>
                <a:ext uri="{FF2B5EF4-FFF2-40B4-BE49-F238E27FC236}">
                  <a16:creationId xmlns:a16="http://schemas.microsoft.com/office/drawing/2014/main" id="{E68C334F-4185-48CD-97ED-AC8D85F477E4}"/>
                </a:ext>
              </a:extLst>
            </p:cNvPr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33;p40">
              <a:extLst>
                <a:ext uri="{FF2B5EF4-FFF2-40B4-BE49-F238E27FC236}">
                  <a16:creationId xmlns:a16="http://schemas.microsoft.com/office/drawing/2014/main" id="{7C3ACCB4-7154-43E0-9760-B2DDDCA39B96}"/>
                </a:ext>
              </a:extLst>
            </p:cNvPr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34;p40">
              <a:extLst>
                <a:ext uri="{FF2B5EF4-FFF2-40B4-BE49-F238E27FC236}">
                  <a16:creationId xmlns:a16="http://schemas.microsoft.com/office/drawing/2014/main" id="{1DD0A72E-7AD0-47C9-BDED-755B24E8F067}"/>
                </a:ext>
              </a:extLst>
            </p:cNvPr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35;p40">
              <a:extLst>
                <a:ext uri="{FF2B5EF4-FFF2-40B4-BE49-F238E27FC236}">
                  <a16:creationId xmlns:a16="http://schemas.microsoft.com/office/drawing/2014/main" id="{6A82B8D0-F991-4F34-AD87-201A36D94B19}"/>
                </a:ext>
              </a:extLst>
            </p:cNvPr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36;p40">
              <a:extLst>
                <a:ext uri="{FF2B5EF4-FFF2-40B4-BE49-F238E27FC236}">
                  <a16:creationId xmlns:a16="http://schemas.microsoft.com/office/drawing/2014/main" id="{DF4E3106-AD2B-4BDB-9A49-82F305E6CF96}"/>
                </a:ext>
              </a:extLst>
            </p:cNvPr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37;p40">
              <a:extLst>
                <a:ext uri="{FF2B5EF4-FFF2-40B4-BE49-F238E27FC236}">
                  <a16:creationId xmlns:a16="http://schemas.microsoft.com/office/drawing/2014/main" id="{07A9D970-D658-4442-B13B-E824EB271949}"/>
                </a:ext>
              </a:extLst>
            </p:cNvPr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38;p40">
              <a:extLst>
                <a:ext uri="{FF2B5EF4-FFF2-40B4-BE49-F238E27FC236}">
                  <a16:creationId xmlns:a16="http://schemas.microsoft.com/office/drawing/2014/main" id="{D23A5ECA-F12B-46A8-8219-FDC37C9BBB7E}"/>
                </a:ext>
              </a:extLst>
            </p:cNvPr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39;p40">
              <a:extLst>
                <a:ext uri="{FF2B5EF4-FFF2-40B4-BE49-F238E27FC236}">
                  <a16:creationId xmlns:a16="http://schemas.microsoft.com/office/drawing/2014/main" id="{B7BCB73A-5C3C-4273-A473-D76092C8155B}"/>
                </a:ext>
              </a:extLst>
            </p:cNvPr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40;p40">
              <a:extLst>
                <a:ext uri="{FF2B5EF4-FFF2-40B4-BE49-F238E27FC236}">
                  <a16:creationId xmlns:a16="http://schemas.microsoft.com/office/drawing/2014/main" id="{7FDDC840-78A7-41D9-8D70-3E29F1B1B178}"/>
                </a:ext>
              </a:extLst>
            </p:cNvPr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41;p40">
              <a:extLst>
                <a:ext uri="{FF2B5EF4-FFF2-40B4-BE49-F238E27FC236}">
                  <a16:creationId xmlns:a16="http://schemas.microsoft.com/office/drawing/2014/main" id="{3AB66BC8-AFC5-468B-BF14-B97D50A2F0E6}"/>
                </a:ext>
              </a:extLst>
            </p:cNvPr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42;p40">
              <a:extLst>
                <a:ext uri="{FF2B5EF4-FFF2-40B4-BE49-F238E27FC236}">
                  <a16:creationId xmlns:a16="http://schemas.microsoft.com/office/drawing/2014/main" id="{C1EDB630-B178-46DB-899F-46FCADC86334}"/>
                </a:ext>
              </a:extLst>
            </p:cNvPr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43;p40">
              <a:extLst>
                <a:ext uri="{FF2B5EF4-FFF2-40B4-BE49-F238E27FC236}">
                  <a16:creationId xmlns:a16="http://schemas.microsoft.com/office/drawing/2014/main" id="{E44E4416-3BAB-47E7-8385-897FC7CAFD8B}"/>
                </a:ext>
              </a:extLst>
            </p:cNvPr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44;p40">
              <a:extLst>
                <a:ext uri="{FF2B5EF4-FFF2-40B4-BE49-F238E27FC236}">
                  <a16:creationId xmlns:a16="http://schemas.microsoft.com/office/drawing/2014/main" id="{599AF443-8FD6-4EA7-BC09-721122736A26}"/>
                </a:ext>
              </a:extLst>
            </p:cNvPr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45;p40">
              <a:extLst>
                <a:ext uri="{FF2B5EF4-FFF2-40B4-BE49-F238E27FC236}">
                  <a16:creationId xmlns:a16="http://schemas.microsoft.com/office/drawing/2014/main" id="{C4E33FA8-B0EE-495D-9931-B4914636ACFB}"/>
                </a:ext>
              </a:extLst>
            </p:cNvPr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46;p40">
              <a:extLst>
                <a:ext uri="{FF2B5EF4-FFF2-40B4-BE49-F238E27FC236}">
                  <a16:creationId xmlns:a16="http://schemas.microsoft.com/office/drawing/2014/main" id="{288DFCF8-673D-45FD-A02E-93D85DA1AC7A}"/>
                </a:ext>
              </a:extLst>
            </p:cNvPr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47;p40">
              <a:extLst>
                <a:ext uri="{FF2B5EF4-FFF2-40B4-BE49-F238E27FC236}">
                  <a16:creationId xmlns:a16="http://schemas.microsoft.com/office/drawing/2014/main" id="{12A38BB4-2AAE-4D4F-B192-7DC8B51F4E04}"/>
                </a:ext>
              </a:extLst>
            </p:cNvPr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48;p40">
              <a:extLst>
                <a:ext uri="{FF2B5EF4-FFF2-40B4-BE49-F238E27FC236}">
                  <a16:creationId xmlns:a16="http://schemas.microsoft.com/office/drawing/2014/main" id="{2E857490-ECB2-49C4-B185-EA3930808C6F}"/>
                </a:ext>
              </a:extLst>
            </p:cNvPr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49;p40">
              <a:extLst>
                <a:ext uri="{FF2B5EF4-FFF2-40B4-BE49-F238E27FC236}">
                  <a16:creationId xmlns:a16="http://schemas.microsoft.com/office/drawing/2014/main" id="{DBE97157-88E1-44B4-89EE-7081B5FC9C1A}"/>
                </a:ext>
              </a:extLst>
            </p:cNvPr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50;p40">
              <a:extLst>
                <a:ext uri="{FF2B5EF4-FFF2-40B4-BE49-F238E27FC236}">
                  <a16:creationId xmlns:a16="http://schemas.microsoft.com/office/drawing/2014/main" id="{E877D30A-2F1B-4E1C-85AE-947C7C1989A9}"/>
                </a:ext>
              </a:extLst>
            </p:cNvPr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51;p40">
              <a:extLst>
                <a:ext uri="{FF2B5EF4-FFF2-40B4-BE49-F238E27FC236}">
                  <a16:creationId xmlns:a16="http://schemas.microsoft.com/office/drawing/2014/main" id="{38B5B206-DBFB-4152-B07C-BEA0D1CFEC84}"/>
                </a:ext>
              </a:extLst>
            </p:cNvPr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52;p40">
              <a:extLst>
                <a:ext uri="{FF2B5EF4-FFF2-40B4-BE49-F238E27FC236}">
                  <a16:creationId xmlns:a16="http://schemas.microsoft.com/office/drawing/2014/main" id="{B05CDFBC-B285-4517-BE68-23DFA62ED35F}"/>
                </a:ext>
              </a:extLst>
            </p:cNvPr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53;p40">
              <a:extLst>
                <a:ext uri="{FF2B5EF4-FFF2-40B4-BE49-F238E27FC236}">
                  <a16:creationId xmlns:a16="http://schemas.microsoft.com/office/drawing/2014/main" id="{1744B1E0-CC8E-470C-A61D-EEB0B5832824}"/>
                </a:ext>
              </a:extLst>
            </p:cNvPr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54;p40">
              <a:extLst>
                <a:ext uri="{FF2B5EF4-FFF2-40B4-BE49-F238E27FC236}">
                  <a16:creationId xmlns:a16="http://schemas.microsoft.com/office/drawing/2014/main" id="{2C6C00E2-0CB2-4624-919F-2ADC749AB551}"/>
                </a:ext>
              </a:extLst>
            </p:cNvPr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55;p40">
              <a:extLst>
                <a:ext uri="{FF2B5EF4-FFF2-40B4-BE49-F238E27FC236}">
                  <a16:creationId xmlns:a16="http://schemas.microsoft.com/office/drawing/2014/main" id="{483809EB-1434-4C31-8DEB-8EEF2A622759}"/>
                </a:ext>
              </a:extLst>
            </p:cNvPr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56;p40">
              <a:extLst>
                <a:ext uri="{FF2B5EF4-FFF2-40B4-BE49-F238E27FC236}">
                  <a16:creationId xmlns:a16="http://schemas.microsoft.com/office/drawing/2014/main" id="{11E47EB1-1071-4D57-9E39-C53FF25ABCD8}"/>
                </a:ext>
              </a:extLst>
            </p:cNvPr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57;p40">
              <a:extLst>
                <a:ext uri="{FF2B5EF4-FFF2-40B4-BE49-F238E27FC236}">
                  <a16:creationId xmlns:a16="http://schemas.microsoft.com/office/drawing/2014/main" id="{3EF4344F-EAC1-4422-A75C-5BF4BEADB684}"/>
                </a:ext>
              </a:extLst>
            </p:cNvPr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58;p40">
              <a:extLst>
                <a:ext uri="{FF2B5EF4-FFF2-40B4-BE49-F238E27FC236}">
                  <a16:creationId xmlns:a16="http://schemas.microsoft.com/office/drawing/2014/main" id="{F41DBD28-6DD4-4F21-8EEE-B9B89E55115B}"/>
                </a:ext>
              </a:extLst>
            </p:cNvPr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59;p40">
              <a:extLst>
                <a:ext uri="{FF2B5EF4-FFF2-40B4-BE49-F238E27FC236}">
                  <a16:creationId xmlns:a16="http://schemas.microsoft.com/office/drawing/2014/main" id="{480666BF-2F98-4E8E-B58E-B28605162815}"/>
                </a:ext>
              </a:extLst>
            </p:cNvPr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60;p40">
              <a:extLst>
                <a:ext uri="{FF2B5EF4-FFF2-40B4-BE49-F238E27FC236}">
                  <a16:creationId xmlns:a16="http://schemas.microsoft.com/office/drawing/2014/main" id="{1F3C53EB-E8D7-483E-89ED-E2FBD5110929}"/>
                </a:ext>
              </a:extLst>
            </p:cNvPr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61;p40">
              <a:extLst>
                <a:ext uri="{FF2B5EF4-FFF2-40B4-BE49-F238E27FC236}">
                  <a16:creationId xmlns:a16="http://schemas.microsoft.com/office/drawing/2014/main" id="{57FF2EDF-BAC5-4506-BDE7-AC8C6E83E85E}"/>
                </a:ext>
              </a:extLst>
            </p:cNvPr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62;p40">
              <a:extLst>
                <a:ext uri="{FF2B5EF4-FFF2-40B4-BE49-F238E27FC236}">
                  <a16:creationId xmlns:a16="http://schemas.microsoft.com/office/drawing/2014/main" id="{BF2F2D23-D6F7-4F25-8177-4DB805FBB142}"/>
                </a:ext>
              </a:extLst>
            </p:cNvPr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463;p40">
              <a:extLst>
                <a:ext uri="{FF2B5EF4-FFF2-40B4-BE49-F238E27FC236}">
                  <a16:creationId xmlns:a16="http://schemas.microsoft.com/office/drawing/2014/main" id="{4E7268BD-E4F9-452A-94AC-795E54E85E81}"/>
                </a:ext>
              </a:extLst>
            </p:cNvPr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64;p40">
              <a:extLst>
                <a:ext uri="{FF2B5EF4-FFF2-40B4-BE49-F238E27FC236}">
                  <a16:creationId xmlns:a16="http://schemas.microsoft.com/office/drawing/2014/main" id="{5A79C645-D200-4362-99B8-D6CC53DC9816}"/>
                </a:ext>
              </a:extLst>
            </p:cNvPr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65;p40">
              <a:extLst>
                <a:ext uri="{FF2B5EF4-FFF2-40B4-BE49-F238E27FC236}">
                  <a16:creationId xmlns:a16="http://schemas.microsoft.com/office/drawing/2014/main" id="{DC4E2100-EBFE-4868-81BA-5A8B83FF231B}"/>
                </a:ext>
              </a:extLst>
            </p:cNvPr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66;p40">
              <a:extLst>
                <a:ext uri="{FF2B5EF4-FFF2-40B4-BE49-F238E27FC236}">
                  <a16:creationId xmlns:a16="http://schemas.microsoft.com/office/drawing/2014/main" id="{DFE5C2BB-A745-477E-B2C0-4F6F567A3432}"/>
                </a:ext>
              </a:extLst>
            </p:cNvPr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67;p40">
              <a:extLst>
                <a:ext uri="{FF2B5EF4-FFF2-40B4-BE49-F238E27FC236}">
                  <a16:creationId xmlns:a16="http://schemas.microsoft.com/office/drawing/2014/main" id="{0C8ABD9D-C2F7-4BE6-9C0F-F9099D86AE9E}"/>
                </a:ext>
              </a:extLst>
            </p:cNvPr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468;p40">
              <a:extLst>
                <a:ext uri="{FF2B5EF4-FFF2-40B4-BE49-F238E27FC236}">
                  <a16:creationId xmlns:a16="http://schemas.microsoft.com/office/drawing/2014/main" id="{D9DDD54C-5143-4E89-B517-C5CCAA19DF97}"/>
                </a:ext>
              </a:extLst>
            </p:cNvPr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469;p40">
              <a:extLst>
                <a:ext uri="{FF2B5EF4-FFF2-40B4-BE49-F238E27FC236}">
                  <a16:creationId xmlns:a16="http://schemas.microsoft.com/office/drawing/2014/main" id="{6D7A86BB-1C7E-4AA0-9516-64C24058E7E8}"/>
                </a:ext>
              </a:extLst>
            </p:cNvPr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470;p40">
              <a:extLst>
                <a:ext uri="{FF2B5EF4-FFF2-40B4-BE49-F238E27FC236}">
                  <a16:creationId xmlns:a16="http://schemas.microsoft.com/office/drawing/2014/main" id="{489A8FC4-D510-499A-97D7-8513386BCD26}"/>
                </a:ext>
              </a:extLst>
            </p:cNvPr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471;p40">
              <a:extLst>
                <a:ext uri="{FF2B5EF4-FFF2-40B4-BE49-F238E27FC236}">
                  <a16:creationId xmlns:a16="http://schemas.microsoft.com/office/drawing/2014/main" id="{7051B95E-7B58-4F0B-928C-D56E5A0FB770}"/>
                </a:ext>
              </a:extLst>
            </p:cNvPr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472;p40">
              <a:extLst>
                <a:ext uri="{FF2B5EF4-FFF2-40B4-BE49-F238E27FC236}">
                  <a16:creationId xmlns:a16="http://schemas.microsoft.com/office/drawing/2014/main" id="{DAF60DB7-102E-4157-86B0-54ACE0D3A536}"/>
                </a:ext>
              </a:extLst>
            </p:cNvPr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473;p40">
              <a:extLst>
                <a:ext uri="{FF2B5EF4-FFF2-40B4-BE49-F238E27FC236}">
                  <a16:creationId xmlns:a16="http://schemas.microsoft.com/office/drawing/2014/main" id="{B0B03497-B1A6-455C-88AF-CCA44F19D904}"/>
                </a:ext>
              </a:extLst>
            </p:cNvPr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474;p40">
              <a:extLst>
                <a:ext uri="{FF2B5EF4-FFF2-40B4-BE49-F238E27FC236}">
                  <a16:creationId xmlns:a16="http://schemas.microsoft.com/office/drawing/2014/main" id="{DFD43B89-B28E-4CE3-8DC3-F706B59F8B9E}"/>
                </a:ext>
              </a:extLst>
            </p:cNvPr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475;p40">
              <a:extLst>
                <a:ext uri="{FF2B5EF4-FFF2-40B4-BE49-F238E27FC236}">
                  <a16:creationId xmlns:a16="http://schemas.microsoft.com/office/drawing/2014/main" id="{A63461F0-395E-49D6-B8DD-B572074D0C92}"/>
                </a:ext>
              </a:extLst>
            </p:cNvPr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476;p40">
              <a:extLst>
                <a:ext uri="{FF2B5EF4-FFF2-40B4-BE49-F238E27FC236}">
                  <a16:creationId xmlns:a16="http://schemas.microsoft.com/office/drawing/2014/main" id="{587B2CC6-E920-43B7-9900-E2EF48D70DE5}"/>
                </a:ext>
              </a:extLst>
            </p:cNvPr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477;p40">
              <a:extLst>
                <a:ext uri="{FF2B5EF4-FFF2-40B4-BE49-F238E27FC236}">
                  <a16:creationId xmlns:a16="http://schemas.microsoft.com/office/drawing/2014/main" id="{30A23F22-C20A-41AC-9087-E430267B2E00}"/>
                </a:ext>
              </a:extLst>
            </p:cNvPr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478;p40">
              <a:extLst>
                <a:ext uri="{FF2B5EF4-FFF2-40B4-BE49-F238E27FC236}">
                  <a16:creationId xmlns:a16="http://schemas.microsoft.com/office/drawing/2014/main" id="{12CD65FE-3FD7-40BD-AFFB-DC5E5EA38CAA}"/>
                </a:ext>
              </a:extLst>
            </p:cNvPr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479;p40">
              <a:extLst>
                <a:ext uri="{FF2B5EF4-FFF2-40B4-BE49-F238E27FC236}">
                  <a16:creationId xmlns:a16="http://schemas.microsoft.com/office/drawing/2014/main" id="{00F47246-7B43-41D1-A8DC-0954BEF436C5}"/>
                </a:ext>
              </a:extLst>
            </p:cNvPr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480;p40">
              <a:extLst>
                <a:ext uri="{FF2B5EF4-FFF2-40B4-BE49-F238E27FC236}">
                  <a16:creationId xmlns:a16="http://schemas.microsoft.com/office/drawing/2014/main" id="{A1861670-BB38-4A77-B49A-C62E96A27558}"/>
                </a:ext>
              </a:extLst>
            </p:cNvPr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481;p40">
              <a:extLst>
                <a:ext uri="{FF2B5EF4-FFF2-40B4-BE49-F238E27FC236}">
                  <a16:creationId xmlns:a16="http://schemas.microsoft.com/office/drawing/2014/main" id="{9CC72F68-DA55-47C4-A42A-E3D1A7F0FE7A}"/>
                </a:ext>
              </a:extLst>
            </p:cNvPr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482;p40">
              <a:extLst>
                <a:ext uri="{FF2B5EF4-FFF2-40B4-BE49-F238E27FC236}">
                  <a16:creationId xmlns:a16="http://schemas.microsoft.com/office/drawing/2014/main" id="{4EAF1E37-49A9-4C59-9592-8B8238A929A7}"/>
                </a:ext>
              </a:extLst>
            </p:cNvPr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483;p40">
              <a:extLst>
                <a:ext uri="{FF2B5EF4-FFF2-40B4-BE49-F238E27FC236}">
                  <a16:creationId xmlns:a16="http://schemas.microsoft.com/office/drawing/2014/main" id="{F2200319-F761-40E3-A308-25ED421E16AC}"/>
                </a:ext>
              </a:extLst>
            </p:cNvPr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484;p40">
              <a:extLst>
                <a:ext uri="{FF2B5EF4-FFF2-40B4-BE49-F238E27FC236}">
                  <a16:creationId xmlns:a16="http://schemas.microsoft.com/office/drawing/2014/main" id="{42A04BBE-C44B-4D3F-ADFF-2EC999E4A44B}"/>
                </a:ext>
              </a:extLst>
            </p:cNvPr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485;p40">
              <a:extLst>
                <a:ext uri="{FF2B5EF4-FFF2-40B4-BE49-F238E27FC236}">
                  <a16:creationId xmlns:a16="http://schemas.microsoft.com/office/drawing/2014/main" id="{B707E526-72C9-4FC8-88C9-DE146B2B9E47}"/>
                </a:ext>
              </a:extLst>
            </p:cNvPr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486;p40">
              <a:extLst>
                <a:ext uri="{FF2B5EF4-FFF2-40B4-BE49-F238E27FC236}">
                  <a16:creationId xmlns:a16="http://schemas.microsoft.com/office/drawing/2014/main" id="{5A9D4E47-7B8A-43C8-A5F9-4CD927173E5D}"/>
                </a:ext>
              </a:extLst>
            </p:cNvPr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487;p40">
              <a:extLst>
                <a:ext uri="{FF2B5EF4-FFF2-40B4-BE49-F238E27FC236}">
                  <a16:creationId xmlns:a16="http://schemas.microsoft.com/office/drawing/2014/main" id="{7B298C4E-F98A-44C8-AA60-BDC4C58BF9D1}"/>
                </a:ext>
              </a:extLst>
            </p:cNvPr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488;p40">
              <a:extLst>
                <a:ext uri="{FF2B5EF4-FFF2-40B4-BE49-F238E27FC236}">
                  <a16:creationId xmlns:a16="http://schemas.microsoft.com/office/drawing/2014/main" id="{35AA3E1A-1F33-4BB1-BE11-7E18D12F2608}"/>
                </a:ext>
              </a:extLst>
            </p:cNvPr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489;p40">
              <a:extLst>
                <a:ext uri="{FF2B5EF4-FFF2-40B4-BE49-F238E27FC236}">
                  <a16:creationId xmlns:a16="http://schemas.microsoft.com/office/drawing/2014/main" id="{B9C55343-7A9E-4193-BD10-4C4A2383F2DD}"/>
                </a:ext>
              </a:extLst>
            </p:cNvPr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490;p40">
              <a:extLst>
                <a:ext uri="{FF2B5EF4-FFF2-40B4-BE49-F238E27FC236}">
                  <a16:creationId xmlns:a16="http://schemas.microsoft.com/office/drawing/2014/main" id="{316D7C0E-75E9-4166-914F-2CDB11A97CDD}"/>
                </a:ext>
              </a:extLst>
            </p:cNvPr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491;p40">
              <a:extLst>
                <a:ext uri="{FF2B5EF4-FFF2-40B4-BE49-F238E27FC236}">
                  <a16:creationId xmlns:a16="http://schemas.microsoft.com/office/drawing/2014/main" id="{54C330F4-A3B8-4FEA-986C-EC24E30A7C70}"/>
                </a:ext>
              </a:extLst>
            </p:cNvPr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492;p40">
              <a:extLst>
                <a:ext uri="{FF2B5EF4-FFF2-40B4-BE49-F238E27FC236}">
                  <a16:creationId xmlns:a16="http://schemas.microsoft.com/office/drawing/2014/main" id="{CED7A85C-97D0-4781-AA58-B2BA210C2E4F}"/>
                </a:ext>
              </a:extLst>
            </p:cNvPr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493;p40">
              <a:extLst>
                <a:ext uri="{FF2B5EF4-FFF2-40B4-BE49-F238E27FC236}">
                  <a16:creationId xmlns:a16="http://schemas.microsoft.com/office/drawing/2014/main" id="{9D03DBD1-DE03-4533-B8E4-612236B69BCA}"/>
                </a:ext>
              </a:extLst>
            </p:cNvPr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494;p40">
              <a:extLst>
                <a:ext uri="{FF2B5EF4-FFF2-40B4-BE49-F238E27FC236}">
                  <a16:creationId xmlns:a16="http://schemas.microsoft.com/office/drawing/2014/main" id="{AF05C291-653E-41EA-9325-BC89E567A6FF}"/>
                </a:ext>
              </a:extLst>
            </p:cNvPr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495;p40">
              <a:extLst>
                <a:ext uri="{FF2B5EF4-FFF2-40B4-BE49-F238E27FC236}">
                  <a16:creationId xmlns:a16="http://schemas.microsoft.com/office/drawing/2014/main" id="{C9C6A005-92C0-440F-8A61-CE3C543C474A}"/>
                </a:ext>
              </a:extLst>
            </p:cNvPr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496;p40">
              <a:extLst>
                <a:ext uri="{FF2B5EF4-FFF2-40B4-BE49-F238E27FC236}">
                  <a16:creationId xmlns:a16="http://schemas.microsoft.com/office/drawing/2014/main" id="{039004D1-7209-4796-8205-168E03D910EE}"/>
                </a:ext>
              </a:extLst>
            </p:cNvPr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497;p40">
              <a:extLst>
                <a:ext uri="{FF2B5EF4-FFF2-40B4-BE49-F238E27FC236}">
                  <a16:creationId xmlns:a16="http://schemas.microsoft.com/office/drawing/2014/main" id="{63DF936C-6E1A-49FD-A9E0-7704AB541544}"/>
                </a:ext>
              </a:extLst>
            </p:cNvPr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498;p40">
              <a:extLst>
                <a:ext uri="{FF2B5EF4-FFF2-40B4-BE49-F238E27FC236}">
                  <a16:creationId xmlns:a16="http://schemas.microsoft.com/office/drawing/2014/main" id="{7F0E599D-E4FD-4150-B593-4971528577C6}"/>
                </a:ext>
              </a:extLst>
            </p:cNvPr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499;p40">
              <a:extLst>
                <a:ext uri="{FF2B5EF4-FFF2-40B4-BE49-F238E27FC236}">
                  <a16:creationId xmlns:a16="http://schemas.microsoft.com/office/drawing/2014/main" id="{C9C4A06F-D21E-4A28-B947-AE0229A55DDC}"/>
                </a:ext>
              </a:extLst>
            </p:cNvPr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500;p40">
              <a:extLst>
                <a:ext uri="{FF2B5EF4-FFF2-40B4-BE49-F238E27FC236}">
                  <a16:creationId xmlns:a16="http://schemas.microsoft.com/office/drawing/2014/main" id="{D42BE5A4-C0A5-41A5-BB86-2DCE7DF5B1EF}"/>
                </a:ext>
              </a:extLst>
            </p:cNvPr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501;p40">
              <a:extLst>
                <a:ext uri="{FF2B5EF4-FFF2-40B4-BE49-F238E27FC236}">
                  <a16:creationId xmlns:a16="http://schemas.microsoft.com/office/drawing/2014/main" id="{3C802B6D-2F0C-441D-B5A1-1E617F9B73C9}"/>
                </a:ext>
              </a:extLst>
            </p:cNvPr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502;p40">
              <a:extLst>
                <a:ext uri="{FF2B5EF4-FFF2-40B4-BE49-F238E27FC236}">
                  <a16:creationId xmlns:a16="http://schemas.microsoft.com/office/drawing/2014/main" id="{397F240F-1E01-474F-BD2B-250F2C7DA634}"/>
                </a:ext>
              </a:extLst>
            </p:cNvPr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503;p40">
              <a:extLst>
                <a:ext uri="{FF2B5EF4-FFF2-40B4-BE49-F238E27FC236}">
                  <a16:creationId xmlns:a16="http://schemas.microsoft.com/office/drawing/2014/main" id="{CC8C76D8-9BED-469C-9A23-C98857CA9AC2}"/>
                </a:ext>
              </a:extLst>
            </p:cNvPr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504;p40">
              <a:extLst>
                <a:ext uri="{FF2B5EF4-FFF2-40B4-BE49-F238E27FC236}">
                  <a16:creationId xmlns:a16="http://schemas.microsoft.com/office/drawing/2014/main" id="{1D0EC65E-12C7-4319-83F7-C5C31F785888}"/>
                </a:ext>
              </a:extLst>
            </p:cNvPr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505;p40">
              <a:extLst>
                <a:ext uri="{FF2B5EF4-FFF2-40B4-BE49-F238E27FC236}">
                  <a16:creationId xmlns:a16="http://schemas.microsoft.com/office/drawing/2014/main" id="{616EF841-148B-49F7-B062-B78426C14DD2}"/>
                </a:ext>
              </a:extLst>
            </p:cNvPr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506;p40">
              <a:extLst>
                <a:ext uri="{FF2B5EF4-FFF2-40B4-BE49-F238E27FC236}">
                  <a16:creationId xmlns:a16="http://schemas.microsoft.com/office/drawing/2014/main" id="{5A71AD7F-DB8E-4F25-BCBB-6070F519F728}"/>
                </a:ext>
              </a:extLst>
            </p:cNvPr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507;p40">
              <a:extLst>
                <a:ext uri="{FF2B5EF4-FFF2-40B4-BE49-F238E27FC236}">
                  <a16:creationId xmlns:a16="http://schemas.microsoft.com/office/drawing/2014/main" id="{DD0005B3-0E78-490B-93A8-C68B50794D72}"/>
                </a:ext>
              </a:extLst>
            </p:cNvPr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508;p40">
              <a:extLst>
                <a:ext uri="{FF2B5EF4-FFF2-40B4-BE49-F238E27FC236}">
                  <a16:creationId xmlns:a16="http://schemas.microsoft.com/office/drawing/2014/main" id="{E11B1702-42C1-40AE-83D1-C550F7B12FED}"/>
                </a:ext>
              </a:extLst>
            </p:cNvPr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509;p40">
              <a:extLst>
                <a:ext uri="{FF2B5EF4-FFF2-40B4-BE49-F238E27FC236}">
                  <a16:creationId xmlns:a16="http://schemas.microsoft.com/office/drawing/2014/main" id="{35D9F569-DCE8-4E4F-9DDF-AC8581EDF082}"/>
                </a:ext>
              </a:extLst>
            </p:cNvPr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510;p40">
              <a:extLst>
                <a:ext uri="{FF2B5EF4-FFF2-40B4-BE49-F238E27FC236}">
                  <a16:creationId xmlns:a16="http://schemas.microsoft.com/office/drawing/2014/main" id="{F120E7AA-89BD-4FEE-82F4-ABB43FCE3C78}"/>
                </a:ext>
              </a:extLst>
            </p:cNvPr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511;p40">
              <a:extLst>
                <a:ext uri="{FF2B5EF4-FFF2-40B4-BE49-F238E27FC236}">
                  <a16:creationId xmlns:a16="http://schemas.microsoft.com/office/drawing/2014/main" id="{E7B71F0E-8D0E-4645-A6D9-91E173648F01}"/>
                </a:ext>
              </a:extLst>
            </p:cNvPr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512;p40">
              <a:extLst>
                <a:ext uri="{FF2B5EF4-FFF2-40B4-BE49-F238E27FC236}">
                  <a16:creationId xmlns:a16="http://schemas.microsoft.com/office/drawing/2014/main" id="{FEABAD96-9477-41DE-B350-CE4F023C47A1}"/>
                </a:ext>
              </a:extLst>
            </p:cNvPr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513;p40">
              <a:extLst>
                <a:ext uri="{FF2B5EF4-FFF2-40B4-BE49-F238E27FC236}">
                  <a16:creationId xmlns:a16="http://schemas.microsoft.com/office/drawing/2014/main" id="{E18A10FE-0CA6-40AA-A9A9-CB43102DAAA7}"/>
                </a:ext>
              </a:extLst>
            </p:cNvPr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514;p40">
              <a:extLst>
                <a:ext uri="{FF2B5EF4-FFF2-40B4-BE49-F238E27FC236}">
                  <a16:creationId xmlns:a16="http://schemas.microsoft.com/office/drawing/2014/main" id="{A5458258-DD9D-4338-8249-255741E9A479}"/>
                </a:ext>
              </a:extLst>
            </p:cNvPr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515;p40">
              <a:extLst>
                <a:ext uri="{FF2B5EF4-FFF2-40B4-BE49-F238E27FC236}">
                  <a16:creationId xmlns:a16="http://schemas.microsoft.com/office/drawing/2014/main" id="{710AB435-D094-4CDB-B533-5B220AB2BE35}"/>
                </a:ext>
              </a:extLst>
            </p:cNvPr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516;p40">
              <a:extLst>
                <a:ext uri="{FF2B5EF4-FFF2-40B4-BE49-F238E27FC236}">
                  <a16:creationId xmlns:a16="http://schemas.microsoft.com/office/drawing/2014/main" id="{34CD5469-5907-49B9-9E94-B864A6BA0778}"/>
                </a:ext>
              </a:extLst>
            </p:cNvPr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517;p40">
              <a:extLst>
                <a:ext uri="{FF2B5EF4-FFF2-40B4-BE49-F238E27FC236}">
                  <a16:creationId xmlns:a16="http://schemas.microsoft.com/office/drawing/2014/main" id="{8EA84255-FA4D-459A-AD40-29E72BF273FF}"/>
                </a:ext>
              </a:extLst>
            </p:cNvPr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518;p40">
              <a:extLst>
                <a:ext uri="{FF2B5EF4-FFF2-40B4-BE49-F238E27FC236}">
                  <a16:creationId xmlns:a16="http://schemas.microsoft.com/office/drawing/2014/main" id="{1A2E5921-7246-42AC-ACDA-59312DABC45B}"/>
                </a:ext>
              </a:extLst>
            </p:cNvPr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519;p40">
              <a:extLst>
                <a:ext uri="{FF2B5EF4-FFF2-40B4-BE49-F238E27FC236}">
                  <a16:creationId xmlns:a16="http://schemas.microsoft.com/office/drawing/2014/main" id="{D71C00AB-AB4F-43D3-813A-86B26DC358F2}"/>
                </a:ext>
              </a:extLst>
            </p:cNvPr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520;p40">
              <a:extLst>
                <a:ext uri="{FF2B5EF4-FFF2-40B4-BE49-F238E27FC236}">
                  <a16:creationId xmlns:a16="http://schemas.microsoft.com/office/drawing/2014/main" id="{92CDDBA0-608A-4941-9AA9-BCC80AAF77BB}"/>
                </a:ext>
              </a:extLst>
            </p:cNvPr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521;p40">
              <a:extLst>
                <a:ext uri="{FF2B5EF4-FFF2-40B4-BE49-F238E27FC236}">
                  <a16:creationId xmlns:a16="http://schemas.microsoft.com/office/drawing/2014/main" id="{C69F2927-26A7-4E85-8528-30D9A0146261}"/>
                </a:ext>
              </a:extLst>
            </p:cNvPr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522;p40">
              <a:extLst>
                <a:ext uri="{FF2B5EF4-FFF2-40B4-BE49-F238E27FC236}">
                  <a16:creationId xmlns:a16="http://schemas.microsoft.com/office/drawing/2014/main" id="{F451A71F-B58D-43C5-B4A5-0645A07829D3}"/>
                </a:ext>
              </a:extLst>
            </p:cNvPr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523;p40">
              <a:extLst>
                <a:ext uri="{FF2B5EF4-FFF2-40B4-BE49-F238E27FC236}">
                  <a16:creationId xmlns:a16="http://schemas.microsoft.com/office/drawing/2014/main" id="{E6860F9C-833D-4C0D-BD59-83B71D8326F5}"/>
                </a:ext>
              </a:extLst>
            </p:cNvPr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524;p40">
              <a:extLst>
                <a:ext uri="{FF2B5EF4-FFF2-40B4-BE49-F238E27FC236}">
                  <a16:creationId xmlns:a16="http://schemas.microsoft.com/office/drawing/2014/main" id="{4442673E-B9D9-4DA7-B033-B4A1F631E6F1}"/>
                </a:ext>
              </a:extLst>
            </p:cNvPr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525;p40">
              <a:extLst>
                <a:ext uri="{FF2B5EF4-FFF2-40B4-BE49-F238E27FC236}">
                  <a16:creationId xmlns:a16="http://schemas.microsoft.com/office/drawing/2014/main" id="{D909830E-E9E7-4F35-A548-D9D0A299CC2C}"/>
                </a:ext>
              </a:extLst>
            </p:cNvPr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526;p40">
              <a:extLst>
                <a:ext uri="{FF2B5EF4-FFF2-40B4-BE49-F238E27FC236}">
                  <a16:creationId xmlns:a16="http://schemas.microsoft.com/office/drawing/2014/main" id="{13451671-D1B0-4EA6-A7B2-95E06650CA62}"/>
                </a:ext>
              </a:extLst>
            </p:cNvPr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527;p40">
              <a:extLst>
                <a:ext uri="{FF2B5EF4-FFF2-40B4-BE49-F238E27FC236}">
                  <a16:creationId xmlns:a16="http://schemas.microsoft.com/office/drawing/2014/main" id="{CA39E23D-2601-4DC1-B13F-DCB8BD19EDBE}"/>
                </a:ext>
              </a:extLst>
            </p:cNvPr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528;p40">
              <a:extLst>
                <a:ext uri="{FF2B5EF4-FFF2-40B4-BE49-F238E27FC236}">
                  <a16:creationId xmlns:a16="http://schemas.microsoft.com/office/drawing/2014/main" id="{15F018CF-870F-4024-8C37-84512F91F122}"/>
                </a:ext>
              </a:extLst>
            </p:cNvPr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529;p40">
              <a:extLst>
                <a:ext uri="{FF2B5EF4-FFF2-40B4-BE49-F238E27FC236}">
                  <a16:creationId xmlns:a16="http://schemas.microsoft.com/office/drawing/2014/main" id="{BAB96D1C-4B8D-4672-A6FF-CCC4A71635AE}"/>
                </a:ext>
              </a:extLst>
            </p:cNvPr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530;p40">
              <a:extLst>
                <a:ext uri="{FF2B5EF4-FFF2-40B4-BE49-F238E27FC236}">
                  <a16:creationId xmlns:a16="http://schemas.microsoft.com/office/drawing/2014/main" id="{41EC6DBC-F866-40E9-B816-DA9AE2E6C091}"/>
                </a:ext>
              </a:extLst>
            </p:cNvPr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531;p40">
              <a:extLst>
                <a:ext uri="{FF2B5EF4-FFF2-40B4-BE49-F238E27FC236}">
                  <a16:creationId xmlns:a16="http://schemas.microsoft.com/office/drawing/2014/main" id="{459158EE-55FE-48DC-8917-21DFAEC255D8}"/>
                </a:ext>
              </a:extLst>
            </p:cNvPr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532;p40">
              <a:extLst>
                <a:ext uri="{FF2B5EF4-FFF2-40B4-BE49-F238E27FC236}">
                  <a16:creationId xmlns:a16="http://schemas.microsoft.com/office/drawing/2014/main" id="{F0CBE3EB-32AA-427A-A014-2812B0041A61}"/>
                </a:ext>
              </a:extLst>
            </p:cNvPr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533;p40">
              <a:extLst>
                <a:ext uri="{FF2B5EF4-FFF2-40B4-BE49-F238E27FC236}">
                  <a16:creationId xmlns:a16="http://schemas.microsoft.com/office/drawing/2014/main" id="{98009C16-F4FB-477D-96A8-C921CFB36024}"/>
                </a:ext>
              </a:extLst>
            </p:cNvPr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534;p40">
              <a:extLst>
                <a:ext uri="{FF2B5EF4-FFF2-40B4-BE49-F238E27FC236}">
                  <a16:creationId xmlns:a16="http://schemas.microsoft.com/office/drawing/2014/main" id="{FFF9DC9C-2660-4CA6-9C22-41977DBFDEAF}"/>
                </a:ext>
              </a:extLst>
            </p:cNvPr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535;p40">
              <a:extLst>
                <a:ext uri="{FF2B5EF4-FFF2-40B4-BE49-F238E27FC236}">
                  <a16:creationId xmlns:a16="http://schemas.microsoft.com/office/drawing/2014/main" id="{93E17733-EC6A-46C5-A4A0-A5794877F017}"/>
                </a:ext>
              </a:extLst>
            </p:cNvPr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536;p40">
              <a:extLst>
                <a:ext uri="{FF2B5EF4-FFF2-40B4-BE49-F238E27FC236}">
                  <a16:creationId xmlns:a16="http://schemas.microsoft.com/office/drawing/2014/main" id="{1BA7D619-D978-4E37-BB3C-68FF5B096D7B}"/>
                </a:ext>
              </a:extLst>
            </p:cNvPr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537;p40">
              <a:extLst>
                <a:ext uri="{FF2B5EF4-FFF2-40B4-BE49-F238E27FC236}">
                  <a16:creationId xmlns:a16="http://schemas.microsoft.com/office/drawing/2014/main" id="{6BEEC7DC-9F33-4507-84E5-6D84D478AF84}"/>
                </a:ext>
              </a:extLst>
            </p:cNvPr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538;p40">
              <a:extLst>
                <a:ext uri="{FF2B5EF4-FFF2-40B4-BE49-F238E27FC236}">
                  <a16:creationId xmlns:a16="http://schemas.microsoft.com/office/drawing/2014/main" id="{ED130A51-7441-4735-898F-7D6081BB0400}"/>
                </a:ext>
              </a:extLst>
            </p:cNvPr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539;p40">
              <a:extLst>
                <a:ext uri="{FF2B5EF4-FFF2-40B4-BE49-F238E27FC236}">
                  <a16:creationId xmlns:a16="http://schemas.microsoft.com/office/drawing/2014/main" id="{4A720161-F1E9-4283-A194-08F866B73DF1}"/>
                </a:ext>
              </a:extLst>
            </p:cNvPr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540;p40">
              <a:extLst>
                <a:ext uri="{FF2B5EF4-FFF2-40B4-BE49-F238E27FC236}">
                  <a16:creationId xmlns:a16="http://schemas.microsoft.com/office/drawing/2014/main" id="{016EA732-8D9D-4F05-9D45-FEAE405BD5F8}"/>
                </a:ext>
              </a:extLst>
            </p:cNvPr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541;p40">
              <a:extLst>
                <a:ext uri="{FF2B5EF4-FFF2-40B4-BE49-F238E27FC236}">
                  <a16:creationId xmlns:a16="http://schemas.microsoft.com/office/drawing/2014/main" id="{301CE79F-C114-4AEA-A2AC-5C89AFCDA120}"/>
                </a:ext>
              </a:extLst>
            </p:cNvPr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542;p40">
              <a:extLst>
                <a:ext uri="{FF2B5EF4-FFF2-40B4-BE49-F238E27FC236}">
                  <a16:creationId xmlns:a16="http://schemas.microsoft.com/office/drawing/2014/main" id="{49D0DC50-D0B3-4374-80F9-C45267D068D0}"/>
                </a:ext>
              </a:extLst>
            </p:cNvPr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543;p40">
              <a:extLst>
                <a:ext uri="{FF2B5EF4-FFF2-40B4-BE49-F238E27FC236}">
                  <a16:creationId xmlns:a16="http://schemas.microsoft.com/office/drawing/2014/main" id="{1DC1A17F-D7D8-469B-8572-5A5314303822}"/>
                </a:ext>
              </a:extLst>
            </p:cNvPr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544;p40">
              <a:extLst>
                <a:ext uri="{FF2B5EF4-FFF2-40B4-BE49-F238E27FC236}">
                  <a16:creationId xmlns:a16="http://schemas.microsoft.com/office/drawing/2014/main" id="{F93A99A5-02EA-410E-B1CC-65B499A81785}"/>
                </a:ext>
              </a:extLst>
            </p:cNvPr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545;p40">
              <a:extLst>
                <a:ext uri="{FF2B5EF4-FFF2-40B4-BE49-F238E27FC236}">
                  <a16:creationId xmlns:a16="http://schemas.microsoft.com/office/drawing/2014/main" id="{A14C2AA2-9BCC-4A05-BDF0-6CAC2143678A}"/>
                </a:ext>
              </a:extLst>
            </p:cNvPr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546;p40">
              <a:extLst>
                <a:ext uri="{FF2B5EF4-FFF2-40B4-BE49-F238E27FC236}">
                  <a16:creationId xmlns:a16="http://schemas.microsoft.com/office/drawing/2014/main" id="{CB892174-2E74-4085-A3EB-1C631F5C1FE0}"/>
                </a:ext>
              </a:extLst>
            </p:cNvPr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547;p40">
              <a:extLst>
                <a:ext uri="{FF2B5EF4-FFF2-40B4-BE49-F238E27FC236}">
                  <a16:creationId xmlns:a16="http://schemas.microsoft.com/office/drawing/2014/main" id="{64BFDF2C-B293-4A11-B4BB-897BE840299B}"/>
                </a:ext>
              </a:extLst>
            </p:cNvPr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548;p40">
              <a:extLst>
                <a:ext uri="{FF2B5EF4-FFF2-40B4-BE49-F238E27FC236}">
                  <a16:creationId xmlns:a16="http://schemas.microsoft.com/office/drawing/2014/main" id="{DCBE9139-6205-4A01-9F3A-834E07FFC6AE}"/>
                </a:ext>
              </a:extLst>
            </p:cNvPr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549;p40">
              <a:extLst>
                <a:ext uri="{FF2B5EF4-FFF2-40B4-BE49-F238E27FC236}">
                  <a16:creationId xmlns:a16="http://schemas.microsoft.com/office/drawing/2014/main" id="{15409347-183C-4E6B-A69F-FA830FACC2B6}"/>
                </a:ext>
              </a:extLst>
            </p:cNvPr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550;p40">
              <a:extLst>
                <a:ext uri="{FF2B5EF4-FFF2-40B4-BE49-F238E27FC236}">
                  <a16:creationId xmlns:a16="http://schemas.microsoft.com/office/drawing/2014/main" id="{308DC31F-990D-410F-9D6E-83E99EBC2C84}"/>
                </a:ext>
              </a:extLst>
            </p:cNvPr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551;p40">
              <a:extLst>
                <a:ext uri="{FF2B5EF4-FFF2-40B4-BE49-F238E27FC236}">
                  <a16:creationId xmlns:a16="http://schemas.microsoft.com/office/drawing/2014/main" id="{34F929B2-F155-4134-B6EC-5D6E6F082713}"/>
                </a:ext>
              </a:extLst>
            </p:cNvPr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552;p40">
              <a:extLst>
                <a:ext uri="{FF2B5EF4-FFF2-40B4-BE49-F238E27FC236}">
                  <a16:creationId xmlns:a16="http://schemas.microsoft.com/office/drawing/2014/main" id="{22001154-9413-48EA-A301-ED8C822A98FD}"/>
                </a:ext>
              </a:extLst>
            </p:cNvPr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553;p40">
              <a:extLst>
                <a:ext uri="{FF2B5EF4-FFF2-40B4-BE49-F238E27FC236}">
                  <a16:creationId xmlns:a16="http://schemas.microsoft.com/office/drawing/2014/main" id="{2B0508B9-3A28-4F1B-99FE-F195253879B0}"/>
                </a:ext>
              </a:extLst>
            </p:cNvPr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554;p40">
              <a:extLst>
                <a:ext uri="{FF2B5EF4-FFF2-40B4-BE49-F238E27FC236}">
                  <a16:creationId xmlns:a16="http://schemas.microsoft.com/office/drawing/2014/main" id="{F8ED4860-367A-41A2-8FD3-C32E6E03B583}"/>
                </a:ext>
              </a:extLst>
            </p:cNvPr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555;p40">
              <a:extLst>
                <a:ext uri="{FF2B5EF4-FFF2-40B4-BE49-F238E27FC236}">
                  <a16:creationId xmlns:a16="http://schemas.microsoft.com/office/drawing/2014/main" id="{644879A1-7AD8-40DB-8ACA-536B644434A2}"/>
                </a:ext>
              </a:extLst>
            </p:cNvPr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556;p40">
              <a:extLst>
                <a:ext uri="{FF2B5EF4-FFF2-40B4-BE49-F238E27FC236}">
                  <a16:creationId xmlns:a16="http://schemas.microsoft.com/office/drawing/2014/main" id="{CD815043-62EF-4801-9B04-A059B71D16DC}"/>
                </a:ext>
              </a:extLst>
            </p:cNvPr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557;p40">
              <a:extLst>
                <a:ext uri="{FF2B5EF4-FFF2-40B4-BE49-F238E27FC236}">
                  <a16:creationId xmlns:a16="http://schemas.microsoft.com/office/drawing/2014/main" id="{9AC913F4-8EEA-4945-86FC-F98A8A048FF8}"/>
                </a:ext>
              </a:extLst>
            </p:cNvPr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558;p40">
              <a:extLst>
                <a:ext uri="{FF2B5EF4-FFF2-40B4-BE49-F238E27FC236}">
                  <a16:creationId xmlns:a16="http://schemas.microsoft.com/office/drawing/2014/main" id="{9B18F364-6D29-487E-85C3-CFBC3FB458E8}"/>
                </a:ext>
              </a:extLst>
            </p:cNvPr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559;p40">
              <a:extLst>
                <a:ext uri="{FF2B5EF4-FFF2-40B4-BE49-F238E27FC236}">
                  <a16:creationId xmlns:a16="http://schemas.microsoft.com/office/drawing/2014/main" id="{44DC83F6-6909-41ED-80FE-9AD2798CA599}"/>
                </a:ext>
              </a:extLst>
            </p:cNvPr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560;p40">
              <a:extLst>
                <a:ext uri="{FF2B5EF4-FFF2-40B4-BE49-F238E27FC236}">
                  <a16:creationId xmlns:a16="http://schemas.microsoft.com/office/drawing/2014/main" id="{2B872DB5-BF7B-41A7-9C49-DA46FF5918D0}"/>
                </a:ext>
              </a:extLst>
            </p:cNvPr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561;p40">
              <a:extLst>
                <a:ext uri="{FF2B5EF4-FFF2-40B4-BE49-F238E27FC236}">
                  <a16:creationId xmlns:a16="http://schemas.microsoft.com/office/drawing/2014/main" id="{4C24CBC3-7908-4D2B-9BC8-1E75B67029E2}"/>
                </a:ext>
              </a:extLst>
            </p:cNvPr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562;p40">
              <a:extLst>
                <a:ext uri="{FF2B5EF4-FFF2-40B4-BE49-F238E27FC236}">
                  <a16:creationId xmlns:a16="http://schemas.microsoft.com/office/drawing/2014/main" id="{087EB3A3-8500-4271-8284-C53FEA6CBF8C}"/>
                </a:ext>
              </a:extLst>
            </p:cNvPr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563;p40">
              <a:extLst>
                <a:ext uri="{FF2B5EF4-FFF2-40B4-BE49-F238E27FC236}">
                  <a16:creationId xmlns:a16="http://schemas.microsoft.com/office/drawing/2014/main" id="{4E089310-3F95-481D-AB9D-C8D56B3D1EDE}"/>
                </a:ext>
              </a:extLst>
            </p:cNvPr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564;p40">
              <a:extLst>
                <a:ext uri="{FF2B5EF4-FFF2-40B4-BE49-F238E27FC236}">
                  <a16:creationId xmlns:a16="http://schemas.microsoft.com/office/drawing/2014/main" id="{E9FB059C-7D52-4B69-BA0E-08E28AEE27B5}"/>
                </a:ext>
              </a:extLst>
            </p:cNvPr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565;p40">
              <a:extLst>
                <a:ext uri="{FF2B5EF4-FFF2-40B4-BE49-F238E27FC236}">
                  <a16:creationId xmlns:a16="http://schemas.microsoft.com/office/drawing/2014/main" id="{C1EDE6B1-056A-4F67-8DD4-94085C33C9D5}"/>
                </a:ext>
              </a:extLst>
            </p:cNvPr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566;p40">
              <a:extLst>
                <a:ext uri="{FF2B5EF4-FFF2-40B4-BE49-F238E27FC236}">
                  <a16:creationId xmlns:a16="http://schemas.microsoft.com/office/drawing/2014/main" id="{F85683E9-E2A0-42B8-81AD-326991B27DE0}"/>
                </a:ext>
              </a:extLst>
            </p:cNvPr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567;p40">
              <a:extLst>
                <a:ext uri="{FF2B5EF4-FFF2-40B4-BE49-F238E27FC236}">
                  <a16:creationId xmlns:a16="http://schemas.microsoft.com/office/drawing/2014/main" id="{B1B5E0D1-103A-4481-BEF5-287099794552}"/>
                </a:ext>
              </a:extLst>
            </p:cNvPr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568;p40">
              <a:extLst>
                <a:ext uri="{FF2B5EF4-FFF2-40B4-BE49-F238E27FC236}">
                  <a16:creationId xmlns:a16="http://schemas.microsoft.com/office/drawing/2014/main" id="{3203CB6A-FC55-4DE7-8DA3-522A1D85374C}"/>
                </a:ext>
              </a:extLst>
            </p:cNvPr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569;p40">
              <a:extLst>
                <a:ext uri="{FF2B5EF4-FFF2-40B4-BE49-F238E27FC236}">
                  <a16:creationId xmlns:a16="http://schemas.microsoft.com/office/drawing/2014/main" id="{DA0EB10C-F3E5-4ED2-9D54-14502E8E77E8}"/>
                </a:ext>
              </a:extLst>
            </p:cNvPr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570;p40">
              <a:extLst>
                <a:ext uri="{FF2B5EF4-FFF2-40B4-BE49-F238E27FC236}">
                  <a16:creationId xmlns:a16="http://schemas.microsoft.com/office/drawing/2014/main" id="{8F661142-961C-4D3A-8FC0-079CB821E4A2}"/>
                </a:ext>
              </a:extLst>
            </p:cNvPr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571;p40">
              <a:extLst>
                <a:ext uri="{FF2B5EF4-FFF2-40B4-BE49-F238E27FC236}">
                  <a16:creationId xmlns:a16="http://schemas.microsoft.com/office/drawing/2014/main" id="{62602412-FC64-40D9-B2AC-65A8D8B8CD36}"/>
                </a:ext>
              </a:extLst>
            </p:cNvPr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572;p40">
              <a:extLst>
                <a:ext uri="{FF2B5EF4-FFF2-40B4-BE49-F238E27FC236}">
                  <a16:creationId xmlns:a16="http://schemas.microsoft.com/office/drawing/2014/main" id="{624CA491-C7D8-45C9-BE10-A336AA15FD38}"/>
                </a:ext>
              </a:extLst>
            </p:cNvPr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573;p40">
              <a:extLst>
                <a:ext uri="{FF2B5EF4-FFF2-40B4-BE49-F238E27FC236}">
                  <a16:creationId xmlns:a16="http://schemas.microsoft.com/office/drawing/2014/main" id="{5F8EC6A8-4CE5-421E-A9C4-B7DBD8C0E0DD}"/>
                </a:ext>
              </a:extLst>
            </p:cNvPr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574;p40">
              <a:extLst>
                <a:ext uri="{FF2B5EF4-FFF2-40B4-BE49-F238E27FC236}">
                  <a16:creationId xmlns:a16="http://schemas.microsoft.com/office/drawing/2014/main" id="{5736647E-A68D-4FF2-85AA-EB662E8BAA75}"/>
                </a:ext>
              </a:extLst>
            </p:cNvPr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575;p40">
              <a:extLst>
                <a:ext uri="{FF2B5EF4-FFF2-40B4-BE49-F238E27FC236}">
                  <a16:creationId xmlns:a16="http://schemas.microsoft.com/office/drawing/2014/main" id="{923B1401-95F9-498A-BB8D-08704B897666}"/>
                </a:ext>
              </a:extLst>
            </p:cNvPr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576;p40">
              <a:extLst>
                <a:ext uri="{FF2B5EF4-FFF2-40B4-BE49-F238E27FC236}">
                  <a16:creationId xmlns:a16="http://schemas.microsoft.com/office/drawing/2014/main" id="{343045FA-091B-490A-97E2-45D14E9B1480}"/>
                </a:ext>
              </a:extLst>
            </p:cNvPr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577;p40">
              <a:extLst>
                <a:ext uri="{FF2B5EF4-FFF2-40B4-BE49-F238E27FC236}">
                  <a16:creationId xmlns:a16="http://schemas.microsoft.com/office/drawing/2014/main" id="{5E66E32A-87A6-4C51-B7EB-70E83C98E7F8}"/>
                </a:ext>
              </a:extLst>
            </p:cNvPr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578;p40">
              <a:extLst>
                <a:ext uri="{FF2B5EF4-FFF2-40B4-BE49-F238E27FC236}">
                  <a16:creationId xmlns:a16="http://schemas.microsoft.com/office/drawing/2014/main" id="{7B336266-DF7F-4058-A4CB-37ACC6342585}"/>
                </a:ext>
              </a:extLst>
            </p:cNvPr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579;p40">
              <a:extLst>
                <a:ext uri="{FF2B5EF4-FFF2-40B4-BE49-F238E27FC236}">
                  <a16:creationId xmlns:a16="http://schemas.microsoft.com/office/drawing/2014/main" id="{9EE87CAE-E82C-4CE8-B072-A38118DCDE41}"/>
                </a:ext>
              </a:extLst>
            </p:cNvPr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580;p40">
              <a:extLst>
                <a:ext uri="{FF2B5EF4-FFF2-40B4-BE49-F238E27FC236}">
                  <a16:creationId xmlns:a16="http://schemas.microsoft.com/office/drawing/2014/main" id="{7AA68053-EF1E-46D9-A392-3268F9BD8BAA}"/>
                </a:ext>
              </a:extLst>
            </p:cNvPr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581;p40">
              <a:extLst>
                <a:ext uri="{FF2B5EF4-FFF2-40B4-BE49-F238E27FC236}">
                  <a16:creationId xmlns:a16="http://schemas.microsoft.com/office/drawing/2014/main" id="{7F51BE2E-E85A-4DFA-B9BB-F49D83FD17CA}"/>
                </a:ext>
              </a:extLst>
            </p:cNvPr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582;p40">
              <a:extLst>
                <a:ext uri="{FF2B5EF4-FFF2-40B4-BE49-F238E27FC236}">
                  <a16:creationId xmlns:a16="http://schemas.microsoft.com/office/drawing/2014/main" id="{64432F23-A352-490A-B6E7-B2F4C53F9E6C}"/>
                </a:ext>
              </a:extLst>
            </p:cNvPr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583;p40">
              <a:extLst>
                <a:ext uri="{FF2B5EF4-FFF2-40B4-BE49-F238E27FC236}">
                  <a16:creationId xmlns:a16="http://schemas.microsoft.com/office/drawing/2014/main" id="{A906FC15-7125-46C4-8AD3-81EBE5FC0414}"/>
                </a:ext>
              </a:extLst>
            </p:cNvPr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584;p40">
              <a:extLst>
                <a:ext uri="{FF2B5EF4-FFF2-40B4-BE49-F238E27FC236}">
                  <a16:creationId xmlns:a16="http://schemas.microsoft.com/office/drawing/2014/main" id="{4F85282C-E4A6-4015-9EA5-844CB9B31823}"/>
                </a:ext>
              </a:extLst>
            </p:cNvPr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585;p40">
              <a:extLst>
                <a:ext uri="{FF2B5EF4-FFF2-40B4-BE49-F238E27FC236}">
                  <a16:creationId xmlns:a16="http://schemas.microsoft.com/office/drawing/2014/main" id="{B4DF3CDF-0D2E-400F-A7D2-8D8413C6B68B}"/>
                </a:ext>
              </a:extLst>
            </p:cNvPr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586;p40">
              <a:extLst>
                <a:ext uri="{FF2B5EF4-FFF2-40B4-BE49-F238E27FC236}">
                  <a16:creationId xmlns:a16="http://schemas.microsoft.com/office/drawing/2014/main" id="{EA43E144-82A1-49C6-B3A7-2FEDFBEAB07E}"/>
                </a:ext>
              </a:extLst>
            </p:cNvPr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587;p40">
              <a:extLst>
                <a:ext uri="{FF2B5EF4-FFF2-40B4-BE49-F238E27FC236}">
                  <a16:creationId xmlns:a16="http://schemas.microsoft.com/office/drawing/2014/main" id="{AB93E3E5-FFC5-4D19-B1C4-E109A546EF2A}"/>
                </a:ext>
              </a:extLst>
            </p:cNvPr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588;p40">
              <a:extLst>
                <a:ext uri="{FF2B5EF4-FFF2-40B4-BE49-F238E27FC236}">
                  <a16:creationId xmlns:a16="http://schemas.microsoft.com/office/drawing/2014/main" id="{9787A9FD-2725-47D2-848D-989AA156FCC2}"/>
                </a:ext>
              </a:extLst>
            </p:cNvPr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589;p40">
              <a:extLst>
                <a:ext uri="{FF2B5EF4-FFF2-40B4-BE49-F238E27FC236}">
                  <a16:creationId xmlns:a16="http://schemas.microsoft.com/office/drawing/2014/main" id="{0D002891-7DAB-4121-8AF2-40651D756A6C}"/>
                </a:ext>
              </a:extLst>
            </p:cNvPr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590;p40">
              <a:extLst>
                <a:ext uri="{FF2B5EF4-FFF2-40B4-BE49-F238E27FC236}">
                  <a16:creationId xmlns:a16="http://schemas.microsoft.com/office/drawing/2014/main" id="{E0224D61-D559-4287-A712-64C81CD2BE4B}"/>
                </a:ext>
              </a:extLst>
            </p:cNvPr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591;p40">
              <a:extLst>
                <a:ext uri="{FF2B5EF4-FFF2-40B4-BE49-F238E27FC236}">
                  <a16:creationId xmlns:a16="http://schemas.microsoft.com/office/drawing/2014/main" id="{4718FF0E-946F-4127-91DC-CC0EB98AFBEE}"/>
                </a:ext>
              </a:extLst>
            </p:cNvPr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592;p40">
              <a:extLst>
                <a:ext uri="{FF2B5EF4-FFF2-40B4-BE49-F238E27FC236}">
                  <a16:creationId xmlns:a16="http://schemas.microsoft.com/office/drawing/2014/main" id="{509A288A-175B-44B0-82D9-5149C6611AEA}"/>
                </a:ext>
              </a:extLst>
            </p:cNvPr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593;p40">
              <a:extLst>
                <a:ext uri="{FF2B5EF4-FFF2-40B4-BE49-F238E27FC236}">
                  <a16:creationId xmlns:a16="http://schemas.microsoft.com/office/drawing/2014/main" id="{3D2F63BE-6EFC-4736-90FE-5C66AF23EF39}"/>
                </a:ext>
              </a:extLst>
            </p:cNvPr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594;p40">
              <a:extLst>
                <a:ext uri="{FF2B5EF4-FFF2-40B4-BE49-F238E27FC236}">
                  <a16:creationId xmlns:a16="http://schemas.microsoft.com/office/drawing/2014/main" id="{6F3F2E7D-5258-4589-94EF-A5210CEF1256}"/>
                </a:ext>
              </a:extLst>
            </p:cNvPr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595;p40">
              <a:extLst>
                <a:ext uri="{FF2B5EF4-FFF2-40B4-BE49-F238E27FC236}">
                  <a16:creationId xmlns:a16="http://schemas.microsoft.com/office/drawing/2014/main" id="{E8117194-8C99-4264-B42E-A792719A2BA5}"/>
                </a:ext>
              </a:extLst>
            </p:cNvPr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596;p40">
              <a:extLst>
                <a:ext uri="{FF2B5EF4-FFF2-40B4-BE49-F238E27FC236}">
                  <a16:creationId xmlns:a16="http://schemas.microsoft.com/office/drawing/2014/main" id="{6D6DA03A-2544-4BBD-B65F-9C970A160DA0}"/>
                </a:ext>
              </a:extLst>
            </p:cNvPr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597;p40">
              <a:extLst>
                <a:ext uri="{FF2B5EF4-FFF2-40B4-BE49-F238E27FC236}">
                  <a16:creationId xmlns:a16="http://schemas.microsoft.com/office/drawing/2014/main" id="{365AE17D-7B64-4CED-AA21-57CEFBC579A7}"/>
                </a:ext>
              </a:extLst>
            </p:cNvPr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598;p40">
              <a:extLst>
                <a:ext uri="{FF2B5EF4-FFF2-40B4-BE49-F238E27FC236}">
                  <a16:creationId xmlns:a16="http://schemas.microsoft.com/office/drawing/2014/main" id="{456DB4CB-0353-43FA-BA0B-6134EE960FAE}"/>
                </a:ext>
              </a:extLst>
            </p:cNvPr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599;p40">
              <a:extLst>
                <a:ext uri="{FF2B5EF4-FFF2-40B4-BE49-F238E27FC236}">
                  <a16:creationId xmlns:a16="http://schemas.microsoft.com/office/drawing/2014/main" id="{15B8E933-8A00-47BE-ADAF-657ECA1F047C}"/>
                </a:ext>
              </a:extLst>
            </p:cNvPr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00;p40">
              <a:extLst>
                <a:ext uri="{FF2B5EF4-FFF2-40B4-BE49-F238E27FC236}">
                  <a16:creationId xmlns:a16="http://schemas.microsoft.com/office/drawing/2014/main" id="{C602FDDF-8EC4-4CA3-ACB5-AF3BC5B28900}"/>
                </a:ext>
              </a:extLst>
            </p:cNvPr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01;p40">
              <a:extLst>
                <a:ext uri="{FF2B5EF4-FFF2-40B4-BE49-F238E27FC236}">
                  <a16:creationId xmlns:a16="http://schemas.microsoft.com/office/drawing/2014/main" id="{2FCC4FAA-A099-4F5F-8608-D9F791340682}"/>
                </a:ext>
              </a:extLst>
            </p:cNvPr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602;p40">
              <a:extLst>
                <a:ext uri="{FF2B5EF4-FFF2-40B4-BE49-F238E27FC236}">
                  <a16:creationId xmlns:a16="http://schemas.microsoft.com/office/drawing/2014/main" id="{D19A57A2-1A27-4707-85E0-EB35E375D6F0}"/>
                </a:ext>
              </a:extLst>
            </p:cNvPr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603;p40">
              <a:extLst>
                <a:ext uri="{FF2B5EF4-FFF2-40B4-BE49-F238E27FC236}">
                  <a16:creationId xmlns:a16="http://schemas.microsoft.com/office/drawing/2014/main" id="{FC8D0FAB-D6C3-473B-A61E-6FD60231E62F}"/>
                </a:ext>
              </a:extLst>
            </p:cNvPr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604;p40">
              <a:extLst>
                <a:ext uri="{FF2B5EF4-FFF2-40B4-BE49-F238E27FC236}">
                  <a16:creationId xmlns:a16="http://schemas.microsoft.com/office/drawing/2014/main" id="{B7A6E6A1-FF5C-475F-8C4E-232C7EF745E1}"/>
                </a:ext>
              </a:extLst>
            </p:cNvPr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605;p40">
              <a:extLst>
                <a:ext uri="{FF2B5EF4-FFF2-40B4-BE49-F238E27FC236}">
                  <a16:creationId xmlns:a16="http://schemas.microsoft.com/office/drawing/2014/main" id="{17D030D7-C28B-42BB-BBF8-9263617E893B}"/>
                </a:ext>
              </a:extLst>
            </p:cNvPr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606;p40">
              <a:extLst>
                <a:ext uri="{FF2B5EF4-FFF2-40B4-BE49-F238E27FC236}">
                  <a16:creationId xmlns:a16="http://schemas.microsoft.com/office/drawing/2014/main" id="{C3D73C46-9799-47ED-8013-D3320953EC4E}"/>
                </a:ext>
              </a:extLst>
            </p:cNvPr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607;p40">
              <a:extLst>
                <a:ext uri="{FF2B5EF4-FFF2-40B4-BE49-F238E27FC236}">
                  <a16:creationId xmlns:a16="http://schemas.microsoft.com/office/drawing/2014/main" id="{59AE2341-5053-48F9-832E-BB5B9C88BAB1}"/>
                </a:ext>
              </a:extLst>
            </p:cNvPr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608;p40">
              <a:extLst>
                <a:ext uri="{FF2B5EF4-FFF2-40B4-BE49-F238E27FC236}">
                  <a16:creationId xmlns:a16="http://schemas.microsoft.com/office/drawing/2014/main" id="{6A56FF0A-B774-47FA-812B-837A3FF8AFC4}"/>
                </a:ext>
              </a:extLst>
            </p:cNvPr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609;p40">
              <a:extLst>
                <a:ext uri="{FF2B5EF4-FFF2-40B4-BE49-F238E27FC236}">
                  <a16:creationId xmlns:a16="http://schemas.microsoft.com/office/drawing/2014/main" id="{A9FAB5CA-0B71-4BE2-92D8-C305C39DCBF9}"/>
                </a:ext>
              </a:extLst>
            </p:cNvPr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610;p40">
              <a:extLst>
                <a:ext uri="{FF2B5EF4-FFF2-40B4-BE49-F238E27FC236}">
                  <a16:creationId xmlns:a16="http://schemas.microsoft.com/office/drawing/2014/main" id="{A87692B4-8CAA-47DD-960A-7138356B57E6}"/>
                </a:ext>
              </a:extLst>
            </p:cNvPr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611;p40">
              <a:extLst>
                <a:ext uri="{FF2B5EF4-FFF2-40B4-BE49-F238E27FC236}">
                  <a16:creationId xmlns:a16="http://schemas.microsoft.com/office/drawing/2014/main" id="{AD448D4E-10BC-4263-9BE5-11EB03CCA559}"/>
                </a:ext>
              </a:extLst>
            </p:cNvPr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612;p40">
              <a:extLst>
                <a:ext uri="{FF2B5EF4-FFF2-40B4-BE49-F238E27FC236}">
                  <a16:creationId xmlns:a16="http://schemas.microsoft.com/office/drawing/2014/main" id="{A3276C18-A56F-4500-ACC8-ED5CF5352EDA}"/>
                </a:ext>
              </a:extLst>
            </p:cNvPr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613;p40">
              <a:extLst>
                <a:ext uri="{FF2B5EF4-FFF2-40B4-BE49-F238E27FC236}">
                  <a16:creationId xmlns:a16="http://schemas.microsoft.com/office/drawing/2014/main" id="{E8E29C70-8D5B-48CE-A618-A6A9FFD0C138}"/>
                </a:ext>
              </a:extLst>
            </p:cNvPr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614;p40">
              <a:extLst>
                <a:ext uri="{FF2B5EF4-FFF2-40B4-BE49-F238E27FC236}">
                  <a16:creationId xmlns:a16="http://schemas.microsoft.com/office/drawing/2014/main" id="{B87D5B1B-62D3-4194-B200-CE6FE110A0AB}"/>
                </a:ext>
              </a:extLst>
            </p:cNvPr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615;p40">
              <a:extLst>
                <a:ext uri="{FF2B5EF4-FFF2-40B4-BE49-F238E27FC236}">
                  <a16:creationId xmlns:a16="http://schemas.microsoft.com/office/drawing/2014/main" id="{24E2D21D-B169-41D0-A6EF-244E2ADC69EF}"/>
                </a:ext>
              </a:extLst>
            </p:cNvPr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616;p40">
              <a:extLst>
                <a:ext uri="{FF2B5EF4-FFF2-40B4-BE49-F238E27FC236}">
                  <a16:creationId xmlns:a16="http://schemas.microsoft.com/office/drawing/2014/main" id="{2FDC89D1-5926-44E0-B118-9AD75380A668}"/>
                </a:ext>
              </a:extLst>
            </p:cNvPr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617;p40">
              <a:extLst>
                <a:ext uri="{FF2B5EF4-FFF2-40B4-BE49-F238E27FC236}">
                  <a16:creationId xmlns:a16="http://schemas.microsoft.com/office/drawing/2014/main" id="{EC85CC59-A941-43F6-8389-3B61BD7C5E98}"/>
                </a:ext>
              </a:extLst>
            </p:cNvPr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618;p40">
              <a:extLst>
                <a:ext uri="{FF2B5EF4-FFF2-40B4-BE49-F238E27FC236}">
                  <a16:creationId xmlns:a16="http://schemas.microsoft.com/office/drawing/2014/main" id="{33E30268-C38B-4C08-991B-6E3256BEC93A}"/>
                </a:ext>
              </a:extLst>
            </p:cNvPr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619;p40">
              <a:extLst>
                <a:ext uri="{FF2B5EF4-FFF2-40B4-BE49-F238E27FC236}">
                  <a16:creationId xmlns:a16="http://schemas.microsoft.com/office/drawing/2014/main" id="{09BE3558-1172-4BCB-A6FB-28D30CAC7334}"/>
                </a:ext>
              </a:extLst>
            </p:cNvPr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620;p40">
              <a:extLst>
                <a:ext uri="{FF2B5EF4-FFF2-40B4-BE49-F238E27FC236}">
                  <a16:creationId xmlns:a16="http://schemas.microsoft.com/office/drawing/2014/main" id="{EE841092-5E4C-42DD-85DE-E75BE90A82F4}"/>
                </a:ext>
              </a:extLst>
            </p:cNvPr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621;p40">
              <a:extLst>
                <a:ext uri="{FF2B5EF4-FFF2-40B4-BE49-F238E27FC236}">
                  <a16:creationId xmlns:a16="http://schemas.microsoft.com/office/drawing/2014/main" id="{68978EBB-35CB-479B-A8A4-4E5DF4EA4CDE}"/>
                </a:ext>
              </a:extLst>
            </p:cNvPr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22;p40">
              <a:extLst>
                <a:ext uri="{FF2B5EF4-FFF2-40B4-BE49-F238E27FC236}">
                  <a16:creationId xmlns:a16="http://schemas.microsoft.com/office/drawing/2014/main" id="{614808D3-397E-4E49-9557-D40833003322}"/>
                </a:ext>
              </a:extLst>
            </p:cNvPr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23;p40">
              <a:extLst>
                <a:ext uri="{FF2B5EF4-FFF2-40B4-BE49-F238E27FC236}">
                  <a16:creationId xmlns:a16="http://schemas.microsoft.com/office/drawing/2014/main" id="{67CF8623-0971-4923-A142-61FBE0D7A90F}"/>
                </a:ext>
              </a:extLst>
            </p:cNvPr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24;p40">
              <a:extLst>
                <a:ext uri="{FF2B5EF4-FFF2-40B4-BE49-F238E27FC236}">
                  <a16:creationId xmlns:a16="http://schemas.microsoft.com/office/drawing/2014/main" id="{1C9BECB9-0D94-4AA9-B0C9-9FB7C5285E3E}"/>
                </a:ext>
              </a:extLst>
            </p:cNvPr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25;p40">
              <a:extLst>
                <a:ext uri="{FF2B5EF4-FFF2-40B4-BE49-F238E27FC236}">
                  <a16:creationId xmlns:a16="http://schemas.microsoft.com/office/drawing/2014/main" id="{238B4DA0-BAFE-475E-9E50-CAADCD642E7B}"/>
                </a:ext>
              </a:extLst>
            </p:cNvPr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26;p40">
              <a:extLst>
                <a:ext uri="{FF2B5EF4-FFF2-40B4-BE49-F238E27FC236}">
                  <a16:creationId xmlns:a16="http://schemas.microsoft.com/office/drawing/2014/main" id="{EE5253E4-DE3D-4418-B477-D529DC592FD0}"/>
                </a:ext>
              </a:extLst>
            </p:cNvPr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27;p40">
              <a:extLst>
                <a:ext uri="{FF2B5EF4-FFF2-40B4-BE49-F238E27FC236}">
                  <a16:creationId xmlns:a16="http://schemas.microsoft.com/office/drawing/2014/main" id="{EEA42A6A-ED99-44B0-B6DD-51583EF73E51}"/>
                </a:ext>
              </a:extLst>
            </p:cNvPr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28;p40">
              <a:extLst>
                <a:ext uri="{FF2B5EF4-FFF2-40B4-BE49-F238E27FC236}">
                  <a16:creationId xmlns:a16="http://schemas.microsoft.com/office/drawing/2014/main" id="{EE46ED47-C8E5-4FC3-A7DF-82D7465B621F}"/>
                </a:ext>
              </a:extLst>
            </p:cNvPr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29;p40">
              <a:extLst>
                <a:ext uri="{FF2B5EF4-FFF2-40B4-BE49-F238E27FC236}">
                  <a16:creationId xmlns:a16="http://schemas.microsoft.com/office/drawing/2014/main" id="{EB239BD5-0B6C-488D-B803-E396E47AEFEC}"/>
                </a:ext>
              </a:extLst>
            </p:cNvPr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630;p40">
              <a:extLst>
                <a:ext uri="{FF2B5EF4-FFF2-40B4-BE49-F238E27FC236}">
                  <a16:creationId xmlns:a16="http://schemas.microsoft.com/office/drawing/2014/main" id="{41430241-A47F-46FF-BE8E-1ACEDE00D706}"/>
                </a:ext>
              </a:extLst>
            </p:cNvPr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631;p40">
              <a:extLst>
                <a:ext uri="{FF2B5EF4-FFF2-40B4-BE49-F238E27FC236}">
                  <a16:creationId xmlns:a16="http://schemas.microsoft.com/office/drawing/2014/main" id="{F789D143-11EF-4AE9-BF86-6DE6D68CE568}"/>
                </a:ext>
              </a:extLst>
            </p:cNvPr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632;p40">
              <a:extLst>
                <a:ext uri="{FF2B5EF4-FFF2-40B4-BE49-F238E27FC236}">
                  <a16:creationId xmlns:a16="http://schemas.microsoft.com/office/drawing/2014/main" id="{DD90FD6C-E748-4ABD-B0EE-852A8FC96CEC}"/>
                </a:ext>
              </a:extLst>
            </p:cNvPr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633;p40">
              <a:extLst>
                <a:ext uri="{FF2B5EF4-FFF2-40B4-BE49-F238E27FC236}">
                  <a16:creationId xmlns:a16="http://schemas.microsoft.com/office/drawing/2014/main" id="{FC5FF6E0-C753-4F6A-BF9B-560416420679}"/>
                </a:ext>
              </a:extLst>
            </p:cNvPr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634;p40">
              <a:extLst>
                <a:ext uri="{FF2B5EF4-FFF2-40B4-BE49-F238E27FC236}">
                  <a16:creationId xmlns:a16="http://schemas.microsoft.com/office/drawing/2014/main" id="{46CE18E1-C14F-4709-8A28-409CCF3BBFA3}"/>
                </a:ext>
              </a:extLst>
            </p:cNvPr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635;p40">
              <a:extLst>
                <a:ext uri="{FF2B5EF4-FFF2-40B4-BE49-F238E27FC236}">
                  <a16:creationId xmlns:a16="http://schemas.microsoft.com/office/drawing/2014/main" id="{88C10AE8-F41F-4F6C-9689-2E5901EA1631}"/>
                </a:ext>
              </a:extLst>
            </p:cNvPr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636;p40">
              <a:extLst>
                <a:ext uri="{FF2B5EF4-FFF2-40B4-BE49-F238E27FC236}">
                  <a16:creationId xmlns:a16="http://schemas.microsoft.com/office/drawing/2014/main" id="{3D472C95-FAAF-4E88-AF66-D7173FB84BBF}"/>
                </a:ext>
              </a:extLst>
            </p:cNvPr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637;p40">
              <a:extLst>
                <a:ext uri="{FF2B5EF4-FFF2-40B4-BE49-F238E27FC236}">
                  <a16:creationId xmlns:a16="http://schemas.microsoft.com/office/drawing/2014/main" id="{65DEB5D6-470A-4608-A46A-110947A8B85D}"/>
                </a:ext>
              </a:extLst>
            </p:cNvPr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38;p40">
              <a:extLst>
                <a:ext uri="{FF2B5EF4-FFF2-40B4-BE49-F238E27FC236}">
                  <a16:creationId xmlns:a16="http://schemas.microsoft.com/office/drawing/2014/main" id="{B9DEA1FD-71CB-4D0A-81C5-EBED843953A4}"/>
                </a:ext>
              </a:extLst>
            </p:cNvPr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639;p40">
              <a:extLst>
                <a:ext uri="{FF2B5EF4-FFF2-40B4-BE49-F238E27FC236}">
                  <a16:creationId xmlns:a16="http://schemas.microsoft.com/office/drawing/2014/main" id="{EBAC33ED-0391-4711-BB1C-91A1A243B290}"/>
                </a:ext>
              </a:extLst>
            </p:cNvPr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640;p40">
              <a:extLst>
                <a:ext uri="{FF2B5EF4-FFF2-40B4-BE49-F238E27FC236}">
                  <a16:creationId xmlns:a16="http://schemas.microsoft.com/office/drawing/2014/main" id="{A039C9AA-C0EF-47FB-B97D-127C38326BD7}"/>
                </a:ext>
              </a:extLst>
            </p:cNvPr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641;p40">
              <a:extLst>
                <a:ext uri="{FF2B5EF4-FFF2-40B4-BE49-F238E27FC236}">
                  <a16:creationId xmlns:a16="http://schemas.microsoft.com/office/drawing/2014/main" id="{F06DC9AA-9D4C-49B5-A3DC-1292E8151A58}"/>
                </a:ext>
              </a:extLst>
            </p:cNvPr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642;p40">
              <a:extLst>
                <a:ext uri="{FF2B5EF4-FFF2-40B4-BE49-F238E27FC236}">
                  <a16:creationId xmlns:a16="http://schemas.microsoft.com/office/drawing/2014/main" id="{4B215F89-A0C7-44D5-B0CB-03E6540B1CE2}"/>
                </a:ext>
              </a:extLst>
            </p:cNvPr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643;p40">
              <a:extLst>
                <a:ext uri="{FF2B5EF4-FFF2-40B4-BE49-F238E27FC236}">
                  <a16:creationId xmlns:a16="http://schemas.microsoft.com/office/drawing/2014/main" id="{84FE9798-7F8F-4FF6-8D19-BF68F7F4506E}"/>
                </a:ext>
              </a:extLst>
            </p:cNvPr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644;p40">
              <a:extLst>
                <a:ext uri="{FF2B5EF4-FFF2-40B4-BE49-F238E27FC236}">
                  <a16:creationId xmlns:a16="http://schemas.microsoft.com/office/drawing/2014/main" id="{02C03576-E792-40FD-8F30-A74B435F5FEA}"/>
                </a:ext>
              </a:extLst>
            </p:cNvPr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645;p40">
              <a:extLst>
                <a:ext uri="{FF2B5EF4-FFF2-40B4-BE49-F238E27FC236}">
                  <a16:creationId xmlns:a16="http://schemas.microsoft.com/office/drawing/2014/main" id="{E51BAFF5-4808-493D-A0FA-F18D46F63919}"/>
                </a:ext>
              </a:extLst>
            </p:cNvPr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646;p40">
              <a:extLst>
                <a:ext uri="{FF2B5EF4-FFF2-40B4-BE49-F238E27FC236}">
                  <a16:creationId xmlns:a16="http://schemas.microsoft.com/office/drawing/2014/main" id="{A147ABCE-4B4F-490F-B97A-67D07349E0B9}"/>
                </a:ext>
              </a:extLst>
            </p:cNvPr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647;p40">
              <a:extLst>
                <a:ext uri="{FF2B5EF4-FFF2-40B4-BE49-F238E27FC236}">
                  <a16:creationId xmlns:a16="http://schemas.microsoft.com/office/drawing/2014/main" id="{25CEA28F-C229-4192-9CE0-FE642455BB23}"/>
                </a:ext>
              </a:extLst>
            </p:cNvPr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648;p40">
              <a:extLst>
                <a:ext uri="{FF2B5EF4-FFF2-40B4-BE49-F238E27FC236}">
                  <a16:creationId xmlns:a16="http://schemas.microsoft.com/office/drawing/2014/main" id="{2F7D02DA-7799-4351-9617-319DC568AE7C}"/>
                </a:ext>
              </a:extLst>
            </p:cNvPr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649;p40">
              <a:extLst>
                <a:ext uri="{FF2B5EF4-FFF2-40B4-BE49-F238E27FC236}">
                  <a16:creationId xmlns:a16="http://schemas.microsoft.com/office/drawing/2014/main" id="{36288B17-6D60-4672-9F81-02B6F54AD601}"/>
                </a:ext>
              </a:extLst>
            </p:cNvPr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650;p40">
              <a:extLst>
                <a:ext uri="{FF2B5EF4-FFF2-40B4-BE49-F238E27FC236}">
                  <a16:creationId xmlns:a16="http://schemas.microsoft.com/office/drawing/2014/main" id="{E00AABE7-D70C-483A-B518-6EC55C291E24}"/>
                </a:ext>
              </a:extLst>
            </p:cNvPr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651;p40">
              <a:extLst>
                <a:ext uri="{FF2B5EF4-FFF2-40B4-BE49-F238E27FC236}">
                  <a16:creationId xmlns:a16="http://schemas.microsoft.com/office/drawing/2014/main" id="{FCB0EA59-D8D6-4927-8035-B1827F01DC3D}"/>
                </a:ext>
              </a:extLst>
            </p:cNvPr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652;p40">
              <a:extLst>
                <a:ext uri="{FF2B5EF4-FFF2-40B4-BE49-F238E27FC236}">
                  <a16:creationId xmlns:a16="http://schemas.microsoft.com/office/drawing/2014/main" id="{2240C104-A5B2-4A19-BF27-682FEAD57EF8}"/>
                </a:ext>
              </a:extLst>
            </p:cNvPr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653;p40">
              <a:extLst>
                <a:ext uri="{FF2B5EF4-FFF2-40B4-BE49-F238E27FC236}">
                  <a16:creationId xmlns:a16="http://schemas.microsoft.com/office/drawing/2014/main" id="{45AA339E-4CBB-4516-AA75-4C4DC6B22504}"/>
                </a:ext>
              </a:extLst>
            </p:cNvPr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54;p40">
              <a:extLst>
                <a:ext uri="{FF2B5EF4-FFF2-40B4-BE49-F238E27FC236}">
                  <a16:creationId xmlns:a16="http://schemas.microsoft.com/office/drawing/2014/main" id="{2501349F-E66F-44F9-A9C3-3E8173B10806}"/>
                </a:ext>
              </a:extLst>
            </p:cNvPr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55;p40">
              <a:extLst>
                <a:ext uri="{FF2B5EF4-FFF2-40B4-BE49-F238E27FC236}">
                  <a16:creationId xmlns:a16="http://schemas.microsoft.com/office/drawing/2014/main" id="{369BE7F9-C5CA-4F31-A1F5-5A3A0462DC9A}"/>
                </a:ext>
              </a:extLst>
            </p:cNvPr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56;p40">
              <a:extLst>
                <a:ext uri="{FF2B5EF4-FFF2-40B4-BE49-F238E27FC236}">
                  <a16:creationId xmlns:a16="http://schemas.microsoft.com/office/drawing/2014/main" id="{23C45D5D-A056-4ED0-9D75-A4BD7D515417}"/>
                </a:ext>
              </a:extLst>
            </p:cNvPr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57;p40">
              <a:extLst>
                <a:ext uri="{FF2B5EF4-FFF2-40B4-BE49-F238E27FC236}">
                  <a16:creationId xmlns:a16="http://schemas.microsoft.com/office/drawing/2014/main" id="{C2AE696F-FAA7-422D-A03F-75BDD85F8B32}"/>
                </a:ext>
              </a:extLst>
            </p:cNvPr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58;p40">
              <a:extLst>
                <a:ext uri="{FF2B5EF4-FFF2-40B4-BE49-F238E27FC236}">
                  <a16:creationId xmlns:a16="http://schemas.microsoft.com/office/drawing/2014/main" id="{977818E6-1937-4A59-B84C-43154B3AC23D}"/>
                </a:ext>
              </a:extLst>
            </p:cNvPr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59;p40">
              <a:extLst>
                <a:ext uri="{FF2B5EF4-FFF2-40B4-BE49-F238E27FC236}">
                  <a16:creationId xmlns:a16="http://schemas.microsoft.com/office/drawing/2014/main" id="{16DF31BD-1FFA-4BF8-9F1F-AF80F366C763}"/>
                </a:ext>
              </a:extLst>
            </p:cNvPr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60;p40">
              <a:extLst>
                <a:ext uri="{FF2B5EF4-FFF2-40B4-BE49-F238E27FC236}">
                  <a16:creationId xmlns:a16="http://schemas.microsoft.com/office/drawing/2014/main" id="{6ED73D0F-CB32-493C-AB0C-0150763338C7}"/>
                </a:ext>
              </a:extLst>
            </p:cNvPr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661;p40">
              <a:extLst>
                <a:ext uri="{FF2B5EF4-FFF2-40B4-BE49-F238E27FC236}">
                  <a16:creationId xmlns:a16="http://schemas.microsoft.com/office/drawing/2014/main" id="{15A3082C-FE95-49DD-8340-30EFEBAF8C9B}"/>
                </a:ext>
              </a:extLst>
            </p:cNvPr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662;p40">
              <a:extLst>
                <a:ext uri="{FF2B5EF4-FFF2-40B4-BE49-F238E27FC236}">
                  <a16:creationId xmlns:a16="http://schemas.microsoft.com/office/drawing/2014/main" id="{FB7947CD-97CC-4CEF-8DCC-9B1C9D7AC6B7}"/>
                </a:ext>
              </a:extLst>
            </p:cNvPr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663;p40">
              <a:extLst>
                <a:ext uri="{FF2B5EF4-FFF2-40B4-BE49-F238E27FC236}">
                  <a16:creationId xmlns:a16="http://schemas.microsoft.com/office/drawing/2014/main" id="{0B88761E-B668-4ADD-8C96-BF2315E41373}"/>
                </a:ext>
              </a:extLst>
            </p:cNvPr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664;p40">
              <a:extLst>
                <a:ext uri="{FF2B5EF4-FFF2-40B4-BE49-F238E27FC236}">
                  <a16:creationId xmlns:a16="http://schemas.microsoft.com/office/drawing/2014/main" id="{3C6E5418-13C0-4330-B43D-D7191DD519CD}"/>
                </a:ext>
              </a:extLst>
            </p:cNvPr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665;p40">
              <a:extLst>
                <a:ext uri="{FF2B5EF4-FFF2-40B4-BE49-F238E27FC236}">
                  <a16:creationId xmlns:a16="http://schemas.microsoft.com/office/drawing/2014/main" id="{7F7C0629-1A5E-4F1B-9E70-43AB4C640722}"/>
                </a:ext>
              </a:extLst>
            </p:cNvPr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666;p40">
              <a:extLst>
                <a:ext uri="{FF2B5EF4-FFF2-40B4-BE49-F238E27FC236}">
                  <a16:creationId xmlns:a16="http://schemas.microsoft.com/office/drawing/2014/main" id="{84F2A55C-CAAC-43DE-8037-0A6F22F66FC1}"/>
                </a:ext>
              </a:extLst>
            </p:cNvPr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667;p40">
              <a:extLst>
                <a:ext uri="{FF2B5EF4-FFF2-40B4-BE49-F238E27FC236}">
                  <a16:creationId xmlns:a16="http://schemas.microsoft.com/office/drawing/2014/main" id="{C927C502-39BB-425D-905D-263A56C7C9AB}"/>
                </a:ext>
              </a:extLst>
            </p:cNvPr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668;p40">
              <a:extLst>
                <a:ext uri="{FF2B5EF4-FFF2-40B4-BE49-F238E27FC236}">
                  <a16:creationId xmlns:a16="http://schemas.microsoft.com/office/drawing/2014/main" id="{A6FAFDCD-E72B-48FB-BFDA-E7920EC09782}"/>
                </a:ext>
              </a:extLst>
            </p:cNvPr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669;p40">
              <a:extLst>
                <a:ext uri="{FF2B5EF4-FFF2-40B4-BE49-F238E27FC236}">
                  <a16:creationId xmlns:a16="http://schemas.microsoft.com/office/drawing/2014/main" id="{AD3C4D5D-EE88-4115-8CF0-4FC41FB25DAE}"/>
                </a:ext>
              </a:extLst>
            </p:cNvPr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670;p40">
              <a:extLst>
                <a:ext uri="{FF2B5EF4-FFF2-40B4-BE49-F238E27FC236}">
                  <a16:creationId xmlns:a16="http://schemas.microsoft.com/office/drawing/2014/main" id="{2ACA74FD-4A05-4BEA-A314-26635B998C61}"/>
                </a:ext>
              </a:extLst>
            </p:cNvPr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671;p40">
              <a:extLst>
                <a:ext uri="{FF2B5EF4-FFF2-40B4-BE49-F238E27FC236}">
                  <a16:creationId xmlns:a16="http://schemas.microsoft.com/office/drawing/2014/main" id="{232D7979-A49C-4266-8E64-FE82FB8F9A91}"/>
                </a:ext>
              </a:extLst>
            </p:cNvPr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86" name="Google Shape;672;p40">
              <a:extLst>
                <a:ext uri="{FF2B5EF4-FFF2-40B4-BE49-F238E27FC236}">
                  <a16:creationId xmlns:a16="http://schemas.microsoft.com/office/drawing/2014/main" id="{A1D83D84-5868-42F6-865F-92971E1C459E}"/>
                </a:ext>
              </a:extLst>
            </p:cNvPr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673;p40">
              <a:extLst>
                <a:ext uri="{FF2B5EF4-FFF2-40B4-BE49-F238E27FC236}">
                  <a16:creationId xmlns:a16="http://schemas.microsoft.com/office/drawing/2014/main" id="{0EB24D98-2300-4C22-96FD-748978F33741}"/>
                </a:ext>
              </a:extLst>
            </p:cNvPr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674;p40">
              <a:extLst>
                <a:ext uri="{FF2B5EF4-FFF2-40B4-BE49-F238E27FC236}">
                  <a16:creationId xmlns:a16="http://schemas.microsoft.com/office/drawing/2014/main" id="{4C763CFC-B2E8-486A-B7AF-8BDE698B95C9}"/>
                </a:ext>
              </a:extLst>
            </p:cNvPr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675;p40">
              <a:extLst>
                <a:ext uri="{FF2B5EF4-FFF2-40B4-BE49-F238E27FC236}">
                  <a16:creationId xmlns:a16="http://schemas.microsoft.com/office/drawing/2014/main" id="{CFDCA8BE-582C-4429-B76F-719EDF76B267}"/>
                </a:ext>
              </a:extLst>
            </p:cNvPr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676;p40">
              <a:extLst>
                <a:ext uri="{FF2B5EF4-FFF2-40B4-BE49-F238E27FC236}">
                  <a16:creationId xmlns:a16="http://schemas.microsoft.com/office/drawing/2014/main" id="{89E5CA01-7C47-4A6F-B86B-D66107BAA31A}"/>
                </a:ext>
              </a:extLst>
            </p:cNvPr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677;p40">
              <a:extLst>
                <a:ext uri="{FF2B5EF4-FFF2-40B4-BE49-F238E27FC236}">
                  <a16:creationId xmlns:a16="http://schemas.microsoft.com/office/drawing/2014/main" id="{BD423FCA-1877-4431-8E40-14D927D9DDCC}"/>
                </a:ext>
              </a:extLst>
            </p:cNvPr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678;p40">
              <a:extLst>
                <a:ext uri="{FF2B5EF4-FFF2-40B4-BE49-F238E27FC236}">
                  <a16:creationId xmlns:a16="http://schemas.microsoft.com/office/drawing/2014/main" id="{2D8612F2-92EC-4517-89FF-5703208C9367}"/>
                </a:ext>
              </a:extLst>
            </p:cNvPr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679;p40">
              <a:extLst>
                <a:ext uri="{FF2B5EF4-FFF2-40B4-BE49-F238E27FC236}">
                  <a16:creationId xmlns:a16="http://schemas.microsoft.com/office/drawing/2014/main" id="{DF857E7D-FFCA-4357-B3EB-8EF40873C604}"/>
                </a:ext>
              </a:extLst>
            </p:cNvPr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680;p40">
              <a:extLst>
                <a:ext uri="{FF2B5EF4-FFF2-40B4-BE49-F238E27FC236}">
                  <a16:creationId xmlns:a16="http://schemas.microsoft.com/office/drawing/2014/main" id="{1732C493-7408-455C-AF11-A82D8D00160C}"/>
                </a:ext>
              </a:extLst>
            </p:cNvPr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681;p40">
              <a:extLst>
                <a:ext uri="{FF2B5EF4-FFF2-40B4-BE49-F238E27FC236}">
                  <a16:creationId xmlns:a16="http://schemas.microsoft.com/office/drawing/2014/main" id="{72DBE757-4310-4A8B-8B93-FA0B4D41821A}"/>
                </a:ext>
              </a:extLst>
            </p:cNvPr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682;p40">
              <a:extLst>
                <a:ext uri="{FF2B5EF4-FFF2-40B4-BE49-F238E27FC236}">
                  <a16:creationId xmlns:a16="http://schemas.microsoft.com/office/drawing/2014/main" id="{BC36E509-DE69-40FE-A33D-E8EA7C717BFA}"/>
                </a:ext>
              </a:extLst>
            </p:cNvPr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683;p40">
              <a:extLst>
                <a:ext uri="{FF2B5EF4-FFF2-40B4-BE49-F238E27FC236}">
                  <a16:creationId xmlns:a16="http://schemas.microsoft.com/office/drawing/2014/main" id="{FDE35A86-407F-46AE-9E03-34B5A5FB31FD}"/>
                </a:ext>
              </a:extLst>
            </p:cNvPr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684;p40">
              <a:extLst>
                <a:ext uri="{FF2B5EF4-FFF2-40B4-BE49-F238E27FC236}">
                  <a16:creationId xmlns:a16="http://schemas.microsoft.com/office/drawing/2014/main" id="{70A1DAA0-F1FA-48B0-BE96-D171A3F1987D}"/>
                </a:ext>
              </a:extLst>
            </p:cNvPr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685;p40">
              <a:extLst>
                <a:ext uri="{FF2B5EF4-FFF2-40B4-BE49-F238E27FC236}">
                  <a16:creationId xmlns:a16="http://schemas.microsoft.com/office/drawing/2014/main" id="{9B6B94D1-8FE7-470E-A96E-E5C4A9963334}"/>
                </a:ext>
              </a:extLst>
            </p:cNvPr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686;p40">
              <a:extLst>
                <a:ext uri="{FF2B5EF4-FFF2-40B4-BE49-F238E27FC236}">
                  <a16:creationId xmlns:a16="http://schemas.microsoft.com/office/drawing/2014/main" id="{23C4DF69-FA53-4210-B908-9A9AA42D488E}"/>
                </a:ext>
              </a:extLst>
            </p:cNvPr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687;p40">
              <a:extLst>
                <a:ext uri="{FF2B5EF4-FFF2-40B4-BE49-F238E27FC236}">
                  <a16:creationId xmlns:a16="http://schemas.microsoft.com/office/drawing/2014/main" id="{684D957E-CAB9-47D2-915D-CAC2DD291A79}"/>
                </a:ext>
              </a:extLst>
            </p:cNvPr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688;p40">
              <a:extLst>
                <a:ext uri="{FF2B5EF4-FFF2-40B4-BE49-F238E27FC236}">
                  <a16:creationId xmlns:a16="http://schemas.microsoft.com/office/drawing/2014/main" id="{5B83A839-1FDB-4C51-A4A5-4986B0BC094D}"/>
                </a:ext>
              </a:extLst>
            </p:cNvPr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689;p40">
              <a:extLst>
                <a:ext uri="{FF2B5EF4-FFF2-40B4-BE49-F238E27FC236}">
                  <a16:creationId xmlns:a16="http://schemas.microsoft.com/office/drawing/2014/main" id="{499CB7B8-074F-41F8-A3AC-A4D82A9E5A95}"/>
                </a:ext>
              </a:extLst>
            </p:cNvPr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690;p40">
              <a:extLst>
                <a:ext uri="{FF2B5EF4-FFF2-40B4-BE49-F238E27FC236}">
                  <a16:creationId xmlns:a16="http://schemas.microsoft.com/office/drawing/2014/main" id="{CE0719E5-5CD1-4869-9036-8C4B9B27268E}"/>
                </a:ext>
              </a:extLst>
            </p:cNvPr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691;p40">
              <a:extLst>
                <a:ext uri="{FF2B5EF4-FFF2-40B4-BE49-F238E27FC236}">
                  <a16:creationId xmlns:a16="http://schemas.microsoft.com/office/drawing/2014/main" id="{4D30B7EF-6FC5-46D2-92C5-6EFC7910E744}"/>
                </a:ext>
              </a:extLst>
            </p:cNvPr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692;p40">
              <a:extLst>
                <a:ext uri="{FF2B5EF4-FFF2-40B4-BE49-F238E27FC236}">
                  <a16:creationId xmlns:a16="http://schemas.microsoft.com/office/drawing/2014/main" id="{54B43073-EC87-464F-8E62-6502219556AC}"/>
                </a:ext>
              </a:extLst>
            </p:cNvPr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93;p40">
              <a:extLst>
                <a:ext uri="{FF2B5EF4-FFF2-40B4-BE49-F238E27FC236}">
                  <a16:creationId xmlns:a16="http://schemas.microsoft.com/office/drawing/2014/main" id="{062FE8E1-6EE5-48F4-B264-BD79C579D572}"/>
                </a:ext>
              </a:extLst>
            </p:cNvPr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694;p40">
              <a:extLst>
                <a:ext uri="{FF2B5EF4-FFF2-40B4-BE49-F238E27FC236}">
                  <a16:creationId xmlns:a16="http://schemas.microsoft.com/office/drawing/2014/main" id="{461F3B39-169E-495B-A2AF-8E0BD504C42C}"/>
                </a:ext>
              </a:extLst>
            </p:cNvPr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695;p40">
              <a:extLst>
                <a:ext uri="{FF2B5EF4-FFF2-40B4-BE49-F238E27FC236}">
                  <a16:creationId xmlns:a16="http://schemas.microsoft.com/office/drawing/2014/main" id="{61A4106E-D138-4CDC-B9ED-EEB181FE37FE}"/>
                </a:ext>
              </a:extLst>
            </p:cNvPr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96;p40">
              <a:extLst>
                <a:ext uri="{FF2B5EF4-FFF2-40B4-BE49-F238E27FC236}">
                  <a16:creationId xmlns:a16="http://schemas.microsoft.com/office/drawing/2014/main" id="{41EC31C1-778A-46BE-97E9-8F15FE4B75DD}"/>
                </a:ext>
              </a:extLst>
            </p:cNvPr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97;p40">
              <a:extLst>
                <a:ext uri="{FF2B5EF4-FFF2-40B4-BE49-F238E27FC236}">
                  <a16:creationId xmlns:a16="http://schemas.microsoft.com/office/drawing/2014/main" id="{D5F321AE-AE9D-4A3A-8536-9493847F519C}"/>
                </a:ext>
              </a:extLst>
            </p:cNvPr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698;p40">
              <a:extLst>
                <a:ext uri="{FF2B5EF4-FFF2-40B4-BE49-F238E27FC236}">
                  <a16:creationId xmlns:a16="http://schemas.microsoft.com/office/drawing/2014/main" id="{94E033A7-D7AE-4A93-B3C7-8FC8B456C5F8}"/>
                </a:ext>
              </a:extLst>
            </p:cNvPr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699;p40">
              <a:extLst>
                <a:ext uri="{FF2B5EF4-FFF2-40B4-BE49-F238E27FC236}">
                  <a16:creationId xmlns:a16="http://schemas.microsoft.com/office/drawing/2014/main" id="{EB9ED876-8763-41FB-8E69-6C882AB602A4}"/>
                </a:ext>
              </a:extLst>
            </p:cNvPr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700;p40">
              <a:extLst>
                <a:ext uri="{FF2B5EF4-FFF2-40B4-BE49-F238E27FC236}">
                  <a16:creationId xmlns:a16="http://schemas.microsoft.com/office/drawing/2014/main" id="{7C9F8165-FBFD-4ECA-924E-3AEBA8B8ECCF}"/>
                </a:ext>
              </a:extLst>
            </p:cNvPr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701;p40">
              <a:extLst>
                <a:ext uri="{FF2B5EF4-FFF2-40B4-BE49-F238E27FC236}">
                  <a16:creationId xmlns:a16="http://schemas.microsoft.com/office/drawing/2014/main" id="{8AFFD19A-D801-4985-89AC-B60B819687A8}"/>
                </a:ext>
              </a:extLst>
            </p:cNvPr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702;p40">
              <a:extLst>
                <a:ext uri="{FF2B5EF4-FFF2-40B4-BE49-F238E27FC236}">
                  <a16:creationId xmlns:a16="http://schemas.microsoft.com/office/drawing/2014/main" id="{305AFCA2-BA09-4D05-A8EA-6949E7BC574E}"/>
                </a:ext>
              </a:extLst>
            </p:cNvPr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703;p40">
              <a:extLst>
                <a:ext uri="{FF2B5EF4-FFF2-40B4-BE49-F238E27FC236}">
                  <a16:creationId xmlns:a16="http://schemas.microsoft.com/office/drawing/2014/main" id="{48859789-B4C3-4213-89D9-6A9FA066F6FF}"/>
                </a:ext>
              </a:extLst>
            </p:cNvPr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704;p40">
              <a:extLst>
                <a:ext uri="{FF2B5EF4-FFF2-40B4-BE49-F238E27FC236}">
                  <a16:creationId xmlns:a16="http://schemas.microsoft.com/office/drawing/2014/main" id="{3C8DA533-64A9-4B8D-89DD-E8E10D08B7F8}"/>
                </a:ext>
              </a:extLst>
            </p:cNvPr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705;p40">
              <a:extLst>
                <a:ext uri="{FF2B5EF4-FFF2-40B4-BE49-F238E27FC236}">
                  <a16:creationId xmlns:a16="http://schemas.microsoft.com/office/drawing/2014/main" id="{0FC0707C-63BB-417C-ADAA-595F19332EBB}"/>
                </a:ext>
              </a:extLst>
            </p:cNvPr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706;p40">
              <a:extLst>
                <a:ext uri="{FF2B5EF4-FFF2-40B4-BE49-F238E27FC236}">
                  <a16:creationId xmlns:a16="http://schemas.microsoft.com/office/drawing/2014/main" id="{D964A9BE-6295-43A4-8046-D4FAFAFDD2AD}"/>
                </a:ext>
              </a:extLst>
            </p:cNvPr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707;p40">
              <a:extLst>
                <a:ext uri="{FF2B5EF4-FFF2-40B4-BE49-F238E27FC236}">
                  <a16:creationId xmlns:a16="http://schemas.microsoft.com/office/drawing/2014/main" id="{D9CD4974-BA16-4E46-AA36-FBC8E62766B4}"/>
                </a:ext>
              </a:extLst>
            </p:cNvPr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708;p40">
              <a:extLst>
                <a:ext uri="{FF2B5EF4-FFF2-40B4-BE49-F238E27FC236}">
                  <a16:creationId xmlns:a16="http://schemas.microsoft.com/office/drawing/2014/main" id="{39506239-4377-4347-B0C7-10BB721381A9}"/>
                </a:ext>
              </a:extLst>
            </p:cNvPr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709;p40">
              <a:extLst>
                <a:ext uri="{FF2B5EF4-FFF2-40B4-BE49-F238E27FC236}">
                  <a16:creationId xmlns:a16="http://schemas.microsoft.com/office/drawing/2014/main" id="{FFDD35DF-401D-4199-AE1A-6C9A84C9E9A2}"/>
                </a:ext>
              </a:extLst>
            </p:cNvPr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710;p40">
              <a:extLst>
                <a:ext uri="{FF2B5EF4-FFF2-40B4-BE49-F238E27FC236}">
                  <a16:creationId xmlns:a16="http://schemas.microsoft.com/office/drawing/2014/main" id="{745586DC-3586-4E48-84DF-2724768D3D27}"/>
                </a:ext>
              </a:extLst>
            </p:cNvPr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711;p40">
              <a:extLst>
                <a:ext uri="{FF2B5EF4-FFF2-40B4-BE49-F238E27FC236}">
                  <a16:creationId xmlns:a16="http://schemas.microsoft.com/office/drawing/2014/main" id="{CC2AF336-0EE1-4C26-B868-95D8231C6440}"/>
                </a:ext>
              </a:extLst>
            </p:cNvPr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712;p40">
              <a:extLst>
                <a:ext uri="{FF2B5EF4-FFF2-40B4-BE49-F238E27FC236}">
                  <a16:creationId xmlns:a16="http://schemas.microsoft.com/office/drawing/2014/main" id="{6C38E46B-1DFF-4861-8BA3-60CAB32A3B3A}"/>
                </a:ext>
              </a:extLst>
            </p:cNvPr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713;p40">
              <a:extLst>
                <a:ext uri="{FF2B5EF4-FFF2-40B4-BE49-F238E27FC236}">
                  <a16:creationId xmlns:a16="http://schemas.microsoft.com/office/drawing/2014/main" id="{D8F62142-FF89-4242-87E8-B8C5530C3DE6}"/>
                </a:ext>
              </a:extLst>
            </p:cNvPr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714;p40">
              <a:extLst>
                <a:ext uri="{FF2B5EF4-FFF2-40B4-BE49-F238E27FC236}">
                  <a16:creationId xmlns:a16="http://schemas.microsoft.com/office/drawing/2014/main" id="{EF30C572-F8EE-44A6-83E0-69179D3A5878}"/>
                </a:ext>
              </a:extLst>
            </p:cNvPr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715;p40">
              <a:extLst>
                <a:ext uri="{FF2B5EF4-FFF2-40B4-BE49-F238E27FC236}">
                  <a16:creationId xmlns:a16="http://schemas.microsoft.com/office/drawing/2014/main" id="{14D1FEB9-A8A3-44FF-BED8-3725FA63DF93}"/>
                </a:ext>
              </a:extLst>
            </p:cNvPr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716;p40">
              <a:extLst>
                <a:ext uri="{FF2B5EF4-FFF2-40B4-BE49-F238E27FC236}">
                  <a16:creationId xmlns:a16="http://schemas.microsoft.com/office/drawing/2014/main" id="{595E8083-86B0-4B13-812D-EA6C419947D0}"/>
                </a:ext>
              </a:extLst>
            </p:cNvPr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717;p40">
              <a:extLst>
                <a:ext uri="{FF2B5EF4-FFF2-40B4-BE49-F238E27FC236}">
                  <a16:creationId xmlns:a16="http://schemas.microsoft.com/office/drawing/2014/main" id="{CBC24BFD-BB7D-4B71-8A1B-8A085F063133}"/>
                </a:ext>
              </a:extLst>
            </p:cNvPr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718;p40">
              <a:extLst>
                <a:ext uri="{FF2B5EF4-FFF2-40B4-BE49-F238E27FC236}">
                  <a16:creationId xmlns:a16="http://schemas.microsoft.com/office/drawing/2014/main" id="{C2ACAC9C-80BE-45EB-9D2E-B93D4792E6CD}"/>
                </a:ext>
              </a:extLst>
            </p:cNvPr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719;p40">
              <a:extLst>
                <a:ext uri="{FF2B5EF4-FFF2-40B4-BE49-F238E27FC236}">
                  <a16:creationId xmlns:a16="http://schemas.microsoft.com/office/drawing/2014/main" id="{4387DB2E-EAA1-4FE7-BBD4-21305FA31936}"/>
                </a:ext>
              </a:extLst>
            </p:cNvPr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720;p40">
              <a:extLst>
                <a:ext uri="{FF2B5EF4-FFF2-40B4-BE49-F238E27FC236}">
                  <a16:creationId xmlns:a16="http://schemas.microsoft.com/office/drawing/2014/main" id="{BA7A5698-70B8-4A74-BDE8-6CD66669B39C}"/>
                </a:ext>
              </a:extLst>
            </p:cNvPr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721;p40">
              <a:extLst>
                <a:ext uri="{FF2B5EF4-FFF2-40B4-BE49-F238E27FC236}">
                  <a16:creationId xmlns:a16="http://schemas.microsoft.com/office/drawing/2014/main" id="{9CD70C20-4886-4B51-82FE-D4709BE452D5}"/>
                </a:ext>
              </a:extLst>
            </p:cNvPr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722;p40">
              <a:extLst>
                <a:ext uri="{FF2B5EF4-FFF2-40B4-BE49-F238E27FC236}">
                  <a16:creationId xmlns:a16="http://schemas.microsoft.com/office/drawing/2014/main" id="{3A05A81C-B567-47A8-8AA1-EAB69C5CB223}"/>
                </a:ext>
              </a:extLst>
            </p:cNvPr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723;p40">
              <a:extLst>
                <a:ext uri="{FF2B5EF4-FFF2-40B4-BE49-F238E27FC236}">
                  <a16:creationId xmlns:a16="http://schemas.microsoft.com/office/drawing/2014/main" id="{D1A32919-A0A8-488B-8F01-21FF47DA4277}"/>
                </a:ext>
              </a:extLst>
            </p:cNvPr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724;p40">
              <a:extLst>
                <a:ext uri="{FF2B5EF4-FFF2-40B4-BE49-F238E27FC236}">
                  <a16:creationId xmlns:a16="http://schemas.microsoft.com/office/drawing/2014/main" id="{C8B21596-E3CE-4B06-A399-CCCC68A645F4}"/>
                </a:ext>
              </a:extLst>
            </p:cNvPr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725;p40">
              <a:extLst>
                <a:ext uri="{FF2B5EF4-FFF2-40B4-BE49-F238E27FC236}">
                  <a16:creationId xmlns:a16="http://schemas.microsoft.com/office/drawing/2014/main" id="{75CF5F2B-5580-4ABF-A894-2DCDD36EBB42}"/>
                </a:ext>
              </a:extLst>
            </p:cNvPr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726;p40">
              <a:extLst>
                <a:ext uri="{FF2B5EF4-FFF2-40B4-BE49-F238E27FC236}">
                  <a16:creationId xmlns:a16="http://schemas.microsoft.com/office/drawing/2014/main" id="{9E3014C3-18BF-4799-95DD-77D11EF4E2D8}"/>
                </a:ext>
              </a:extLst>
            </p:cNvPr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727;p40">
              <a:extLst>
                <a:ext uri="{FF2B5EF4-FFF2-40B4-BE49-F238E27FC236}">
                  <a16:creationId xmlns:a16="http://schemas.microsoft.com/office/drawing/2014/main" id="{B6442D49-F688-40D8-AEBC-0E75352A048F}"/>
                </a:ext>
              </a:extLst>
            </p:cNvPr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728;p40">
              <a:extLst>
                <a:ext uri="{FF2B5EF4-FFF2-40B4-BE49-F238E27FC236}">
                  <a16:creationId xmlns:a16="http://schemas.microsoft.com/office/drawing/2014/main" id="{99129A07-EF1B-4B18-8611-65CA9D3A7386}"/>
                </a:ext>
              </a:extLst>
            </p:cNvPr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729;p40">
              <a:extLst>
                <a:ext uri="{FF2B5EF4-FFF2-40B4-BE49-F238E27FC236}">
                  <a16:creationId xmlns:a16="http://schemas.microsoft.com/office/drawing/2014/main" id="{C71EEEC9-B0E3-4FAB-BF19-6E3D08C83221}"/>
                </a:ext>
              </a:extLst>
            </p:cNvPr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730;p40">
              <a:extLst>
                <a:ext uri="{FF2B5EF4-FFF2-40B4-BE49-F238E27FC236}">
                  <a16:creationId xmlns:a16="http://schemas.microsoft.com/office/drawing/2014/main" id="{8B297583-7D77-43CD-8D3D-594D1A83B1D4}"/>
                </a:ext>
              </a:extLst>
            </p:cNvPr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731;p40">
              <a:extLst>
                <a:ext uri="{FF2B5EF4-FFF2-40B4-BE49-F238E27FC236}">
                  <a16:creationId xmlns:a16="http://schemas.microsoft.com/office/drawing/2014/main" id="{9B3040E8-0403-4E67-98C9-5DB98DB7726A}"/>
                </a:ext>
              </a:extLst>
            </p:cNvPr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732;p40">
              <a:extLst>
                <a:ext uri="{FF2B5EF4-FFF2-40B4-BE49-F238E27FC236}">
                  <a16:creationId xmlns:a16="http://schemas.microsoft.com/office/drawing/2014/main" id="{51779634-C8B8-48A7-BCC4-4A8EE81041E0}"/>
                </a:ext>
              </a:extLst>
            </p:cNvPr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733;p40">
              <a:extLst>
                <a:ext uri="{FF2B5EF4-FFF2-40B4-BE49-F238E27FC236}">
                  <a16:creationId xmlns:a16="http://schemas.microsoft.com/office/drawing/2014/main" id="{CDEC3976-28A7-4572-A60C-FBCA0DA9D795}"/>
                </a:ext>
              </a:extLst>
            </p:cNvPr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734;p40">
              <a:extLst>
                <a:ext uri="{FF2B5EF4-FFF2-40B4-BE49-F238E27FC236}">
                  <a16:creationId xmlns:a16="http://schemas.microsoft.com/office/drawing/2014/main" id="{4B34AB85-6BF1-4BB0-B3CE-879EBE316C04}"/>
                </a:ext>
              </a:extLst>
            </p:cNvPr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735;p40">
              <a:extLst>
                <a:ext uri="{FF2B5EF4-FFF2-40B4-BE49-F238E27FC236}">
                  <a16:creationId xmlns:a16="http://schemas.microsoft.com/office/drawing/2014/main" id="{ACD1AA2A-9CB9-4674-9258-2CF9D3F457E1}"/>
                </a:ext>
              </a:extLst>
            </p:cNvPr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736;p40">
              <a:extLst>
                <a:ext uri="{FF2B5EF4-FFF2-40B4-BE49-F238E27FC236}">
                  <a16:creationId xmlns:a16="http://schemas.microsoft.com/office/drawing/2014/main" id="{7BD2FB93-BC50-4DC1-B9BE-EF48DFD8D843}"/>
                </a:ext>
              </a:extLst>
            </p:cNvPr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737;p40">
              <a:extLst>
                <a:ext uri="{FF2B5EF4-FFF2-40B4-BE49-F238E27FC236}">
                  <a16:creationId xmlns:a16="http://schemas.microsoft.com/office/drawing/2014/main" id="{9D179D20-1D9E-4797-A66F-78AB5513E114}"/>
                </a:ext>
              </a:extLst>
            </p:cNvPr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738;p40">
              <a:extLst>
                <a:ext uri="{FF2B5EF4-FFF2-40B4-BE49-F238E27FC236}">
                  <a16:creationId xmlns:a16="http://schemas.microsoft.com/office/drawing/2014/main" id="{D3EE9F26-5896-44CD-A4FC-82F92C4B0BC4}"/>
                </a:ext>
              </a:extLst>
            </p:cNvPr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739;p40">
              <a:extLst>
                <a:ext uri="{FF2B5EF4-FFF2-40B4-BE49-F238E27FC236}">
                  <a16:creationId xmlns:a16="http://schemas.microsoft.com/office/drawing/2014/main" id="{B387B37A-3EA0-409C-85FA-C817D50919A4}"/>
                </a:ext>
              </a:extLst>
            </p:cNvPr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740;p40">
              <a:extLst>
                <a:ext uri="{FF2B5EF4-FFF2-40B4-BE49-F238E27FC236}">
                  <a16:creationId xmlns:a16="http://schemas.microsoft.com/office/drawing/2014/main" id="{9A91434B-369A-4D49-BA4C-EDE843DD7485}"/>
                </a:ext>
              </a:extLst>
            </p:cNvPr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741;p40">
              <a:extLst>
                <a:ext uri="{FF2B5EF4-FFF2-40B4-BE49-F238E27FC236}">
                  <a16:creationId xmlns:a16="http://schemas.microsoft.com/office/drawing/2014/main" id="{708D4D40-5187-4E13-81FB-B15878B9F745}"/>
                </a:ext>
              </a:extLst>
            </p:cNvPr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742;p40">
              <a:extLst>
                <a:ext uri="{FF2B5EF4-FFF2-40B4-BE49-F238E27FC236}">
                  <a16:creationId xmlns:a16="http://schemas.microsoft.com/office/drawing/2014/main" id="{EAAC3C81-7FFF-48FF-B0D4-4E31E69F4440}"/>
                </a:ext>
              </a:extLst>
            </p:cNvPr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743;p40">
              <a:extLst>
                <a:ext uri="{FF2B5EF4-FFF2-40B4-BE49-F238E27FC236}">
                  <a16:creationId xmlns:a16="http://schemas.microsoft.com/office/drawing/2014/main" id="{6D561186-98B2-4EC1-B254-4E38ECE696AE}"/>
                </a:ext>
              </a:extLst>
            </p:cNvPr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744;p40">
              <a:extLst>
                <a:ext uri="{FF2B5EF4-FFF2-40B4-BE49-F238E27FC236}">
                  <a16:creationId xmlns:a16="http://schemas.microsoft.com/office/drawing/2014/main" id="{A20965A8-A0E3-44A1-AD1C-37424DB8D882}"/>
                </a:ext>
              </a:extLst>
            </p:cNvPr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745;p40">
              <a:extLst>
                <a:ext uri="{FF2B5EF4-FFF2-40B4-BE49-F238E27FC236}">
                  <a16:creationId xmlns:a16="http://schemas.microsoft.com/office/drawing/2014/main" id="{6757EBC1-5E21-47DA-A041-31CEDFAD590C}"/>
                </a:ext>
              </a:extLst>
            </p:cNvPr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746;p40">
              <a:extLst>
                <a:ext uri="{FF2B5EF4-FFF2-40B4-BE49-F238E27FC236}">
                  <a16:creationId xmlns:a16="http://schemas.microsoft.com/office/drawing/2014/main" id="{00DC75B6-6436-417A-B2C4-57E82423BE4A}"/>
                </a:ext>
              </a:extLst>
            </p:cNvPr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747;p40">
              <a:extLst>
                <a:ext uri="{FF2B5EF4-FFF2-40B4-BE49-F238E27FC236}">
                  <a16:creationId xmlns:a16="http://schemas.microsoft.com/office/drawing/2014/main" id="{BFD92E0F-B5BE-4237-9838-253DDA0B2EA3}"/>
                </a:ext>
              </a:extLst>
            </p:cNvPr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748;p40">
              <a:extLst>
                <a:ext uri="{FF2B5EF4-FFF2-40B4-BE49-F238E27FC236}">
                  <a16:creationId xmlns:a16="http://schemas.microsoft.com/office/drawing/2014/main" id="{1236AA56-4719-4FF5-9485-24A105298E06}"/>
                </a:ext>
              </a:extLst>
            </p:cNvPr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749;p40">
              <a:extLst>
                <a:ext uri="{FF2B5EF4-FFF2-40B4-BE49-F238E27FC236}">
                  <a16:creationId xmlns:a16="http://schemas.microsoft.com/office/drawing/2014/main" id="{9F709637-0F25-493F-8AC4-BFCDB9229340}"/>
                </a:ext>
              </a:extLst>
            </p:cNvPr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750;p40">
              <a:extLst>
                <a:ext uri="{FF2B5EF4-FFF2-40B4-BE49-F238E27FC236}">
                  <a16:creationId xmlns:a16="http://schemas.microsoft.com/office/drawing/2014/main" id="{206D4080-88CF-4C33-97B8-EF726306FFC5}"/>
                </a:ext>
              </a:extLst>
            </p:cNvPr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751;p40">
              <a:extLst>
                <a:ext uri="{FF2B5EF4-FFF2-40B4-BE49-F238E27FC236}">
                  <a16:creationId xmlns:a16="http://schemas.microsoft.com/office/drawing/2014/main" id="{091C3871-B5B9-4413-B9A9-FF9422B297CB}"/>
                </a:ext>
              </a:extLst>
            </p:cNvPr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752;p40">
              <a:extLst>
                <a:ext uri="{FF2B5EF4-FFF2-40B4-BE49-F238E27FC236}">
                  <a16:creationId xmlns:a16="http://schemas.microsoft.com/office/drawing/2014/main" id="{3E89B382-660F-431D-97D9-F122083E6B12}"/>
                </a:ext>
              </a:extLst>
            </p:cNvPr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753;p40">
              <a:extLst>
                <a:ext uri="{FF2B5EF4-FFF2-40B4-BE49-F238E27FC236}">
                  <a16:creationId xmlns:a16="http://schemas.microsoft.com/office/drawing/2014/main" id="{F6426451-1A97-4933-B509-D36B702ECB9C}"/>
                </a:ext>
              </a:extLst>
            </p:cNvPr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754;p40">
              <a:extLst>
                <a:ext uri="{FF2B5EF4-FFF2-40B4-BE49-F238E27FC236}">
                  <a16:creationId xmlns:a16="http://schemas.microsoft.com/office/drawing/2014/main" id="{4C9C44DB-1414-468B-B1D7-879EE5CA1786}"/>
                </a:ext>
              </a:extLst>
            </p:cNvPr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755;p40">
              <a:extLst>
                <a:ext uri="{FF2B5EF4-FFF2-40B4-BE49-F238E27FC236}">
                  <a16:creationId xmlns:a16="http://schemas.microsoft.com/office/drawing/2014/main" id="{5A0F0D6B-D6E9-4438-9918-37B3E7498D3D}"/>
                </a:ext>
              </a:extLst>
            </p:cNvPr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756;p40">
              <a:extLst>
                <a:ext uri="{FF2B5EF4-FFF2-40B4-BE49-F238E27FC236}">
                  <a16:creationId xmlns:a16="http://schemas.microsoft.com/office/drawing/2014/main" id="{7581C5E1-2817-4073-BF18-154DC918701E}"/>
                </a:ext>
              </a:extLst>
            </p:cNvPr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757;p40">
              <a:extLst>
                <a:ext uri="{FF2B5EF4-FFF2-40B4-BE49-F238E27FC236}">
                  <a16:creationId xmlns:a16="http://schemas.microsoft.com/office/drawing/2014/main" id="{946251CD-A9AF-4029-BED4-9B4720894D65}"/>
                </a:ext>
              </a:extLst>
            </p:cNvPr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758;p40">
              <a:extLst>
                <a:ext uri="{FF2B5EF4-FFF2-40B4-BE49-F238E27FC236}">
                  <a16:creationId xmlns:a16="http://schemas.microsoft.com/office/drawing/2014/main" id="{436788A9-FF68-42B5-B053-4ADB1B80D221}"/>
                </a:ext>
              </a:extLst>
            </p:cNvPr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759;p40">
              <a:extLst>
                <a:ext uri="{FF2B5EF4-FFF2-40B4-BE49-F238E27FC236}">
                  <a16:creationId xmlns:a16="http://schemas.microsoft.com/office/drawing/2014/main" id="{E722B057-DB94-46FA-BE44-2785D06404E8}"/>
                </a:ext>
              </a:extLst>
            </p:cNvPr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صورة 16">
            <a:extLst>
              <a:ext uri="{FF2B5EF4-FFF2-40B4-BE49-F238E27FC236}">
                <a16:creationId xmlns:a16="http://schemas.microsoft.com/office/drawing/2014/main" id="{8D3C2180-352D-47A7-A647-7B21EE8E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95500"/>
            <a:ext cx="8229600" cy="1308100"/>
          </a:xfrm>
          <a:prstGeom prst="rect">
            <a:avLst/>
          </a:prstGeom>
        </p:spPr>
      </p:pic>
      <p:sp>
        <p:nvSpPr>
          <p:cNvPr id="40" name="Google Shape;235;p40">
            <a:extLst>
              <a:ext uri="{FF2B5EF4-FFF2-40B4-BE49-F238E27FC236}">
                <a16:creationId xmlns:a16="http://schemas.microsoft.com/office/drawing/2014/main" id="{098AC815-3E7A-424D-8E8A-9FAED4A5EEA7}"/>
              </a:ext>
            </a:extLst>
          </p:cNvPr>
          <p:cNvSpPr txBox="1">
            <a:spLocks/>
          </p:cNvSpPr>
          <p:nvPr/>
        </p:nvSpPr>
        <p:spPr>
          <a:xfrm>
            <a:off x="587087" y="950688"/>
            <a:ext cx="8099713" cy="3597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0"/>
              <a:buFont typeface="Montserrat"/>
              <a:buNone/>
              <a:defRPr sz="55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Montserrat"/>
              <a:buNone/>
              <a:defRPr sz="1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800" dirty="0"/>
              <a:t>So, Can machine learning predict which customer will churn?</a:t>
            </a:r>
          </a:p>
          <a:p>
            <a:pPr algn="ctr"/>
            <a:r>
              <a:rPr lang="en-US" sz="4800" dirty="0"/>
              <a:t>We will see together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5898997" y="146769"/>
            <a:ext cx="2692399" cy="842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</a:t>
            </a:r>
            <a:endParaRPr dirty="0"/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75365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" name="عنوان فرعي 2">
            <a:extLst>
              <a:ext uri="{FF2B5EF4-FFF2-40B4-BE49-F238E27FC236}">
                <a16:creationId xmlns:a16="http://schemas.microsoft.com/office/drawing/2014/main" id="{76C10858-1112-4D04-84F8-D0B4CF98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09478" y="1011824"/>
            <a:ext cx="3714299" cy="27489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u="sng" dirty="0" err="1"/>
              <a:t>RowNumber</a:t>
            </a:r>
            <a:endParaRPr lang="en-US" sz="1800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u="sng" dirty="0" err="1"/>
              <a:t>CustomerId</a:t>
            </a:r>
            <a:endParaRPr lang="en-US" sz="1800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u="sng" dirty="0"/>
              <a:t>Surname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CreditScore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u="sng" dirty="0"/>
              <a:t>Geography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Gender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Tenure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Balance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NumOfProducts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HasCrCard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IsActiveMember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 err="1"/>
              <a:t>EstimatedSalary</a:t>
            </a:r>
            <a:endParaRPr lang="en-US" sz="18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/>
              <a:t>Exited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ar-SA" sz="1800" dirty="0"/>
          </a:p>
        </p:txBody>
      </p:sp>
    </p:spTree>
    <p:extLst>
      <p:ext uri="{BB962C8B-B14F-4D97-AF65-F5344CB8AC3E}">
        <p14:creationId xmlns:p14="http://schemas.microsoft.com/office/powerpoint/2010/main" val="23747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DB3B4187-507A-4FFA-9290-D3739F1C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</a:t>
            </a:r>
            <a:endParaRPr lang="ar-SA" dirty="0"/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9E2B428-9F5D-46FD-9D05-6ACD7A7A9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5" y="1254791"/>
            <a:ext cx="8778149" cy="320431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012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DB3B4187-507A-4FFA-9290-D3739F1C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427A97E-CE98-463C-BB50-DF404A561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" t="-1290" r="6867" b="1290"/>
          <a:stretch/>
        </p:blipFill>
        <p:spPr>
          <a:xfrm>
            <a:off x="3175273" y="1625774"/>
            <a:ext cx="2167141" cy="2218856"/>
          </a:xfrm>
          <a:prstGeom prst="rect">
            <a:avLst/>
          </a:prstGeom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026EB3C0-0E9F-4874-9025-66FA3C9D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9" y="1625774"/>
            <a:ext cx="2381250" cy="2124075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6DE530D-D2A1-4DDD-9B97-D0FC83D636D0}"/>
              </a:ext>
            </a:extLst>
          </p:cNvPr>
          <p:cNvSpPr txBox="1"/>
          <p:nvPr/>
        </p:nvSpPr>
        <p:spPr>
          <a:xfrm>
            <a:off x="2375254" y="2201334"/>
            <a:ext cx="5259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+</a:t>
            </a:r>
            <a:endParaRPr lang="ar-SA" sz="4800" dirty="0">
              <a:solidFill>
                <a:srgbClr val="002060"/>
              </a:solidFill>
            </a:endParaRP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2B3BF2FF-F7E9-4B7F-BD86-9EC143C6E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896" y="1625774"/>
            <a:ext cx="3377793" cy="2282292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7A5995A-DC48-4EEB-AA46-B0ECB891A21C}"/>
              </a:ext>
            </a:extLst>
          </p:cNvPr>
          <p:cNvSpPr txBox="1"/>
          <p:nvPr/>
        </p:nvSpPr>
        <p:spPr>
          <a:xfrm>
            <a:off x="5079419" y="2201334"/>
            <a:ext cx="5259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=</a:t>
            </a:r>
            <a:endParaRPr lang="ar-SA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4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2">
            <a:extLst>
              <a:ext uri="{FF2B5EF4-FFF2-40B4-BE49-F238E27FC236}">
                <a16:creationId xmlns:a16="http://schemas.microsoft.com/office/drawing/2014/main" id="{DB3B4187-507A-4FFA-9290-D3739F1C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 </a:t>
            </a:r>
            <a:endParaRPr lang="ar-SA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427A97E-CE98-463C-BB50-DF404A5613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" t="-1290" r="6867" b="1290"/>
          <a:stretch/>
        </p:blipFill>
        <p:spPr>
          <a:xfrm>
            <a:off x="3581541" y="1601375"/>
            <a:ext cx="2189402" cy="2241648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6DE530D-D2A1-4DDD-9B97-D0FC83D636D0}"/>
              </a:ext>
            </a:extLst>
          </p:cNvPr>
          <p:cNvSpPr txBox="1"/>
          <p:nvPr/>
        </p:nvSpPr>
        <p:spPr>
          <a:xfrm>
            <a:off x="2847068" y="2539584"/>
            <a:ext cx="5259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+</a:t>
            </a:r>
            <a:endParaRPr lang="ar-SA" sz="4800" dirty="0">
              <a:solidFill>
                <a:srgbClr val="002060"/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17A5995A-DC48-4EEB-AA46-B0ECB891A21C}"/>
              </a:ext>
            </a:extLst>
          </p:cNvPr>
          <p:cNvSpPr txBox="1"/>
          <p:nvPr/>
        </p:nvSpPr>
        <p:spPr>
          <a:xfrm>
            <a:off x="6102680" y="2539583"/>
            <a:ext cx="52599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=</a:t>
            </a:r>
            <a:endParaRPr lang="ar-SA" sz="4800" dirty="0">
              <a:solidFill>
                <a:srgbClr val="002060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A0DDC141-3934-4378-94AD-65E070392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575928" y="1892547"/>
            <a:ext cx="3936842" cy="2189401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6E919179-7A97-4D50-A018-8C846007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142592" y="1835542"/>
            <a:ext cx="3507524" cy="187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3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396821" y="39486"/>
            <a:ext cx="2564988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Tools</a:t>
            </a:r>
            <a:endParaRPr lang="en-US" dirty="0"/>
          </a:p>
        </p:txBody>
      </p:sp>
      <p:grpSp>
        <p:nvGrpSpPr>
          <p:cNvPr id="1253" name="Google Shape;1253;p47"/>
          <p:cNvGrpSpPr/>
          <p:nvPr/>
        </p:nvGrpSpPr>
        <p:grpSpPr>
          <a:xfrm>
            <a:off x="5719942" y="2960640"/>
            <a:ext cx="3611339" cy="2708386"/>
            <a:chOff x="6596575" y="1370725"/>
            <a:chExt cx="1792851" cy="1344579"/>
          </a:xfrm>
        </p:grpSpPr>
        <p:sp>
          <p:nvSpPr>
            <p:cNvPr id="1254" name="Google Shape;1254;p47"/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7"/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7"/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7"/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7"/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7"/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7"/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7"/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7"/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7"/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7"/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7"/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7"/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7"/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7"/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7"/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E43888FC-A6C8-4549-A285-55D0E56E7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91" y="725751"/>
            <a:ext cx="1315841" cy="1525279"/>
          </a:xfrm>
          <a:prstGeom prst="rect">
            <a:avLst/>
          </a:prstGeom>
        </p:spPr>
      </p:pic>
      <p:pic>
        <p:nvPicPr>
          <p:cNvPr id="7" name="صورة 6">
            <a:extLst>
              <a:ext uri="{FF2B5EF4-FFF2-40B4-BE49-F238E27FC236}">
                <a16:creationId xmlns:a16="http://schemas.microsoft.com/office/drawing/2014/main" id="{68A71066-6228-4A4C-9F5A-BBBF24FAA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361" y="2493596"/>
            <a:ext cx="2121143" cy="1141882"/>
          </a:xfrm>
          <a:prstGeom prst="rect">
            <a:avLst/>
          </a:prstGeom>
        </p:spPr>
      </p:pic>
      <p:pic>
        <p:nvPicPr>
          <p:cNvPr id="9" name="صورة 8">
            <a:extLst>
              <a:ext uri="{FF2B5EF4-FFF2-40B4-BE49-F238E27FC236}">
                <a16:creationId xmlns:a16="http://schemas.microsoft.com/office/drawing/2014/main" id="{12C8BFD2-A298-4317-B31C-C11493003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2" y="725751"/>
            <a:ext cx="1758057" cy="1758057"/>
          </a:xfrm>
          <a:prstGeom prst="rect">
            <a:avLst/>
          </a:prstGeom>
        </p:spPr>
      </p:pic>
      <p:pic>
        <p:nvPicPr>
          <p:cNvPr id="11" name="رسم 10">
            <a:extLst>
              <a:ext uri="{FF2B5EF4-FFF2-40B4-BE49-F238E27FC236}">
                <a16:creationId xmlns:a16="http://schemas.microsoft.com/office/drawing/2014/main" id="{FE53367C-2FF4-4D8C-8757-194041DA11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083" y="3095334"/>
            <a:ext cx="3105223" cy="7452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184</Words>
  <Application>Microsoft Office PowerPoint</Application>
  <PresentationFormat>عرض على الشاشة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21" baseType="lpstr">
      <vt:lpstr>Arial</vt:lpstr>
      <vt:lpstr>Montserrat</vt:lpstr>
      <vt:lpstr>Roboto Slab</vt:lpstr>
      <vt:lpstr>Ubuntu</vt:lpstr>
      <vt:lpstr>Open Sans</vt:lpstr>
      <vt:lpstr>Investor Social Media by Slidesgo</vt:lpstr>
      <vt:lpstr>Customer churn  in banking industry!</vt:lpstr>
      <vt:lpstr>TABLE OF CONTENTS</vt:lpstr>
      <vt:lpstr>Introduction </vt:lpstr>
      <vt:lpstr>عرض تقديمي في PowerPoint</vt:lpstr>
      <vt:lpstr>Data</vt:lpstr>
      <vt:lpstr>Data source</vt:lpstr>
      <vt:lpstr>Data Cleaning </vt:lpstr>
      <vt:lpstr>Data Cleaning </vt:lpstr>
      <vt:lpstr>Tools</vt:lpstr>
      <vt:lpstr>Algorithms</vt:lpstr>
      <vt:lpstr>Accuracy score vs Models </vt:lpstr>
      <vt:lpstr>Let's tune the Random Forest!</vt:lpstr>
      <vt:lpstr>Hyperparameter Tuning</vt:lpstr>
      <vt:lpstr>Conclusion</vt:lpstr>
      <vt:lpstr>Thank you! Do you have 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 in banking industry!</dc:title>
  <dc:creator>looly</dc:creator>
  <cp:lastModifiedBy>allo0o 1419</cp:lastModifiedBy>
  <cp:revision>2</cp:revision>
  <dcterms:modified xsi:type="dcterms:W3CDTF">2021-12-15T18:13:05Z</dcterms:modified>
</cp:coreProperties>
</file>