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9CEA-EABE-464A-AB97-7D4888067B8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304B-D821-46EF-92E4-AF45B5D3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275" y="847724"/>
            <a:ext cx="9144000" cy="4772025"/>
          </a:xfrm>
        </p:spPr>
        <p:txBody>
          <a:bodyPr>
            <a:normAutofit/>
          </a:bodyPr>
          <a:lstStyle/>
          <a:p>
            <a:r>
              <a:rPr lang="en-US" dirty="0" smtClean="0"/>
              <a:t>Name/ Alaa Osama Mohamed</a:t>
            </a:r>
            <a:br>
              <a:rPr lang="en-US" dirty="0" smtClean="0"/>
            </a:br>
            <a:r>
              <a:rPr lang="en-US" dirty="0" smtClean="0"/>
              <a:t>Task 1 / Basic Banking System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Name/ Alaa Osama Mohamed Task 1 / Basic Banking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Name/ Alaa Osama Mohamed Task 1 / Basic Banking System</dc:title>
  <dc:creator>elkarnk</dc:creator>
  <cp:lastModifiedBy>elkarnk</cp:lastModifiedBy>
  <cp:revision>2</cp:revision>
  <dcterms:created xsi:type="dcterms:W3CDTF">2022-03-20T21:24:29Z</dcterms:created>
  <dcterms:modified xsi:type="dcterms:W3CDTF">2022-03-20T21:45:44Z</dcterms:modified>
</cp:coreProperties>
</file>