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57" r:id="rId4"/>
    <p:sldId id="262" r:id="rId5"/>
    <p:sldId id="261" r:id="rId6"/>
    <p:sldId id="259" r:id="rId7"/>
    <p:sldId id="263" r:id="rId8"/>
    <p:sldId id="264" r:id="rId9"/>
    <p:sldId id="267" r:id="rId10"/>
    <p:sldId id="266" r:id="rId11"/>
    <p:sldId id="260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5" r:id="rId30"/>
    <p:sldId id="289" r:id="rId31"/>
    <p:sldId id="290" r:id="rId32"/>
    <p:sldId id="298" r:id="rId33"/>
    <p:sldId id="299" r:id="rId34"/>
    <p:sldId id="297" r:id="rId35"/>
    <p:sldId id="301" r:id="rId36"/>
    <p:sldId id="303" r:id="rId37"/>
    <p:sldId id="304" r:id="rId38"/>
    <p:sldId id="302" r:id="rId39"/>
    <p:sldId id="291" r:id="rId40"/>
    <p:sldId id="286" r:id="rId41"/>
    <p:sldId id="287" r:id="rId42"/>
    <p:sldId id="285" r:id="rId43"/>
    <p:sldId id="288" r:id="rId44"/>
    <p:sldId id="292" r:id="rId45"/>
    <p:sldId id="293" r:id="rId46"/>
    <p:sldId id="294" r:id="rId47"/>
    <p:sldId id="295" r:id="rId48"/>
    <p:sldId id="29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F30DC-10A1-46AD-9F05-784819D2A68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F5B43B6-6B1E-45C4-9E7A-CE33B3B84D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solidFill>
                <a:schemeClr val="tx2"/>
              </a:solidFill>
            </a:rPr>
            <a:t>Make Clustering </a:t>
          </a:r>
        </a:p>
      </dgm:t>
    </dgm:pt>
    <dgm:pt modelId="{57F66BDE-525F-4A6B-B295-8783C50EFB15}" type="parTrans" cxnId="{3204BEB0-AADB-4C0F-A63C-7157F9FA6FC5}">
      <dgm:prSet/>
      <dgm:spPr/>
      <dgm:t>
        <a:bodyPr/>
        <a:lstStyle/>
        <a:p>
          <a:endParaRPr lang="en-US"/>
        </a:p>
      </dgm:t>
    </dgm:pt>
    <dgm:pt modelId="{0395EC36-0F66-4D83-9E5C-044A6FA83B0E}" type="sibTrans" cxnId="{3204BEB0-AADB-4C0F-A63C-7157F9FA6FC5}">
      <dgm:prSet/>
      <dgm:spPr/>
      <dgm:t>
        <a:bodyPr/>
        <a:lstStyle/>
        <a:p>
          <a:endParaRPr lang="en-US"/>
        </a:p>
      </dgm:t>
    </dgm:pt>
    <dgm:pt modelId="{766D2E5B-1424-4892-80D2-4E7BE68856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solidFill>
                <a:schemeClr val="tx2"/>
              </a:solidFill>
            </a:rPr>
            <a:t>Predict Rating</a:t>
          </a:r>
        </a:p>
      </dgm:t>
    </dgm:pt>
    <dgm:pt modelId="{EF1AE2C2-EFE9-4480-A1CC-5B9C51874891}" type="parTrans" cxnId="{0FEBE4BE-17F8-421C-BB69-90D460236014}">
      <dgm:prSet/>
      <dgm:spPr/>
      <dgm:t>
        <a:bodyPr/>
        <a:lstStyle/>
        <a:p>
          <a:endParaRPr lang="en-US"/>
        </a:p>
      </dgm:t>
    </dgm:pt>
    <dgm:pt modelId="{DBD42909-31C5-4855-87A5-9303A2A0AF42}" type="sibTrans" cxnId="{0FEBE4BE-17F8-421C-BB69-90D460236014}">
      <dgm:prSet/>
      <dgm:spPr/>
      <dgm:t>
        <a:bodyPr/>
        <a:lstStyle/>
        <a:p>
          <a:endParaRPr lang="en-US"/>
        </a:p>
      </dgm:t>
    </dgm:pt>
    <dgm:pt modelId="{FD211722-0A0F-4B9F-98B3-12EF38AA07F2}" type="pres">
      <dgm:prSet presAssocID="{C52F30DC-10A1-46AD-9F05-784819D2A687}" presName="root" presStyleCnt="0">
        <dgm:presLayoutVars>
          <dgm:dir/>
          <dgm:resizeHandles val="exact"/>
        </dgm:presLayoutVars>
      </dgm:prSet>
      <dgm:spPr/>
    </dgm:pt>
    <dgm:pt modelId="{F7674BC2-A248-4BF5-9BBD-27C4F7F4EB0E}" type="pres">
      <dgm:prSet presAssocID="{1F5B43B6-6B1E-45C4-9E7A-CE33B3B84D2A}" presName="compNode" presStyleCnt="0"/>
      <dgm:spPr/>
    </dgm:pt>
    <dgm:pt modelId="{C94F7523-F6B1-4EF6-8F10-8C0F89531C21}" type="pres">
      <dgm:prSet presAssocID="{1F5B43B6-6B1E-45C4-9E7A-CE33B3B84D2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6518E3B-7D53-41DD-BB25-991A7F41B0D6}" type="pres">
      <dgm:prSet presAssocID="{1F5B43B6-6B1E-45C4-9E7A-CE33B3B84D2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CC01B4F-89D0-4E03-BCAF-1C5AD12256B3}" type="pres">
      <dgm:prSet presAssocID="{1F5B43B6-6B1E-45C4-9E7A-CE33B3B84D2A}" presName="spaceRect" presStyleCnt="0"/>
      <dgm:spPr/>
    </dgm:pt>
    <dgm:pt modelId="{A6DF4107-202A-4FC3-B90D-527F2F779457}" type="pres">
      <dgm:prSet presAssocID="{1F5B43B6-6B1E-45C4-9E7A-CE33B3B84D2A}" presName="textRect" presStyleLbl="revTx" presStyleIdx="0" presStyleCnt="2">
        <dgm:presLayoutVars>
          <dgm:chMax val="1"/>
          <dgm:chPref val="1"/>
        </dgm:presLayoutVars>
      </dgm:prSet>
      <dgm:spPr/>
    </dgm:pt>
    <dgm:pt modelId="{5550B625-A8B5-4903-99AE-1A5D7A6DA077}" type="pres">
      <dgm:prSet presAssocID="{0395EC36-0F66-4D83-9E5C-044A6FA83B0E}" presName="sibTrans" presStyleCnt="0"/>
      <dgm:spPr/>
    </dgm:pt>
    <dgm:pt modelId="{831FE6B8-B2F0-4992-B3AB-4FC6E08A0CF7}" type="pres">
      <dgm:prSet presAssocID="{766D2E5B-1424-4892-80D2-4E7BE6885628}" presName="compNode" presStyleCnt="0"/>
      <dgm:spPr/>
    </dgm:pt>
    <dgm:pt modelId="{7A9713F0-1BF2-45A4-BAF7-77AA74D47371}" type="pres">
      <dgm:prSet presAssocID="{766D2E5B-1424-4892-80D2-4E7BE688562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269F1B8-8FFB-410F-8524-D71C574BB1D4}" type="pres">
      <dgm:prSet presAssocID="{766D2E5B-1424-4892-80D2-4E7BE68856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D130344-9FD8-4509-9FE3-7C03C5600BAC}" type="pres">
      <dgm:prSet presAssocID="{766D2E5B-1424-4892-80D2-4E7BE6885628}" presName="spaceRect" presStyleCnt="0"/>
      <dgm:spPr/>
    </dgm:pt>
    <dgm:pt modelId="{C2A972F6-B1D9-4410-8E0D-F8963AE9C3E0}" type="pres">
      <dgm:prSet presAssocID="{766D2E5B-1424-4892-80D2-4E7BE688562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F197961-2BA2-4AF5-A7C6-C41DDCB4048B}" type="presOf" srcId="{766D2E5B-1424-4892-80D2-4E7BE6885628}" destId="{C2A972F6-B1D9-4410-8E0D-F8963AE9C3E0}" srcOrd="0" destOrd="0" presId="urn:microsoft.com/office/officeart/2018/5/layout/IconLeafLabelList"/>
    <dgm:cxn modelId="{EC37324C-A467-47CD-86BA-F228A65589D6}" type="presOf" srcId="{C52F30DC-10A1-46AD-9F05-784819D2A687}" destId="{FD211722-0A0F-4B9F-98B3-12EF38AA07F2}" srcOrd="0" destOrd="0" presId="urn:microsoft.com/office/officeart/2018/5/layout/IconLeafLabelList"/>
    <dgm:cxn modelId="{3204BEB0-AADB-4C0F-A63C-7157F9FA6FC5}" srcId="{C52F30DC-10A1-46AD-9F05-784819D2A687}" destId="{1F5B43B6-6B1E-45C4-9E7A-CE33B3B84D2A}" srcOrd="0" destOrd="0" parTransId="{57F66BDE-525F-4A6B-B295-8783C50EFB15}" sibTransId="{0395EC36-0F66-4D83-9E5C-044A6FA83B0E}"/>
    <dgm:cxn modelId="{0FEBE4BE-17F8-421C-BB69-90D460236014}" srcId="{C52F30DC-10A1-46AD-9F05-784819D2A687}" destId="{766D2E5B-1424-4892-80D2-4E7BE6885628}" srcOrd="1" destOrd="0" parTransId="{EF1AE2C2-EFE9-4480-A1CC-5B9C51874891}" sibTransId="{DBD42909-31C5-4855-87A5-9303A2A0AF42}"/>
    <dgm:cxn modelId="{B27B39E9-8C06-4EBF-9A49-72439645378F}" type="presOf" srcId="{1F5B43B6-6B1E-45C4-9E7A-CE33B3B84D2A}" destId="{A6DF4107-202A-4FC3-B90D-527F2F779457}" srcOrd="0" destOrd="0" presId="urn:microsoft.com/office/officeart/2018/5/layout/IconLeafLabelList"/>
    <dgm:cxn modelId="{D93B3011-CF07-469D-8C6E-F86874C077EA}" type="presParOf" srcId="{FD211722-0A0F-4B9F-98B3-12EF38AA07F2}" destId="{F7674BC2-A248-4BF5-9BBD-27C4F7F4EB0E}" srcOrd="0" destOrd="0" presId="urn:microsoft.com/office/officeart/2018/5/layout/IconLeafLabelList"/>
    <dgm:cxn modelId="{3764DA75-C1A9-4330-8D1D-623FF7C958C0}" type="presParOf" srcId="{F7674BC2-A248-4BF5-9BBD-27C4F7F4EB0E}" destId="{C94F7523-F6B1-4EF6-8F10-8C0F89531C21}" srcOrd="0" destOrd="0" presId="urn:microsoft.com/office/officeart/2018/5/layout/IconLeafLabelList"/>
    <dgm:cxn modelId="{C0F28827-3462-4882-8172-DBEAEA21DF4E}" type="presParOf" srcId="{F7674BC2-A248-4BF5-9BBD-27C4F7F4EB0E}" destId="{66518E3B-7D53-41DD-BB25-991A7F41B0D6}" srcOrd="1" destOrd="0" presId="urn:microsoft.com/office/officeart/2018/5/layout/IconLeafLabelList"/>
    <dgm:cxn modelId="{FF0E173D-A5FD-4420-A414-018D86CCFE93}" type="presParOf" srcId="{F7674BC2-A248-4BF5-9BBD-27C4F7F4EB0E}" destId="{3CC01B4F-89D0-4E03-BCAF-1C5AD12256B3}" srcOrd="2" destOrd="0" presId="urn:microsoft.com/office/officeart/2018/5/layout/IconLeafLabelList"/>
    <dgm:cxn modelId="{6D1FA81A-8FCB-4F73-B35D-0F7AFC854A4A}" type="presParOf" srcId="{F7674BC2-A248-4BF5-9BBD-27C4F7F4EB0E}" destId="{A6DF4107-202A-4FC3-B90D-527F2F779457}" srcOrd="3" destOrd="0" presId="urn:microsoft.com/office/officeart/2018/5/layout/IconLeafLabelList"/>
    <dgm:cxn modelId="{6E61A8AE-32FF-4C88-B89A-4FFAF0DFCE37}" type="presParOf" srcId="{FD211722-0A0F-4B9F-98B3-12EF38AA07F2}" destId="{5550B625-A8B5-4903-99AE-1A5D7A6DA077}" srcOrd="1" destOrd="0" presId="urn:microsoft.com/office/officeart/2018/5/layout/IconLeafLabelList"/>
    <dgm:cxn modelId="{3258BA10-0238-4DAF-9348-4454DABE1043}" type="presParOf" srcId="{FD211722-0A0F-4B9F-98B3-12EF38AA07F2}" destId="{831FE6B8-B2F0-4992-B3AB-4FC6E08A0CF7}" srcOrd="2" destOrd="0" presId="urn:microsoft.com/office/officeart/2018/5/layout/IconLeafLabelList"/>
    <dgm:cxn modelId="{115761B5-B5CA-4C9F-99D7-2645245E3EE8}" type="presParOf" srcId="{831FE6B8-B2F0-4992-B3AB-4FC6E08A0CF7}" destId="{7A9713F0-1BF2-45A4-BAF7-77AA74D47371}" srcOrd="0" destOrd="0" presId="urn:microsoft.com/office/officeart/2018/5/layout/IconLeafLabelList"/>
    <dgm:cxn modelId="{1E7C9965-C38E-4DCD-848D-7F53DAFC88A4}" type="presParOf" srcId="{831FE6B8-B2F0-4992-B3AB-4FC6E08A0CF7}" destId="{6269F1B8-8FFB-410F-8524-D71C574BB1D4}" srcOrd="1" destOrd="0" presId="urn:microsoft.com/office/officeart/2018/5/layout/IconLeafLabelList"/>
    <dgm:cxn modelId="{21893DC2-21BB-4E0B-8D93-0D10F41A4C96}" type="presParOf" srcId="{831FE6B8-B2F0-4992-B3AB-4FC6E08A0CF7}" destId="{9D130344-9FD8-4509-9FE3-7C03C5600BAC}" srcOrd="2" destOrd="0" presId="urn:microsoft.com/office/officeart/2018/5/layout/IconLeafLabelList"/>
    <dgm:cxn modelId="{50EC6839-08BF-4E48-80B4-E9D5C468CB43}" type="presParOf" srcId="{831FE6B8-B2F0-4992-B3AB-4FC6E08A0CF7}" destId="{C2A972F6-B1D9-4410-8E0D-F8963AE9C3E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C05C5B-C126-439A-A23D-366575DF5D8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06ACB67-0A62-45BA-A7EA-46FED11FE30E}">
      <dgm:prSet/>
      <dgm:spPr/>
      <dgm:t>
        <a:bodyPr/>
        <a:lstStyle/>
        <a:p>
          <a:r>
            <a:rPr lang="en-US" dirty="0"/>
            <a:t>We have 2 CSVs:</a:t>
          </a:r>
        </a:p>
      </dgm:t>
    </dgm:pt>
    <dgm:pt modelId="{5BADD967-FCDE-4FA2-8BE0-864229308997}" type="parTrans" cxnId="{35F0584B-CE21-4390-B3B3-1CD27973B755}">
      <dgm:prSet/>
      <dgm:spPr/>
      <dgm:t>
        <a:bodyPr/>
        <a:lstStyle/>
        <a:p>
          <a:endParaRPr lang="en-US"/>
        </a:p>
      </dgm:t>
    </dgm:pt>
    <dgm:pt modelId="{F68DE9F6-7786-44B8-ADFC-EF12653A70C5}" type="sibTrans" cxnId="{35F0584B-CE21-4390-B3B3-1CD27973B755}">
      <dgm:prSet/>
      <dgm:spPr/>
      <dgm:t>
        <a:bodyPr/>
        <a:lstStyle/>
        <a:p>
          <a:endParaRPr lang="en-US"/>
        </a:p>
      </dgm:t>
    </dgm:pt>
    <dgm:pt modelId="{D812B104-014B-4A29-A640-9B6DC0266F3C}">
      <dgm:prSet custT="1"/>
      <dgm:spPr/>
      <dgm:t>
        <a:bodyPr/>
        <a:lstStyle/>
        <a:p>
          <a:r>
            <a:rPr lang="en-US" sz="3600" dirty="0" err="1">
              <a:solidFill>
                <a:schemeClr val="tx2"/>
              </a:solidFill>
            </a:rPr>
            <a:t>googleplaystore</a:t>
          </a:r>
          <a:endParaRPr lang="en-US" sz="3600" dirty="0">
            <a:solidFill>
              <a:schemeClr val="tx2"/>
            </a:solidFill>
          </a:endParaRPr>
        </a:p>
      </dgm:t>
    </dgm:pt>
    <dgm:pt modelId="{FBF4AD58-9762-475E-A2DB-58F2DFB242D5}" type="parTrans" cxnId="{B5D45634-2F8E-4B55-8200-1FFA3DDF532B}">
      <dgm:prSet/>
      <dgm:spPr/>
      <dgm:t>
        <a:bodyPr/>
        <a:lstStyle/>
        <a:p>
          <a:endParaRPr lang="en-US"/>
        </a:p>
      </dgm:t>
    </dgm:pt>
    <dgm:pt modelId="{55D752F0-5493-4CE0-B2DA-65FE42398A48}" type="sibTrans" cxnId="{B5D45634-2F8E-4B55-8200-1FFA3DDF532B}">
      <dgm:prSet/>
      <dgm:spPr/>
      <dgm:t>
        <a:bodyPr/>
        <a:lstStyle/>
        <a:p>
          <a:endParaRPr lang="en-US"/>
        </a:p>
      </dgm:t>
    </dgm:pt>
    <dgm:pt modelId="{08F834A3-D436-4F09-828A-4494B45035CA}">
      <dgm:prSet custT="1"/>
      <dgm:spPr/>
      <dgm:t>
        <a:bodyPr/>
        <a:lstStyle/>
        <a:p>
          <a:r>
            <a:rPr lang="en-US" sz="3600" dirty="0" err="1">
              <a:solidFill>
                <a:schemeClr val="tx2"/>
              </a:solidFill>
            </a:rPr>
            <a:t>Googleplaystore</a:t>
          </a:r>
          <a:r>
            <a:rPr lang="en-US" sz="3600" dirty="0">
              <a:solidFill>
                <a:schemeClr val="tx2"/>
              </a:solidFill>
            </a:rPr>
            <a:t> user reviews</a:t>
          </a:r>
        </a:p>
      </dgm:t>
    </dgm:pt>
    <dgm:pt modelId="{A89373CA-6770-4F41-ADE5-20651FD7991B}" type="parTrans" cxnId="{B74D0AA3-2DD5-4B3D-B360-72A54DBD25AD}">
      <dgm:prSet/>
      <dgm:spPr/>
      <dgm:t>
        <a:bodyPr/>
        <a:lstStyle/>
        <a:p>
          <a:endParaRPr lang="en-US"/>
        </a:p>
      </dgm:t>
    </dgm:pt>
    <dgm:pt modelId="{CA6C05F1-C339-4AD1-9AC2-9EE99EA74812}" type="sibTrans" cxnId="{B74D0AA3-2DD5-4B3D-B360-72A54DBD25AD}">
      <dgm:prSet/>
      <dgm:spPr/>
      <dgm:t>
        <a:bodyPr/>
        <a:lstStyle/>
        <a:p>
          <a:endParaRPr lang="en-US"/>
        </a:p>
      </dgm:t>
    </dgm:pt>
    <dgm:pt modelId="{E791C966-B34C-4067-A6F2-99D339666DC9}" type="pres">
      <dgm:prSet presAssocID="{AAC05C5B-C126-439A-A23D-366575DF5D85}" presName="linear" presStyleCnt="0">
        <dgm:presLayoutVars>
          <dgm:animLvl val="lvl"/>
          <dgm:resizeHandles val="exact"/>
        </dgm:presLayoutVars>
      </dgm:prSet>
      <dgm:spPr/>
    </dgm:pt>
    <dgm:pt modelId="{89F128A5-3DE3-44F3-B6B5-189C419C0871}" type="pres">
      <dgm:prSet presAssocID="{E06ACB67-0A62-45BA-A7EA-46FED11FE30E}" presName="parentText" presStyleLbl="node1" presStyleIdx="0" presStyleCnt="1" custScaleY="40900" custLinFactNeighborY="-7117">
        <dgm:presLayoutVars>
          <dgm:chMax val="0"/>
          <dgm:bulletEnabled val="1"/>
        </dgm:presLayoutVars>
      </dgm:prSet>
      <dgm:spPr/>
    </dgm:pt>
    <dgm:pt modelId="{267D3EF1-B0EA-4ED8-8318-D9588B4ED8CE}" type="pres">
      <dgm:prSet presAssocID="{E06ACB67-0A62-45BA-A7EA-46FED11FE30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A6E8B1C-D069-49C1-9695-05E9AEB01338}" type="presOf" srcId="{D812B104-014B-4A29-A640-9B6DC0266F3C}" destId="{267D3EF1-B0EA-4ED8-8318-D9588B4ED8CE}" srcOrd="0" destOrd="0" presId="urn:microsoft.com/office/officeart/2005/8/layout/vList2"/>
    <dgm:cxn modelId="{B5D45634-2F8E-4B55-8200-1FFA3DDF532B}" srcId="{E06ACB67-0A62-45BA-A7EA-46FED11FE30E}" destId="{D812B104-014B-4A29-A640-9B6DC0266F3C}" srcOrd="0" destOrd="0" parTransId="{FBF4AD58-9762-475E-A2DB-58F2DFB242D5}" sibTransId="{55D752F0-5493-4CE0-B2DA-65FE42398A48}"/>
    <dgm:cxn modelId="{35F0584B-CE21-4390-B3B3-1CD27973B755}" srcId="{AAC05C5B-C126-439A-A23D-366575DF5D85}" destId="{E06ACB67-0A62-45BA-A7EA-46FED11FE30E}" srcOrd="0" destOrd="0" parTransId="{5BADD967-FCDE-4FA2-8BE0-864229308997}" sibTransId="{F68DE9F6-7786-44B8-ADFC-EF12653A70C5}"/>
    <dgm:cxn modelId="{6BB2DE50-1BDE-4476-A7DC-7343BD8689A4}" type="presOf" srcId="{AAC05C5B-C126-439A-A23D-366575DF5D85}" destId="{E791C966-B34C-4067-A6F2-99D339666DC9}" srcOrd="0" destOrd="0" presId="urn:microsoft.com/office/officeart/2005/8/layout/vList2"/>
    <dgm:cxn modelId="{A62DAB79-EA42-4E2D-B63A-75C7AFC290C4}" type="presOf" srcId="{08F834A3-D436-4F09-828A-4494B45035CA}" destId="{267D3EF1-B0EA-4ED8-8318-D9588B4ED8CE}" srcOrd="0" destOrd="1" presId="urn:microsoft.com/office/officeart/2005/8/layout/vList2"/>
    <dgm:cxn modelId="{B74D0AA3-2DD5-4B3D-B360-72A54DBD25AD}" srcId="{E06ACB67-0A62-45BA-A7EA-46FED11FE30E}" destId="{08F834A3-D436-4F09-828A-4494B45035CA}" srcOrd="1" destOrd="0" parTransId="{A89373CA-6770-4F41-ADE5-20651FD7991B}" sibTransId="{CA6C05F1-C339-4AD1-9AC2-9EE99EA74812}"/>
    <dgm:cxn modelId="{FD10F7B8-9767-4BE5-BEDE-CFFB4A4E9383}" type="presOf" srcId="{E06ACB67-0A62-45BA-A7EA-46FED11FE30E}" destId="{89F128A5-3DE3-44F3-B6B5-189C419C0871}" srcOrd="0" destOrd="0" presId="urn:microsoft.com/office/officeart/2005/8/layout/vList2"/>
    <dgm:cxn modelId="{52312B84-72A9-4538-BF40-FC76741770EC}" type="presParOf" srcId="{E791C966-B34C-4067-A6F2-99D339666DC9}" destId="{89F128A5-3DE3-44F3-B6B5-189C419C0871}" srcOrd="0" destOrd="0" presId="urn:microsoft.com/office/officeart/2005/8/layout/vList2"/>
    <dgm:cxn modelId="{26D98281-8139-4E60-A7ED-DB31323D225B}" type="presParOf" srcId="{E791C966-B34C-4067-A6F2-99D339666DC9}" destId="{267D3EF1-B0EA-4ED8-8318-D9588B4ED8C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F7523-F6B1-4EF6-8F10-8C0F89531C21}">
      <dsp:nvSpPr>
        <dsp:cNvPr id="0" name=""/>
        <dsp:cNvSpPr/>
      </dsp:nvSpPr>
      <dsp:spPr>
        <a:xfrm>
          <a:off x="204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18E3B-7D53-41DD-BB25-991A7F41B0D6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F4107-202A-4FC3-B90D-527F2F779457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b="1" kern="1200" dirty="0">
              <a:solidFill>
                <a:schemeClr val="tx2"/>
              </a:solidFill>
            </a:rPr>
            <a:t>Make Clustering </a:t>
          </a:r>
        </a:p>
      </dsp:txBody>
      <dsp:txXfrm>
        <a:off x="1342800" y="3054438"/>
        <a:ext cx="3600000" cy="720000"/>
      </dsp:txXfrm>
    </dsp:sp>
    <dsp:sp modelId="{7A9713F0-1BF2-45A4-BAF7-77AA74D47371}">
      <dsp:nvSpPr>
        <dsp:cNvPr id="0" name=""/>
        <dsp:cNvSpPr/>
      </dsp:nvSpPr>
      <dsp:spPr>
        <a:xfrm>
          <a:off x="627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9F1B8-8FFB-410F-8524-D71C574BB1D4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972F6-B1D9-4410-8E0D-F8963AE9C3E0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b="1" kern="1200" dirty="0">
              <a:solidFill>
                <a:schemeClr val="tx2"/>
              </a:solidFill>
            </a:rPr>
            <a:t>Predict Rating</a:t>
          </a:r>
        </a:p>
      </dsp:txBody>
      <dsp:txXfrm>
        <a:off x="5572800" y="3054438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128A5-3DE3-44F3-B6B5-189C419C0871}">
      <dsp:nvSpPr>
        <dsp:cNvPr id="0" name=""/>
        <dsp:cNvSpPr/>
      </dsp:nvSpPr>
      <dsp:spPr>
        <a:xfrm>
          <a:off x="0" y="671336"/>
          <a:ext cx="5393361" cy="104128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We have 2 CSVs:</a:t>
          </a:r>
        </a:p>
      </dsp:txBody>
      <dsp:txXfrm>
        <a:off x="50831" y="722167"/>
        <a:ext cx="5291699" cy="939619"/>
      </dsp:txXfrm>
    </dsp:sp>
    <dsp:sp modelId="{267D3EF1-B0EA-4ED8-8318-D9588B4ED8CE}">
      <dsp:nvSpPr>
        <dsp:cNvPr id="0" name=""/>
        <dsp:cNvSpPr/>
      </dsp:nvSpPr>
      <dsp:spPr>
        <a:xfrm>
          <a:off x="0" y="1835189"/>
          <a:ext cx="5393361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39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 err="1">
              <a:solidFill>
                <a:schemeClr val="tx2"/>
              </a:solidFill>
            </a:rPr>
            <a:t>googleplaystore</a:t>
          </a:r>
          <a:endParaRPr lang="en-US" sz="3600" kern="1200" dirty="0">
            <a:solidFill>
              <a:schemeClr val="tx2"/>
            </a:solidFill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 err="1">
              <a:solidFill>
                <a:schemeClr val="tx2"/>
              </a:solidFill>
            </a:rPr>
            <a:t>Googleplaystore</a:t>
          </a:r>
          <a:r>
            <a:rPr lang="en-US" sz="3600" kern="1200" dirty="0">
              <a:solidFill>
                <a:schemeClr val="tx2"/>
              </a:solidFill>
            </a:rPr>
            <a:t> user reviews</a:t>
          </a:r>
        </a:p>
      </dsp:txBody>
      <dsp:txXfrm>
        <a:off x="0" y="1835189"/>
        <a:ext cx="5393361" cy="172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E31AC-304C-4280-A01A-0F6FA087744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5AECB-F8DE-4427-AD8F-D1D81F79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5AECB-F8DE-4427-AD8F-D1D81F7910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3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5AECB-F8DE-4427-AD8F-D1D81F7910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9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52DF-DF38-492D-BC9C-285FD28F8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EA3FC-AEE5-4B37-A5B0-BEA14F196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75B2-C7F5-4BAA-9D94-B9B7C1B8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25FA-C816-40AF-ADA2-E4588167B4E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36180-2958-49BD-B6D1-6289F4E2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343D4-5A30-4A15-9D60-9E3758BF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AF94-EC65-4660-961B-EE7E4530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8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BB34-A3EC-43C7-9F04-EDC940B6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A7154-1097-4832-A4A9-316E74370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057A5-4F80-491A-A99F-AE22E849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25FA-C816-40AF-ADA2-E4588167B4E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0919A-F148-4FF0-9B1F-F96FECC7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C2BFF-3DD2-4875-9D68-9CD4EB46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AF94-EC65-4660-961B-EE7E4530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6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1551F-26AF-4B69-B97C-1EC84708B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2509C-5665-4885-A10A-B2A11F96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84A36-E60A-4955-BE68-FD1DC36C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25FA-C816-40AF-ADA2-E4588167B4E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CB06E-F13A-41F1-AAEE-FE5D68EB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AAFE0-3233-4ABC-AA51-66E4A375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AF94-EC65-4660-961B-EE7E4530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1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98D0-1B22-4308-930E-7A2D88B8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A7ADB-4756-4A09-885F-C49E930C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A473-A36C-4A43-954D-879763BD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25FA-C816-40AF-ADA2-E4588167B4E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F5F6-D0DB-412F-899D-049C7DF5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364A4-8E58-48E8-98A6-CBD79527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AF94-EC65-4660-961B-EE7E4530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478-DF0D-430E-B0A1-4923D5C5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F5B16-E45D-4ABE-A194-B8C984B1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C31FC-8338-4537-BA7D-9B7640CE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25FA-C816-40AF-ADA2-E4588167B4E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56CAA-AABC-42EE-9CD2-68FDAF2A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60972-F86A-443E-AC53-B078A088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AF94-EC65-4660-961B-EE7E4530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8531-B75C-4570-AA43-FEBCAF8D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1384-8D17-48CF-91F1-AC5F5F043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2E03B-DA66-4A48-8765-55C79659F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D308A-6EEF-4788-A883-EA3C2777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25FA-C816-40AF-ADA2-E4588167B4E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B61E7-50BB-48B2-A8BE-9754D971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17563-22EE-44EB-A29D-0AE5D8B6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AF94-EC65-4660-961B-EE7E4530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7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6C82-AD81-49AF-9BA9-8E442252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0FEC3-F65D-4811-A701-B8DDC52D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58BA6-6290-403E-B77C-4EDCEEFF7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56BFA-3595-42A8-A79A-F67A88F68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1D233-4C14-4DA8-9553-3C9886FEC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BC699-F474-4DEB-A45F-EF659171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25FA-C816-40AF-ADA2-E4588167B4E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BDBB4-B758-4FD6-A98E-8C867B8C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478BF-D54A-4EC3-9702-C889A5D1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AF94-EC65-4660-961B-EE7E4530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AB34-426F-4040-8D3B-A82ADFF4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2C19-6DA6-45BE-BF87-F1868EEC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25FA-C816-40AF-ADA2-E4588167B4E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A0445-F3B9-4DDA-8CB7-F0D4913A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EB77D-F0FC-4621-9E79-7622E0EA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AF94-EC65-4660-961B-EE7E4530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5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7F90E-5714-44EC-A7EB-21B32C15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25FA-C816-40AF-ADA2-E4588167B4E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57B08-EC2D-4E61-8520-7B4FAEE3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65264-ED83-4757-A68C-37AD7C88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AF94-EC65-4660-961B-EE7E4530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7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4A57-0B3E-4F6A-A397-FA502050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8A96-7EDA-4A3F-BD1E-8A41E2C36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89A21-C5A0-48AB-8723-969B98F44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D4D75-65C5-4863-BEC9-F53F78B2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25FA-C816-40AF-ADA2-E4588167B4E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851D6-418E-4A98-A305-E108A499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A0E4D-73AC-487D-8185-7A3808B6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AF94-EC65-4660-961B-EE7E4530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6C80-3759-4708-9A49-374191A4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F91BA-1C0D-48A6-AECC-FD8AC7FAF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0E709-6304-4BF8-926B-C481697EA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C700A-D2CA-4E7A-AE9D-39B5FB8A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25FA-C816-40AF-ADA2-E4588167B4E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D6789-C099-4D50-9487-A97D93DC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F514-6453-4903-A297-A5575676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AF94-EC65-4660-961B-EE7E4530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8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0FDB3-8358-4986-9A84-0A414F9E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D47F6-4932-4ED3-B2BA-B781984EF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9C1B3-5260-4A53-8637-529B470A5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C25FA-C816-40AF-ADA2-E4588167B4E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3C3D7-F2FA-4B8E-9BF7-A1E15E295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4401-267D-4D39-9223-CF240E78B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7AF94-EC65-4660-961B-EE7E4530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4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sv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FA15A-1549-4F64-9122-357F96622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9321" y="2819135"/>
            <a:ext cx="5334930" cy="18282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B0E0"/>
                </a:solidFill>
                <a:latin typeface="Arial" panose="020B0604020202020204" pitchFamily="34" charset="0"/>
              </a:rPr>
              <a:t>G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oogle</a:t>
            </a:r>
            <a:r>
              <a:rPr lang="en-US" b="1" dirty="0">
                <a:solidFill>
                  <a:srgbClr val="F15628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08372"/>
                </a:solidFill>
                <a:latin typeface="Arial" panose="020B0604020202020204" pitchFamily="34" charset="0"/>
              </a:rPr>
              <a:t>P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lay</a:t>
            </a:r>
            <a:r>
              <a:rPr lang="en-US" b="1" dirty="0">
                <a:solidFill>
                  <a:srgbClr val="F15628"/>
                </a:solidFill>
                <a:latin typeface="Arial" panose="020B0604020202020204" pitchFamily="34" charset="0"/>
              </a:rPr>
              <a:t> S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tore</a:t>
            </a:r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BFCFB1-2655-4DEA-AA3F-C0EEB865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19" y="900321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9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A8A1828-1001-4425-B438-A6092BC47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1" r="5701" b="4"/>
          <a:stretch/>
        </p:blipFill>
        <p:spPr>
          <a:xfrm>
            <a:off x="-1" y="1625055"/>
            <a:ext cx="6278138" cy="5232946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70DE3465-89D7-48B8-A46E-3B0BFE2189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61" r="6562"/>
          <a:stretch/>
        </p:blipFill>
        <p:spPr>
          <a:xfrm>
            <a:off x="5292316" y="2999678"/>
            <a:ext cx="6899687" cy="38583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DD6DB8-5B6E-4BEA-A896-81D9C68EE96F}"/>
              </a:ext>
            </a:extLst>
          </p:cNvPr>
          <p:cNvSpPr txBox="1"/>
          <p:nvPr/>
        </p:nvSpPr>
        <p:spPr>
          <a:xfrm>
            <a:off x="4256048" y="348342"/>
            <a:ext cx="3679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08372"/>
                </a:solidFill>
                <a:latin typeface="Arial" panose="020B0604020202020204" pitchFamily="34" charset="0"/>
              </a:rPr>
              <a:t>D</a:t>
            </a:r>
            <a:r>
              <a:rPr lang="en-US" sz="5400" b="1" dirty="0">
                <a:solidFill>
                  <a:srgbClr val="FDC543"/>
                </a:solidFill>
                <a:latin typeface="Arial" panose="020B0604020202020204" pitchFamily="34" charset="0"/>
              </a:rPr>
              <a:t>ata </a:t>
            </a:r>
            <a:r>
              <a:rPr lang="en-US" sz="5400" b="1" dirty="0">
                <a:solidFill>
                  <a:srgbClr val="F15628"/>
                </a:solidFill>
                <a:latin typeface="Arial" panose="020B0604020202020204" pitchFamily="34" charset="0"/>
              </a:rPr>
              <a:t>I</a:t>
            </a:r>
            <a:r>
              <a:rPr lang="en-US" sz="5400" b="1" dirty="0">
                <a:solidFill>
                  <a:srgbClr val="FDC543"/>
                </a:solidFill>
                <a:latin typeface="Arial" panose="020B0604020202020204" pitchFamily="34" charset="0"/>
              </a:rPr>
              <a:t>nfo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7732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7929-589C-4BF3-B50B-F2E36263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665" y="27662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70B0E0"/>
                </a:solidFill>
                <a:latin typeface="Arial" panose="020B0604020202020204" pitchFamily="34" charset="0"/>
              </a:rPr>
              <a:t>D</a:t>
            </a:r>
            <a:r>
              <a:rPr lang="en-US" sz="6000" b="1" dirty="0">
                <a:solidFill>
                  <a:srgbClr val="FDC543"/>
                </a:solidFill>
                <a:latin typeface="Arial" panose="020B0604020202020204" pitchFamily="34" charset="0"/>
              </a:rPr>
              <a:t>ata</a:t>
            </a:r>
            <a:r>
              <a:rPr lang="en-US" sz="6000" b="1" dirty="0">
                <a:solidFill>
                  <a:srgbClr val="F15628"/>
                </a:solidFill>
                <a:latin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108372"/>
                </a:solidFill>
                <a:latin typeface="Arial" panose="020B0604020202020204" pitchFamily="34" charset="0"/>
              </a:rPr>
              <a:t>P</a:t>
            </a:r>
            <a:r>
              <a:rPr lang="en-US" sz="6000" b="1" dirty="0">
                <a:solidFill>
                  <a:srgbClr val="FDC543"/>
                </a:solidFill>
                <a:latin typeface="Arial" panose="020B0604020202020204" pitchFamily="34" charset="0"/>
              </a:rPr>
              <a:t>reparation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14D85-B206-40C4-B9AE-2DE51F6A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334"/>
            <a:ext cx="3871331" cy="387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9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B7D6-D761-4AB8-BD29-C3E18030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33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B0E0"/>
                </a:solidFill>
                <a:latin typeface="Arial" panose="020B0604020202020204" pitchFamily="34" charset="0"/>
              </a:rPr>
              <a:t>M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issing</a:t>
            </a:r>
            <a:r>
              <a:rPr lang="en-US" b="1" dirty="0">
                <a:solidFill>
                  <a:srgbClr val="F15628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08372"/>
                </a:solidFill>
                <a:latin typeface="Arial" panose="020B0604020202020204" pitchFamily="34" charset="0"/>
              </a:rPr>
              <a:t>V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alue</a:t>
            </a:r>
            <a:r>
              <a:rPr lang="en-US" b="1" dirty="0">
                <a:solidFill>
                  <a:srgbClr val="F15628"/>
                </a:solidFill>
                <a:latin typeface="Arial" panose="020B0604020202020204" pitchFamily="34" charset="0"/>
              </a:rPr>
              <a:t> I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mputation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BF96-3DE1-4FC1-ABDB-0907ACAD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376" y="2611469"/>
            <a:ext cx="10515600" cy="40701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Impact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 Handling missing data is important as many machine learning algorithms do not support data with missing values. 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 Remove rows with missing data from your dataset. </a:t>
            </a:r>
          </a:p>
          <a:p>
            <a:pPr marL="0" indent="0">
              <a:buNone/>
            </a:pPr>
            <a:r>
              <a:rPr lang="en-US" dirty="0"/>
              <a:t>• Impute missing values with mean/median values in your dataset.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Note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 Use business knowledge to take separate approach for each variable </a:t>
            </a:r>
          </a:p>
          <a:p>
            <a:pPr marL="0" indent="0">
              <a:buNone/>
            </a:pPr>
            <a:r>
              <a:rPr lang="en-US" dirty="0"/>
              <a:t>• It is advisable to impute instead of remove in case of small sample size or large proportion of observations with missing values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726AB-8AC6-44BC-806C-ABF740BCF40B}"/>
              </a:ext>
            </a:extLst>
          </p:cNvPr>
          <p:cNvSpPr txBox="1"/>
          <p:nvPr/>
        </p:nvSpPr>
        <p:spPr>
          <a:xfrm>
            <a:off x="1445941" y="1434991"/>
            <a:ext cx="9300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Real-world data often has missing values. Data can have missing values for a number of reasons such as observations that were not recorded and data corruption</a:t>
            </a:r>
          </a:p>
        </p:txBody>
      </p:sp>
    </p:spTree>
    <p:extLst>
      <p:ext uri="{BB962C8B-B14F-4D97-AF65-F5344CB8AC3E}">
        <p14:creationId xmlns:p14="http://schemas.microsoft.com/office/powerpoint/2010/main" val="9171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66900D-3EE3-4559-B421-135C5A02D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536" y="889295"/>
            <a:ext cx="10760927" cy="584944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04F2D7-537E-4870-A4DF-7B6EB2E4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9263"/>
            <a:ext cx="10515600" cy="84397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B0E0"/>
                </a:solidFill>
                <a:latin typeface="Arial" panose="020B0604020202020204" pitchFamily="34" charset="0"/>
              </a:rPr>
              <a:t>G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oogle</a:t>
            </a:r>
            <a:r>
              <a:rPr lang="en-US" b="1" dirty="0">
                <a:solidFill>
                  <a:srgbClr val="F15628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08372"/>
                </a:solidFill>
                <a:latin typeface="Arial" panose="020B0604020202020204" pitchFamily="34" charset="0"/>
              </a:rPr>
              <a:t>P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lay</a:t>
            </a:r>
            <a:r>
              <a:rPr lang="en-US" b="1" dirty="0">
                <a:solidFill>
                  <a:srgbClr val="F15628"/>
                </a:solidFill>
                <a:latin typeface="Arial" panose="020B0604020202020204" pitchFamily="34" charset="0"/>
              </a:rPr>
              <a:t> S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tore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d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ata </a:t>
            </a:r>
            <a:r>
              <a:rPr lang="en-US" b="1" dirty="0">
                <a:solidFill>
                  <a:srgbClr val="108372"/>
                </a:solidFill>
                <a:latin typeface="Arial" panose="020B0604020202020204" pitchFamily="34" charset="0"/>
              </a:rPr>
              <a:t>C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51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9E3DDD-C809-43C2-AF20-366C891D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85" y="0"/>
            <a:ext cx="11690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09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2DD17-81F6-4A88-8896-6C5E3C7F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30" y="0"/>
            <a:ext cx="11324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88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C2E79-23A4-4356-9833-016A1EB85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2" y="0"/>
            <a:ext cx="11697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2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19A029-4C58-4496-A286-F979F80CB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14" y="0"/>
            <a:ext cx="11445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51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CBA9DD-8BB4-4C99-AAAA-8AFB8CA8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15" y="0"/>
            <a:ext cx="11380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3E58BB-0F89-40C3-97B1-AF0F11D9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32" y="0"/>
            <a:ext cx="11566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9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5C691BBE-5C02-4B9E-A6AE-5C9507BFA149}"/>
              </a:ext>
            </a:extLst>
          </p:cNvPr>
          <p:cNvSpPr/>
          <p:nvPr/>
        </p:nvSpPr>
        <p:spPr>
          <a:xfrm>
            <a:off x="515112" y="2538983"/>
            <a:ext cx="1981200" cy="864235"/>
          </a:xfrm>
          <a:custGeom>
            <a:avLst/>
            <a:gdLst/>
            <a:ahLst/>
            <a:cxnLst/>
            <a:rect l="l" t="t" r="r" b="b"/>
            <a:pathLst>
              <a:path w="1981200" h="864235">
                <a:moveTo>
                  <a:pt x="1844548" y="0"/>
                </a:moveTo>
                <a:lnTo>
                  <a:pt x="0" y="0"/>
                </a:lnTo>
                <a:lnTo>
                  <a:pt x="136690" y="432053"/>
                </a:lnTo>
                <a:lnTo>
                  <a:pt x="0" y="864107"/>
                </a:lnTo>
                <a:lnTo>
                  <a:pt x="1844548" y="864107"/>
                </a:lnTo>
                <a:lnTo>
                  <a:pt x="1981200" y="432053"/>
                </a:lnTo>
                <a:lnTo>
                  <a:pt x="1844548" y="0"/>
                </a:lnTo>
                <a:close/>
              </a:path>
            </a:pathLst>
          </a:custGeom>
          <a:solidFill>
            <a:srgbClr val="1F9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07350DD-D3CC-4FA3-BA4D-EE4A04BA83EF}"/>
              </a:ext>
            </a:extLst>
          </p:cNvPr>
          <p:cNvSpPr txBox="1"/>
          <p:nvPr/>
        </p:nvSpPr>
        <p:spPr>
          <a:xfrm>
            <a:off x="739546" y="2643657"/>
            <a:ext cx="153352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0515">
              <a:lnSpc>
                <a:spcPct val="12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Business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4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ersta</a:t>
            </a: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ding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B237839-FD67-4580-B194-B92BBA2BDA4C}"/>
              </a:ext>
            </a:extLst>
          </p:cNvPr>
          <p:cNvSpPr/>
          <p:nvPr/>
        </p:nvSpPr>
        <p:spPr>
          <a:xfrm>
            <a:off x="2401823" y="2538983"/>
            <a:ext cx="1979930" cy="864235"/>
          </a:xfrm>
          <a:custGeom>
            <a:avLst/>
            <a:gdLst/>
            <a:ahLst/>
            <a:cxnLst/>
            <a:rect l="l" t="t" r="r" b="b"/>
            <a:pathLst>
              <a:path w="1979929" h="864235">
                <a:moveTo>
                  <a:pt x="1843024" y="0"/>
                </a:moveTo>
                <a:lnTo>
                  <a:pt x="0" y="0"/>
                </a:lnTo>
                <a:lnTo>
                  <a:pt x="136651" y="432053"/>
                </a:lnTo>
                <a:lnTo>
                  <a:pt x="0" y="864107"/>
                </a:lnTo>
                <a:lnTo>
                  <a:pt x="1843024" y="864107"/>
                </a:lnTo>
                <a:lnTo>
                  <a:pt x="1979676" y="432053"/>
                </a:lnTo>
                <a:lnTo>
                  <a:pt x="1843024" y="0"/>
                </a:lnTo>
                <a:close/>
              </a:path>
            </a:pathLst>
          </a:custGeom>
          <a:solidFill>
            <a:srgbClr val="EC92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A05A60D-6653-4972-87D7-417262CC94C7}"/>
              </a:ext>
            </a:extLst>
          </p:cNvPr>
          <p:cNvSpPr txBox="1"/>
          <p:nvPr/>
        </p:nvSpPr>
        <p:spPr>
          <a:xfrm>
            <a:off x="2626232" y="2643657"/>
            <a:ext cx="153352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1809">
              <a:lnSpc>
                <a:spcPct val="120000"/>
              </a:lnSpc>
              <a:spcBef>
                <a:spcPts val="100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6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4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ersta</a:t>
            </a: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ding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46DEE8F-35AB-4D99-8E2C-3A99DEE6B675}"/>
              </a:ext>
            </a:extLst>
          </p:cNvPr>
          <p:cNvSpPr/>
          <p:nvPr/>
        </p:nvSpPr>
        <p:spPr>
          <a:xfrm>
            <a:off x="4288535" y="2538983"/>
            <a:ext cx="1945005" cy="864235"/>
          </a:xfrm>
          <a:custGeom>
            <a:avLst/>
            <a:gdLst/>
            <a:ahLst/>
            <a:cxnLst/>
            <a:rect l="l" t="t" r="r" b="b"/>
            <a:pathLst>
              <a:path w="1945004" h="864235">
                <a:moveTo>
                  <a:pt x="1807972" y="0"/>
                </a:moveTo>
                <a:lnTo>
                  <a:pt x="0" y="0"/>
                </a:lnTo>
                <a:lnTo>
                  <a:pt x="136651" y="432053"/>
                </a:lnTo>
                <a:lnTo>
                  <a:pt x="0" y="864107"/>
                </a:lnTo>
                <a:lnTo>
                  <a:pt x="1807972" y="864107"/>
                </a:lnTo>
                <a:lnTo>
                  <a:pt x="1944624" y="432053"/>
                </a:lnTo>
                <a:lnTo>
                  <a:pt x="1807972" y="0"/>
                </a:lnTo>
                <a:close/>
              </a:path>
            </a:pathLst>
          </a:custGeom>
          <a:solidFill>
            <a:srgbClr val="3170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58DFDE8-73FD-498A-BC3A-1B07AEBC2102}"/>
              </a:ext>
            </a:extLst>
          </p:cNvPr>
          <p:cNvSpPr txBox="1"/>
          <p:nvPr/>
        </p:nvSpPr>
        <p:spPr>
          <a:xfrm>
            <a:off x="4646421" y="2643657"/>
            <a:ext cx="123126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315">
              <a:lnSpc>
                <a:spcPct val="120000"/>
              </a:lnSpc>
              <a:spcBef>
                <a:spcPts val="100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6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7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10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600" b="1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3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4515DE37-831B-4D6D-BDB1-2679C9AC5A5C}"/>
              </a:ext>
            </a:extLst>
          </p:cNvPr>
          <p:cNvSpPr/>
          <p:nvPr/>
        </p:nvSpPr>
        <p:spPr>
          <a:xfrm>
            <a:off x="6138671" y="2538983"/>
            <a:ext cx="1945005" cy="864235"/>
          </a:xfrm>
          <a:custGeom>
            <a:avLst/>
            <a:gdLst/>
            <a:ahLst/>
            <a:cxnLst/>
            <a:rect l="l" t="t" r="r" b="b"/>
            <a:pathLst>
              <a:path w="1945004" h="864235">
                <a:moveTo>
                  <a:pt x="1807972" y="0"/>
                </a:moveTo>
                <a:lnTo>
                  <a:pt x="0" y="0"/>
                </a:lnTo>
                <a:lnTo>
                  <a:pt x="136651" y="432053"/>
                </a:lnTo>
                <a:lnTo>
                  <a:pt x="0" y="864107"/>
                </a:lnTo>
                <a:lnTo>
                  <a:pt x="1807972" y="864107"/>
                </a:lnTo>
                <a:lnTo>
                  <a:pt x="1944624" y="432053"/>
                </a:lnTo>
                <a:lnTo>
                  <a:pt x="1807972" y="0"/>
                </a:lnTo>
                <a:close/>
              </a:path>
            </a:pathLst>
          </a:custGeom>
          <a:solidFill>
            <a:srgbClr val="B727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32C48A4F-1DF6-4EE1-BD2A-E70D38E92EA2}"/>
              </a:ext>
            </a:extLst>
          </p:cNvPr>
          <p:cNvSpPr txBox="1"/>
          <p:nvPr/>
        </p:nvSpPr>
        <p:spPr>
          <a:xfrm>
            <a:off x="6590538" y="2643657"/>
            <a:ext cx="104140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marR="5080" indent="-45720">
              <a:lnSpc>
                <a:spcPct val="12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85" dirty="0">
                <a:solidFill>
                  <a:srgbClr val="FFFFFF"/>
                </a:solidFill>
                <a:latin typeface="Arial"/>
                <a:cs typeface="Arial"/>
              </a:rPr>
              <a:t>rithm 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33F1839-EB41-48F7-8C1C-877F4486DA94}"/>
              </a:ext>
            </a:extLst>
          </p:cNvPr>
          <p:cNvSpPr/>
          <p:nvPr/>
        </p:nvSpPr>
        <p:spPr>
          <a:xfrm>
            <a:off x="7990331" y="2538983"/>
            <a:ext cx="1943100" cy="864235"/>
          </a:xfrm>
          <a:custGeom>
            <a:avLst/>
            <a:gdLst/>
            <a:ahLst/>
            <a:cxnLst/>
            <a:rect l="l" t="t" r="r" b="b"/>
            <a:pathLst>
              <a:path w="1943100" h="864235">
                <a:moveTo>
                  <a:pt x="1806448" y="0"/>
                </a:moveTo>
                <a:lnTo>
                  <a:pt x="0" y="0"/>
                </a:lnTo>
                <a:lnTo>
                  <a:pt x="136651" y="432053"/>
                </a:lnTo>
                <a:lnTo>
                  <a:pt x="0" y="864107"/>
                </a:lnTo>
                <a:lnTo>
                  <a:pt x="1806448" y="864107"/>
                </a:lnTo>
                <a:lnTo>
                  <a:pt x="1943100" y="432053"/>
                </a:lnTo>
                <a:lnTo>
                  <a:pt x="1806448" y="0"/>
                </a:lnTo>
                <a:close/>
              </a:path>
            </a:pathLst>
          </a:custGeom>
          <a:solidFill>
            <a:srgbClr val="23A1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D3D8B70F-1619-46B4-899B-8237934B865E}"/>
              </a:ext>
            </a:extLst>
          </p:cNvPr>
          <p:cNvSpPr txBox="1"/>
          <p:nvPr/>
        </p:nvSpPr>
        <p:spPr>
          <a:xfrm>
            <a:off x="8412226" y="2839338"/>
            <a:ext cx="1102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40" dirty="0">
                <a:solidFill>
                  <a:srgbClr val="FFFFFF"/>
                </a:solidFill>
                <a:latin typeface="Arial"/>
                <a:cs typeface="Arial"/>
              </a:rPr>
              <a:t>val</a:t>
            </a:r>
            <a:r>
              <a:rPr sz="1600" b="1" spc="7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9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3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AADD0E70-216B-4DE1-B9A7-FA2F9667214A}"/>
              </a:ext>
            </a:extLst>
          </p:cNvPr>
          <p:cNvSpPr/>
          <p:nvPr/>
        </p:nvSpPr>
        <p:spPr>
          <a:xfrm>
            <a:off x="9840468" y="2538983"/>
            <a:ext cx="1945005" cy="864235"/>
          </a:xfrm>
          <a:custGeom>
            <a:avLst/>
            <a:gdLst/>
            <a:ahLst/>
            <a:cxnLst/>
            <a:rect l="l" t="t" r="r" b="b"/>
            <a:pathLst>
              <a:path w="1945004" h="864235">
                <a:moveTo>
                  <a:pt x="1807972" y="0"/>
                </a:moveTo>
                <a:lnTo>
                  <a:pt x="0" y="0"/>
                </a:lnTo>
                <a:lnTo>
                  <a:pt x="136651" y="432053"/>
                </a:lnTo>
                <a:lnTo>
                  <a:pt x="0" y="864107"/>
                </a:lnTo>
                <a:lnTo>
                  <a:pt x="1807972" y="864107"/>
                </a:lnTo>
                <a:lnTo>
                  <a:pt x="1944624" y="432053"/>
                </a:lnTo>
                <a:lnTo>
                  <a:pt x="1807972" y="0"/>
                </a:lnTo>
                <a:close/>
              </a:path>
            </a:pathLst>
          </a:custGeom>
          <a:solidFill>
            <a:srgbClr val="F960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31DC6FB5-417D-488C-88B5-5E45A85AB8C4}"/>
              </a:ext>
            </a:extLst>
          </p:cNvPr>
          <p:cNvSpPr txBox="1"/>
          <p:nvPr/>
        </p:nvSpPr>
        <p:spPr>
          <a:xfrm>
            <a:off x="10182225" y="2839338"/>
            <a:ext cx="1262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b="1" spc="50" dirty="0">
                <a:solidFill>
                  <a:srgbClr val="FFFFFF"/>
                </a:solidFill>
                <a:latin typeface="Arial"/>
                <a:cs typeface="Arial"/>
              </a:rPr>
              <a:t>ep</a:t>
            </a: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b="1" spc="10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9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5EFAC658-0659-433A-A9B4-112F593BABCC}"/>
              </a:ext>
            </a:extLst>
          </p:cNvPr>
          <p:cNvSpPr txBox="1"/>
          <p:nvPr/>
        </p:nvSpPr>
        <p:spPr>
          <a:xfrm>
            <a:off x="662736" y="3480587"/>
            <a:ext cx="145034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5080" indent="-239395">
              <a:lnSpc>
                <a:spcPct val="120000"/>
              </a:lnSpc>
              <a:spcBef>
                <a:spcPts val="100"/>
              </a:spcBef>
            </a:pPr>
            <a:r>
              <a:rPr sz="1600" spc="55" dirty="0">
                <a:solidFill>
                  <a:srgbClr val="56585D"/>
                </a:solidFill>
                <a:latin typeface="Microsoft Sans Serif"/>
                <a:cs typeface="Microsoft Sans Serif"/>
              </a:rPr>
              <a:t>Identify</a:t>
            </a:r>
            <a:r>
              <a:rPr sz="1600" spc="-100" dirty="0">
                <a:solidFill>
                  <a:srgbClr val="56585D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56585D"/>
                </a:solidFill>
                <a:latin typeface="Microsoft Sans Serif"/>
                <a:cs typeface="Microsoft Sans Serif"/>
              </a:rPr>
              <a:t>project </a:t>
            </a:r>
            <a:r>
              <a:rPr sz="1600" spc="-409" dirty="0">
                <a:solidFill>
                  <a:srgbClr val="56585D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56585D"/>
                </a:solidFill>
                <a:latin typeface="Microsoft Sans Serif"/>
                <a:cs typeface="Microsoft Sans Serif"/>
              </a:rPr>
              <a:t>objectives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95801A76-9537-4E77-965C-CB53E29D521D}"/>
              </a:ext>
            </a:extLst>
          </p:cNvPr>
          <p:cNvSpPr txBox="1"/>
          <p:nvPr/>
        </p:nvSpPr>
        <p:spPr>
          <a:xfrm>
            <a:off x="2779014" y="3480587"/>
            <a:ext cx="110998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>
              <a:lnSpc>
                <a:spcPct val="120000"/>
              </a:lnSpc>
              <a:spcBef>
                <a:spcPts val="100"/>
              </a:spcBef>
            </a:pPr>
            <a:r>
              <a:rPr sz="1600" spc="10" dirty="0">
                <a:solidFill>
                  <a:srgbClr val="56585D"/>
                </a:solidFill>
                <a:latin typeface="Microsoft Sans Serif"/>
                <a:cs typeface="Microsoft Sans Serif"/>
              </a:rPr>
              <a:t>Collect </a:t>
            </a:r>
            <a:r>
              <a:rPr sz="1600" spc="50" dirty="0">
                <a:solidFill>
                  <a:srgbClr val="56585D"/>
                </a:solidFill>
                <a:latin typeface="Microsoft Sans Serif"/>
                <a:cs typeface="Microsoft Sans Serif"/>
              </a:rPr>
              <a:t>and </a:t>
            </a:r>
            <a:r>
              <a:rPr sz="1600" spc="-409" dirty="0">
                <a:solidFill>
                  <a:srgbClr val="56585D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56585D"/>
                </a:solidFill>
                <a:latin typeface="Microsoft Sans Serif"/>
                <a:cs typeface="Microsoft Sans Serif"/>
              </a:rPr>
              <a:t>review</a:t>
            </a:r>
            <a:r>
              <a:rPr sz="1600" spc="-65" dirty="0">
                <a:solidFill>
                  <a:srgbClr val="56585D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56585D"/>
                </a:solidFill>
                <a:latin typeface="Microsoft Sans Serif"/>
                <a:cs typeface="Microsoft Sans Serif"/>
              </a:rPr>
              <a:t>data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C4B2852E-C279-4B1C-9E77-4856372D15E0}"/>
              </a:ext>
            </a:extLst>
          </p:cNvPr>
          <p:cNvSpPr txBox="1"/>
          <p:nvPr/>
        </p:nvSpPr>
        <p:spPr>
          <a:xfrm>
            <a:off x="4453890" y="3480587"/>
            <a:ext cx="154940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880" marR="5080" indent="-551815">
              <a:lnSpc>
                <a:spcPct val="120000"/>
              </a:lnSpc>
              <a:spcBef>
                <a:spcPts val="100"/>
              </a:spcBef>
            </a:pPr>
            <a:r>
              <a:rPr sz="1600" spc="-15" dirty="0">
                <a:solidFill>
                  <a:srgbClr val="56585D"/>
                </a:solidFill>
                <a:latin typeface="Microsoft Sans Serif"/>
                <a:cs typeface="Microsoft Sans Serif"/>
              </a:rPr>
              <a:t>Select</a:t>
            </a:r>
            <a:r>
              <a:rPr sz="1600" spc="-45" dirty="0">
                <a:solidFill>
                  <a:srgbClr val="56585D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56585D"/>
                </a:solidFill>
                <a:latin typeface="Microsoft Sans Serif"/>
                <a:cs typeface="Microsoft Sans Serif"/>
              </a:rPr>
              <a:t>and</a:t>
            </a:r>
            <a:r>
              <a:rPr sz="1600" spc="-35" dirty="0">
                <a:solidFill>
                  <a:srgbClr val="56585D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56585D"/>
                </a:solidFill>
                <a:latin typeface="Microsoft Sans Serif"/>
                <a:cs typeface="Microsoft Sans Serif"/>
              </a:rPr>
              <a:t>clean </a:t>
            </a:r>
            <a:r>
              <a:rPr sz="1600" spc="-409" dirty="0">
                <a:solidFill>
                  <a:srgbClr val="56585D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56585D"/>
                </a:solidFill>
                <a:latin typeface="Microsoft Sans Serif"/>
                <a:cs typeface="Microsoft Sans Serif"/>
              </a:rPr>
              <a:t>data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BB49CC17-CF48-42E2-9503-11E07A4884B6}"/>
              </a:ext>
            </a:extLst>
          </p:cNvPr>
          <p:cNvSpPr txBox="1"/>
          <p:nvPr/>
        </p:nvSpPr>
        <p:spPr>
          <a:xfrm>
            <a:off x="6262878" y="3480711"/>
            <a:ext cx="1569720" cy="90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0100"/>
              </a:lnSpc>
              <a:spcBef>
                <a:spcPts val="95"/>
              </a:spcBef>
            </a:pPr>
            <a:r>
              <a:rPr sz="1600" spc="55" dirty="0">
                <a:solidFill>
                  <a:srgbClr val="56585D"/>
                </a:solidFill>
                <a:latin typeface="Microsoft Sans Serif"/>
                <a:cs typeface="Microsoft Sans Serif"/>
              </a:rPr>
              <a:t>Manipulate</a:t>
            </a:r>
            <a:r>
              <a:rPr sz="1600" spc="-80" dirty="0">
                <a:solidFill>
                  <a:srgbClr val="56585D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56585D"/>
                </a:solidFill>
                <a:latin typeface="Microsoft Sans Serif"/>
                <a:cs typeface="Microsoft Sans Serif"/>
              </a:rPr>
              <a:t>data </a:t>
            </a:r>
            <a:r>
              <a:rPr sz="1600" spc="-409" dirty="0">
                <a:solidFill>
                  <a:srgbClr val="56585D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56585D"/>
                </a:solidFill>
                <a:latin typeface="Microsoft Sans Serif"/>
                <a:cs typeface="Microsoft Sans Serif"/>
              </a:rPr>
              <a:t>using </a:t>
            </a:r>
            <a:r>
              <a:rPr sz="1600" spc="65" dirty="0">
                <a:solidFill>
                  <a:srgbClr val="56585D"/>
                </a:solidFill>
                <a:latin typeface="Microsoft Sans Serif"/>
                <a:cs typeface="Microsoft Sans Serif"/>
              </a:rPr>
              <a:t>different </a:t>
            </a:r>
            <a:r>
              <a:rPr sz="1600" spc="70" dirty="0">
                <a:solidFill>
                  <a:srgbClr val="56585D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56585D"/>
                </a:solidFill>
                <a:latin typeface="Microsoft Sans Serif"/>
                <a:cs typeface="Microsoft Sans Serif"/>
              </a:rPr>
              <a:t>methods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2146048D-7AB0-4E3C-A81C-74CBF69A0AEA}"/>
              </a:ext>
            </a:extLst>
          </p:cNvPr>
          <p:cNvSpPr txBox="1"/>
          <p:nvPr/>
        </p:nvSpPr>
        <p:spPr>
          <a:xfrm>
            <a:off x="8179054" y="3480587"/>
            <a:ext cx="147891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1600" spc="5" dirty="0">
                <a:solidFill>
                  <a:srgbClr val="56585D"/>
                </a:solidFill>
                <a:latin typeface="Microsoft Sans Serif"/>
                <a:cs typeface="Microsoft Sans Serif"/>
              </a:rPr>
              <a:t>Evaluate</a:t>
            </a:r>
            <a:r>
              <a:rPr sz="1600" spc="-85" dirty="0">
                <a:solidFill>
                  <a:srgbClr val="56585D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56585D"/>
                </a:solidFill>
                <a:latin typeface="Microsoft Sans Serif"/>
                <a:cs typeface="Microsoft Sans Serif"/>
              </a:rPr>
              <a:t>model </a:t>
            </a:r>
            <a:r>
              <a:rPr sz="1600" spc="-409" dirty="0">
                <a:solidFill>
                  <a:srgbClr val="56585D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56585D"/>
                </a:solidFill>
                <a:latin typeface="Microsoft Sans Serif"/>
                <a:cs typeface="Microsoft Sans Serif"/>
              </a:rPr>
              <a:t>and </a:t>
            </a:r>
            <a:r>
              <a:rPr sz="1600" spc="60" dirty="0">
                <a:solidFill>
                  <a:srgbClr val="56585D"/>
                </a:solidFill>
                <a:latin typeface="Microsoft Sans Serif"/>
                <a:cs typeface="Microsoft Sans Serif"/>
              </a:rPr>
              <a:t>draw </a:t>
            </a:r>
            <a:r>
              <a:rPr sz="1600" spc="65" dirty="0">
                <a:solidFill>
                  <a:srgbClr val="56585D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56585D"/>
                </a:solidFill>
                <a:latin typeface="Microsoft Sans Serif"/>
                <a:cs typeface="Microsoft Sans Serif"/>
              </a:rPr>
              <a:t>conclusions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D5C7AC2C-335C-4941-8322-5A929AA4ED00}"/>
              </a:ext>
            </a:extLst>
          </p:cNvPr>
          <p:cNvSpPr txBox="1"/>
          <p:nvPr/>
        </p:nvSpPr>
        <p:spPr>
          <a:xfrm>
            <a:off x="9926828" y="3480711"/>
            <a:ext cx="1731645" cy="6108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25" dirty="0">
                <a:solidFill>
                  <a:srgbClr val="56585D"/>
                </a:solidFill>
                <a:latin typeface="Microsoft Sans Serif"/>
                <a:cs typeface="Microsoft Sans Serif"/>
              </a:rPr>
              <a:t>Launch</a:t>
            </a:r>
            <a:r>
              <a:rPr sz="1600" spc="-45" dirty="0">
                <a:solidFill>
                  <a:srgbClr val="56585D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56585D"/>
                </a:solidFill>
                <a:latin typeface="Microsoft Sans Serif"/>
                <a:cs typeface="Microsoft Sans Serif"/>
              </a:rPr>
              <a:t>the</a:t>
            </a:r>
            <a:r>
              <a:rPr sz="1600" spc="-35" dirty="0">
                <a:solidFill>
                  <a:srgbClr val="56585D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56585D"/>
                </a:solidFill>
                <a:latin typeface="Microsoft Sans Serif"/>
                <a:cs typeface="Microsoft Sans Serif"/>
              </a:rPr>
              <a:t>model</a:t>
            </a:r>
            <a:endParaRPr sz="1600">
              <a:latin typeface="Microsoft Sans Serif"/>
              <a:cs typeface="Microsoft Sans Serif"/>
            </a:endParaRPr>
          </a:p>
          <a:p>
            <a:pPr marL="135890">
              <a:lnSpc>
                <a:spcPct val="100000"/>
              </a:lnSpc>
              <a:spcBef>
                <a:spcPts val="385"/>
              </a:spcBef>
            </a:pPr>
            <a:r>
              <a:rPr sz="1600" spc="80" dirty="0">
                <a:solidFill>
                  <a:srgbClr val="56585D"/>
                </a:solidFill>
                <a:latin typeface="Microsoft Sans Serif"/>
                <a:cs typeface="Microsoft Sans Serif"/>
              </a:rPr>
              <a:t>into</a:t>
            </a:r>
            <a:r>
              <a:rPr sz="1600" spc="-45" dirty="0">
                <a:solidFill>
                  <a:srgbClr val="56585D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56585D"/>
                </a:solidFill>
                <a:latin typeface="Microsoft Sans Serif"/>
                <a:cs typeface="Microsoft Sans Serif"/>
              </a:rPr>
              <a:t>production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22" name="object 21">
            <a:extLst>
              <a:ext uri="{FF2B5EF4-FFF2-40B4-BE49-F238E27FC236}">
                <a16:creationId xmlns:a16="http://schemas.microsoft.com/office/drawing/2014/main" id="{B1850F2F-BEA7-46B6-A54C-B7AC6F2F2F87}"/>
              </a:ext>
            </a:extLst>
          </p:cNvPr>
          <p:cNvGrpSpPr/>
          <p:nvPr/>
        </p:nvGrpSpPr>
        <p:grpSpPr>
          <a:xfrm>
            <a:off x="410095" y="1379600"/>
            <a:ext cx="11464925" cy="4034154"/>
            <a:chOff x="410095" y="1379600"/>
            <a:chExt cx="11464925" cy="4034154"/>
          </a:xfrm>
        </p:grpSpPr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2951AEC9-827C-4EF2-BD94-F60E67E7D618}"/>
                </a:ext>
              </a:extLst>
            </p:cNvPr>
            <p:cNvSpPr/>
            <p:nvPr/>
          </p:nvSpPr>
          <p:spPr>
            <a:xfrm>
              <a:off x="410083" y="1379600"/>
              <a:ext cx="11464925" cy="1647189"/>
            </a:xfrm>
            <a:custGeom>
              <a:avLst/>
              <a:gdLst/>
              <a:ahLst/>
              <a:cxnLst/>
              <a:rect l="l" t="t" r="r" b="b"/>
              <a:pathLst>
                <a:path w="11464925" h="1647189">
                  <a:moveTo>
                    <a:pt x="6660896" y="746633"/>
                  </a:moveTo>
                  <a:lnTo>
                    <a:pt x="4745736" y="746633"/>
                  </a:lnTo>
                  <a:lnTo>
                    <a:pt x="4745736" y="1072896"/>
                  </a:lnTo>
                  <a:lnTo>
                    <a:pt x="4717161" y="1072896"/>
                  </a:lnTo>
                  <a:lnTo>
                    <a:pt x="4760087" y="1158621"/>
                  </a:lnTo>
                  <a:lnTo>
                    <a:pt x="4795774" y="1087120"/>
                  </a:lnTo>
                  <a:lnTo>
                    <a:pt x="4802886" y="1072896"/>
                  </a:lnTo>
                  <a:lnTo>
                    <a:pt x="4774311" y="1072896"/>
                  </a:lnTo>
                  <a:lnTo>
                    <a:pt x="4774311" y="775208"/>
                  </a:lnTo>
                  <a:lnTo>
                    <a:pt x="6632321" y="775208"/>
                  </a:lnTo>
                  <a:lnTo>
                    <a:pt x="6632321" y="1171321"/>
                  </a:lnTo>
                  <a:lnTo>
                    <a:pt x="6660896" y="1171321"/>
                  </a:lnTo>
                  <a:lnTo>
                    <a:pt x="6660896" y="775208"/>
                  </a:lnTo>
                  <a:lnTo>
                    <a:pt x="6660896" y="760984"/>
                  </a:lnTo>
                  <a:lnTo>
                    <a:pt x="6660896" y="746633"/>
                  </a:lnTo>
                  <a:close/>
                </a:path>
                <a:path w="11464925" h="1647189">
                  <a:moveTo>
                    <a:pt x="8476996" y="371856"/>
                  </a:moveTo>
                  <a:lnTo>
                    <a:pt x="992124" y="371856"/>
                  </a:lnTo>
                  <a:lnTo>
                    <a:pt x="992124" y="1072896"/>
                  </a:lnTo>
                  <a:lnTo>
                    <a:pt x="963549" y="1072896"/>
                  </a:lnTo>
                  <a:lnTo>
                    <a:pt x="1006475" y="1158621"/>
                  </a:lnTo>
                  <a:lnTo>
                    <a:pt x="1042162" y="1087120"/>
                  </a:lnTo>
                  <a:lnTo>
                    <a:pt x="1049274" y="1072896"/>
                  </a:lnTo>
                  <a:lnTo>
                    <a:pt x="1020699" y="1072896"/>
                  </a:lnTo>
                  <a:lnTo>
                    <a:pt x="1020699" y="400431"/>
                  </a:lnTo>
                  <a:lnTo>
                    <a:pt x="8448421" y="400431"/>
                  </a:lnTo>
                  <a:lnTo>
                    <a:pt x="8448421" y="1171321"/>
                  </a:lnTo>
                  <a:lnTo>
                    <a:pt x="8476996" y="1171321"/>
                  </a:lnTo>
                  <a:lnTo>
                    <a:pt x="8476996" y="400431"/>
                  </a:lnTo>
                  <a:lnTo>
                    <a:pt x="8476996" y="386080"/>
                  </a:lnTo>
                  <a:lnTo>
                    <a:pt x="8476996" y="371856"/>
                  </a:lnTo>
                  <a:close/>
                </a:path>
                <a:path w="11464925" h="1647189">
                  <a:moveTo>
                    <a:pt x="11464671" y="0"/>
                  </a:moveTo>
                  <a:lnTo>
                    <a:pt x="0" y="0"/>
                  </a:lnTo>
                  <a:lnTo>
                    <a:pt x="0" y="1618361"/>
                  </a:lnTo>
                  <a:lnTo>
                    <a:pt x="157226" y="1618361"/>
                  </a:lnTo>
                  <a:lnTo>
                    <a:pt x="157226" y="1646936"/>
                  </a:lnTo>
                  <a:lnTo>
                    <a:pt x="214452" y="1618361"/>
                  </a:lnTo>
                  <a:lnTo>
                    <a:pt x="242951" y="1604137"/>
                  </a:lnTo>
                  <a:lnTo>
                    <a:pt x="214287" y="1589786"/>
                  </a:lnTo>
                  <a:lnTo>
                    <a:pt x="157226" y="1561211"/>
                  </a:lnTo>
                  <a:lnTo>
                    <a:pt x="157226" y="1589786"/>
                  </a:lnTo>
                  <a:lnTo>
                    <a:pt x="28587" y="1589786"/>
                  </a:lnTo>
                  <a:lnTo>
                    <a:pt x="28587" y="28575"/>
                  </a:lnTo>
                  <a:lnTo>
                    <a:pt x="11436096" y="28575"/>
                  </a:lnTo>
                  <a:lnTo>
                    <a:pt x="11436096" y="1577086"/>
                  </a:lnTo>
                  <a:lnTo>
                    <a:pt x="11375136" y="1577086"/>
                  </a:lnTo>
                  <a:lnTo>
                    <a:pt x="11375136" y="1605661"/>
                  </a:lnTo>
                  <a:lnTo>
                    <a:pt x="11464671" y="1605661"/>
                  </a:lnTo>
                  <a:lnTo>
                    <a:pt x="11464671" y="1591437"/>
                  </a:lnTo>
                  <a:lnTo>
                    <a:pt x="11464671" y="1577086"/>
                  </a:lnTo>
                  <a:lnTo>
                    <a:pt x="11464671" y="28575"/>
                  </a:lnTo>
                  <a:lnTo>
                    <a:pt x="11464671" y="14351"/>
                  </a:lnTo>
                  <a:lnTo>
                    <a:pt x="11464671" y="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C237D69D-EE1E-41F5-8F6D-8C15BEEC3CB7}"/>
                </a:ext>
              </a:extLst>
            </p:cNvPr>
            <p:cNvSpPr/>
            <p:nvPr/>
          </p:nvSpPr>
          <p:spPr>
            <a:xfrm>
              <a:off x="2402586" y="3403853"/>
              <a:ext cx="7426959" cy="1764030"/>
            </a:xfrm>
            <a:custGeom>
              <a:avLst/>
              <a:gdLst/>
              <a:ahLst/>
              <a:cxnLst/>
              <a:rect l="l" t="t" r="r" b="b"/>
              <a:pathLst>
                <a:path w="7426959" h="1764029">
                  <a:moveTo>
                    <a:pt x="0" y="0"/>
                  </a:moveTo>
                  <a:lnTo>
                    <a:pt x="0" y="1764030"/>
                  </a:lnTo>
                </a:path>
                <a:path w="7426959" h="1764029">
                  <a:moveTo>
                    <a:pt x="7426452" y="0"/>
                  </a:moveTo>
                  <a:lnTo>
                    <a:pt x="7426452" y="1764030"/>
                  </a:lnTo>
                </a:path>
              </a:pathLst>
            </a:custGeom>
            <a:ln w="28575">
              <a:solidFill>
                <a:srgbClr val="676767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2F5101C4-2303-4C2E-8221-2F84F2066788}"/>
                </a:ext>
              </a:extLst>
            </p:cNvPr>
            <p:cNvSpPr/>
            <p:nvPr/>
          </p:nvSpPr>
          <p:spPr>
            <a:xfrm>
              <a:off x="4466843" y="4492752"/>
              <a:ext cx="3256915" cy="920750"/>
            </a:xfrm>
            <a:custGeom>
              <a:avLst/>
              <a:gdLst/>
              <a:ahLst/>
              <a:cxnLst/>
              <a:rect l="l" t="t" r="r" b="b"/>
              <a:pathLst>
                <a:path w="3256915" h="920750">
                  <a:moveTo>
                    <a:pt x="3103372" y="0"/>
                  </a:moveTo>
                  <a:lnTo>
                    <a:pt x="153415" y="0"/>
                  </a:lnTo>
                  <a:lnTo>
                    <a:pt x="104932" y="7823"/>
                  </a:lnTo>
                  <a:lnTo>
                    <a:pt x="62819" y="29606"/>
                  </a:lnTo>
                  <a:lnTo>
                    <a:pt x="29606" y="62819"/>
                  </a:lnTo>
                  <a:lnTo>
                    <a:pt x="7823" y="104932"/>
                  </a:lnTo>
                  <a:lnTo>
                    <a:pt x="0" y="153416"/>
                  </a:lnTo>
                  <a:lnTo>
                    <a:pt x="0" y="767080"/>
                  </a:lnTo>
                  <a:lnTo>
                    <a:pt x="7823" y="815563"/>
                  </a:lnTo>
                  <a:lnTo>
                    <a:pt x="29606" y="857676"/>
                  </a:lnTo>
                  <a:lnTo>
                    <a:pt x="62819" y="890889"/>
                  </a:lnTo>
                  <a:lnTo>
                    <a:pt x="104932" y="912672"/>
                  </a:lnTo>
                  <a:lnTo>
                    <a:pt x="153415" y="920496"/>
                  </a:lnTo>
                  <a:lnTo>
                    <a:pt x="3103372" y="920496"/>
                  </a:lnTo>
                  <a:lnTo>
                    <a:pt x="3151855" y="912672"/>
                  </a:lnTo>
                  <a:lnTo>
                    <a:pt x="3193968" y="890889"/>
                  </a:lnTo>
                  <a:lnTo>
                    <a:pt x="3227181" y="857676"/>
                  </a:lnTo>
                  <a:lnTo>
                    <a:pt x="3248964" y="815563"/>
                  </a:lnTo>
                  <a:lnTo>
                    <a:pt x="3256787" y="767080"/>
                  </a:lnTo>
                  <a:lnTo>
                    <a:pt x="3256787" y="153416"/>
                  </a:lnTo>
                  <a:lnTo>
                    <a:pt x="3248964" y="104932"/>
                  </a:lnTo>
                  <a:lnTo>
                    <a:pt x="3227181" y="62819"/>
                  </a:lnTo>
                  <a:lnTo>
                    <a:pt x="3193968" y="29606"/>
                  </a:lnTo>
                  <a:lnTo>
                    <a:pt x="3151855" y="7823"/>
                  </a:lnTo>
                  <a:lnTo>
                    <a:pt x="3103372" y="0"/>
                  </a:lnTo>
                  <a:close/>
                </a:path>
              </a:pathLst>
            </a:custGeom>
            <a:solidFill>
              <a:srgbClr val="122D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5">
            <a:extLst>
              <a:ext uri="{FF2B5EF4-FFF2-40B4-BE49-F238E27FC236}">
                <a16:creationId xmlns:a16="http://schemas.microsoft.com/office/drawing/2014/main" id="{8792A077-B1FC-4F2C-AE70-F61A95C8F99D}"/>
              </a:ext>
            </a:extLst>
          </p:cNvPr>
          <p:cNvSpPr txBox="1"/>
          <p:nvPr/>
        </p:nvSpPr>
        <p:spPr>
          <a:xfrm>
            <a:off x="429259" y="5653836"/>
            <a:ext cx="6680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solidFill>
                  <a:srgbClr val="122D56"/>
                </a:solidFill>
                <a:latin typeface="Arial"/>
                <a:cs typeface="Arial"/>
              </a:rPr>
              <a:t>There</a:t>
            </a:r>
            <a:r>
              <a:rPr sz="1800" b="1" spc="-50" dirty="0">
                <a:solidFill>
                  <a:srgbClr val="122D56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122D56"/>
                </a:solidFill>
                <a:latin typeface="Arial"/>
                <a:cs typeface="Arial"/>
              </a:rPr>
              <a:t>is </a:t>
            </a:r>
            <a:r>
              <a:rPr sz="1800" b="1" spc="50" dirty="0">
                <a:solidFill>
                  <a:srgbClr val="122D56"/>
                </a:solidFill>
                <a:latin typeface="Arial"/>
                <a:cs typeface="Arial"/>
              </a:rPr>
              <a:t>constant</a:t>
            </a:r>
            <a:r>
              <a:rPr sz="1800" b="1" spc="-30" dirty="0">
                <a:solidFill>
                  <a:srgbClr val="122D56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122D56"/>
                </a:solidFill>
                <a:latin typeface="Arial"/>
                <a:cs typeface="Arial"/>
              </a:rPr>
              <a:t>feedback</a:t>
            </a:r>
            <a:r>
              <a:rPr sz="1800" b="1" spc="-50" dirty="0">
                <a:solidFill>
                  <a:srgbClr val="122D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2D56"/>
                </a:solidFill>
                <a:latin typeface="Arial"/>
                <a:cs typeface="Arial"/>
              </a:rPr>
              <a:t>going</a:t>
            </a:r>
            <a:r>
              <a:rPr sz="1800" b="1" spc="-50" dirty="0">
                <a:solidFill>
                  <a:srgbClr val="122D56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122D56"/>
                </a:solidFill>
                <a:latin typeface="Arial"/>
                <a:cs typeface="Arial"/>
              </a:rPr>
              <a:t>on</a:t>
            </a:r>
            <a:r>
              <a:rPr sz="1800" b="1" spc="-40" dirty="0">
                <a:solidFill>
                  <a:srgbClr val="122D56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122D56"/>
                </a:solidFill>
                <a:latin typeface="Arial"/>
                <a:cs typeface="Arial"/>
              </a:rPr>
              <a:t>throughout</a:t>
            </a:r>
            <a:r>
              <a:rPr sz="1800" b="1" spc="-40" dirty="0">
                <a:solidFill>
                  <a:srgbClr val="122D56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122D56"/>
                </a:solidFill>
                <a:latin typeface="Arial"/>
                <a:cs typeface="Arial"/>
              </a:rPr>
              <a:t>this</a:t>
            </a:r>
            <a:r>
              <a:rPr sz="1800" b="1" spc="-25" dirty="0">
                <a:solidFill>
                  <a:srgbClr val="122D56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22D56"/>
                </a:solidFill>
                <a:latin typeface="Arial"/>
                <a:cs typeface="Arial"/>
              </a:rPr>
              <a:t>cycle.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D7192DE2-2090-427A-AE90-F7EA5888F98A}"/>
              </a:ext>
            </a:extLst>
          </p:cNvPr>
          <p:cNvSpPr txBox="1"/>
          <p:nvPr/>
        </p:nvSpPr>
        <p:spPr>
          <a:xfrm>
            <a:off x="7720838" y="4642484"/>
            <a:ext cx="213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0265" algn="l"/>
              </a:tabLst>
            </a:pPr>
            <a:r>
              <a:rPr sz="1800" b="1" u="heavy" spc="-35" dirty="0">
                <a:solidFill>
                  <a:srgbClr val="FFFFFF"/>
                </a:solidFill>
                <a:uFill>
                  <a:solidFill>
                    <a:srgbClr val="676767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037BE514-8BDE-47A5-A482-065C78FF3090}"/>
              </a:ext>
            </a:extLst>
          </p:cNvPr>
          <p:cNvSpPr txBox="1"/>
          <p:nvPr/>
        </p:nvSpPr>
        <p:spPr>
          <a:xfrm>
            <a:off x="5060441" y="4587621"/>
            <a:ext cx="207010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5080" indent="-32384">
              <a:lnSpc>
                <a:spcPct val="12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800" b="1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Modeling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9" name="object 28">
            <a:extLst>
              <a:ext uri="{FF2B5EF4-FFF2-40B4-BE49-F238E27FC236}">
                <a16:creationId xmlns:a16="http://schemas.microsoft.com/office/drawing/2014/main" id="{042CA3B8-25C1-4702-9BD4-F60AFD86B9A4}"/>
              </a:ext>
            </a:extLst>
          </p:cNvPr>
          <p:cNvGrpSpPr/>
          <p:nvPr/>
        </p:nvGrpSpPr>
        <p:grpSpPr>
          <a:xfrm>
            <a:off x="1481836" y="2124710"/>
            <a:ext cx="2992755" cy="2839085"/>
            <a:chOff x="1481836" y="2124710"/>
            <a:chExt cx="2992755" cy="2839085"/>
          </a:xfrm>
        </p:grpSpPr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D848FFBC-17BC-43E6-963A-5CE6FD303D43}"/>
                </a:ext>
              </a:extLst>
            </p:cNvPr>
            <p:cNvSpPr/>
            <p:nvPr/>
          </p:nvSpPr>
          <p:spPr>
            <a:xfrm>
              <a:off x="2422397" y="4949189"/>
              <a:ext cx="2052320" cy="0"/>
            </a:xfrm>
            <a:custGeom>
              <a:avLst/>
              <a:gdLst/>
              <a:ahLst/>
              <a:cxnLst/>
              <a:rect l="l" t="t" r="r" b="b"/>
              <a:pathLst>
                <a:path w="2052320">
                  <a:moveTo>
                    <a:pt x="2051939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676767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id="{BB327D05-5F9B-49B4-B02B-C6A1BB41977E}"/>
                </a:ext>
              </a:extLst>
            </p:cNvPr>
            <p:cNvSpPr/>
            <p:nvPr/>
          </p:nvSpPr>
          <p:spPr>
            <a:xfrm>
              <a:off x="1481836" y="2124710"/>
              <a:ext cx="1943735" cy="424815"/>
            </a:xfrm>
            <a:custGeom>
              <a:avLst/>
              <a:gdLst/>
              <a:ahLst/>
              <a:cxnLst/>
              <a:rect l="l" t="t" r="r" b="b"/>
              <a:pathLst>
                <a:path w="1943735" h="424814">
                  <a:moveTo>
                    <a:pt x="1915160" y="14350"/>
                  </a:moveTo>
                  <a:lnTo>
                    <a:pt x="1915160" y="424688"/>
                  </a:lnTo>
                  <a:lnTo>
                    <a:pt x="1943735" y="424688"/>
                  </a:lnTo>
                  <a:lnTo>
                    <a:pt x="1943735" y="28575"/>
                  </a:lnTo>
                  <a:lnTo>
                    <a:pt x="1929511" y="28575"/>
                  </a:lnTo>
                  <a:lnTo>
                    <a:pt x="1915160" y="14350"/>
                  </a:lnTo>
                  <a:close/>
                </a:path>
                <a:path w="1943735" h="424814">
                  <a:moveTo>
                    <a:pt x="28575" y="326263"/>
                  </a:moveTo>
                  <a:lnTo>
                    <a:pt x="0" y="326263"/>
                  </a:lnTo>
                  <a:lnTo>
                    <a:pt x="42925" y="411988"/>
                  </a:lnTo>
                  <a:lnTo>
                    <a:pt x="78623" y="340487"/>
                  </a:lnTo>
                  <a:lnTo>
                    <a:pt x="28575" y="340487"/>
                  </a:lnTo>
                  <a:lnTo>
                    <a:pt x="28575" y="326263"/>
                  </a:lnTo>
                  <a:close/>
                </a:path>
                <a:path w="1943735" h="424814">
                  <a:moveTo>
                    <a:pt x="1943735" y="0"/>
                  </a:moveTo>
                  <a:lnTo>
                    <a:pt x="28575" y="0"/>
                  </a:lnTo>
                  <a:lnTo>
                    <a:pt x="28575" y="340487"/>
                  </a:lnTo>
                  <a:lnTo>
                    <a:pt x="57150" y="340487"/>
                  </a:lnTo>
                  <a:lnTo>
                    <a:pt x="57150" y="28575"/>
                  </a:lnTo>
                  <a:lnTo>
                    <a:pt x="42925" y="28575"/>
                  </a:lnTo>
                  <a:lnTo>
                    <a:pt x="57150" y="14350"/>
                  </a:lnTo>
                  <a:lnTo>
                    <a:pt x="1943735" y="14350"/>
                  </a:lnTo>
                  <a:lnTo>
                    <a:pt x="1943735" y="0"/>
                  </a:lnTo>
                  <a:close/>
                </a:path>
                <a:path w="1943735" h="424814">
                  <a:moveTo>
                    <a:pt x="85725" y="326263"/>
                  </a:moveTo>
                  <a:lnTo>
                    <a:pt x="57150" y="326263"/>
                  </a:lnTo>
                  <a:lnTo>
                    <a:pt x="57150" y="340487"/>
                  </a:lnTo>
                  <a:lnTo>
                    <a:pt x="78623" y="340487"/>
                  </a:lnTo>
                  <a:lnTo>
                    <a:pt x="85725" y="326263"/>
                  </a:lnTo>
                  <a:close/>
                </a:path>
                <a:path w="1943735" h="424814">
                  <a:moveTo>
                    <a:pt x="57150" y="14350"/>
                  </a:moveTo>
                  <a:lnTo>
                    <a:pt x="42925" y="28575"/>
                  </a:lnTo>
                  <a:lnTo>
                    <a:pt x="57150" y="28575"/>
                  </a:lnTo>
                  <a:lnTo>
                    <a:pt x="57150" y="14350"/>
                  </a:lnTo>
                  <a:close/>
                </a:path>
                <a:path w="1943735" h="424814">
                  <a:moveTo>
                    <a:pt x="1915160" y="14350"/>
                  </a:moveTo>
                  <a:lnTo>
                    <a:pt x="57150" y="14350"/>
                  </a:lnTo>
                  <a:lnTo>
                    <a:pt x="57150" y="28575"/>
                  </a:lnTo>
                  <a:lnTo>
                    <a:pt x="1915160" y="28575"/>
                  </a:lnTo>
                  <a:lnTo>
                    <a:pt x="1915160" y="14350"/>
                  </a:lnTo>
                  <a:close/>
                </a:path>
                <a:path w="1943735" h="424814">
                  <a:moveTo>
                    <a:pt x="1943735" y="14350"/>
                  </a:moveTo>
                  <a:lnTo>
                    <a:pt x="1915160" y="14350"/>
                  </a:lnTo>
                  <a:lnTo>
                    <a:pt x="1929511" y="28575"/>
                  </a:lnTo>
                  <a:lnTo>
                    <a:pt x="1943735" y="28575"/>
                  </a:lnTo>
                  <a:lnTo>
                    <a:pt x="1943735" y="1435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323C0BF-5F51-4E11-B9DD-A78BF65F7875}"/>
              </a:ext>
            </a:extLst>
          </p:cNvPr>
          <p:cNvSpPr txBox="1"/>
          <p:nvPr/>
        </p:nvSpPr>
        <p:spPr>
          <a:xfrm>
            <a:off x="410083" y="293914"/>
            <a:ext cx="860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Followed Steps:</a:t>
            </a:r>
          </a:p>
        </p:txBody>
      </p:sp>
    </p:spTree>
    <p:extLst>
      <p:ext uri="{BB962C8B-B14F-4D97-AF65-F5344CB8AC3E}">
        <p14:creationId xmlns:p14="http://schemas.microsoft.com/office/powerpoint/2010/main" val="17484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24360B-D52C-4564-BA61-73BEEBE1E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338137"/>
            <a:ext cx="117538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7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FDB5C0-7259-4387-B04D-1D25A1EBE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3" y="814039"/>
            <a:ext cx="12146594" cy="52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8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293CE8-AA73-4C91-AF45-45FD9318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5" y="0"/>
            <a:ext cx="10057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87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19796F-8B8C-46DE-BB70-9CD8E58DF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6" y="4100"/>
            <a:ext cx="11597268" cy="685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30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D13405-546F-4224-A0E1-C517B32E0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90" y="0"/>
            <a:ext cx="9978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94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255065-C2B8-4950-B008-F57B2B9C2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63" y="0"/>
            <a:ext cx="1007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73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D013CD-FD1C-473A-A467-F7DBA31FA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52400"/>
            <a:ext cx="104108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14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1B93B9-1292-4407-AFAA-607EA6C2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892097"/>
            <a:ext cx="10756281" cy="59379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547FBFF-1FA5-4528-B5E9-97A9652B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055" y="273319"/>
            <a:ext cx="9565889" cy="6133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15628"/>
                </a:solidFill>
                <a:latin typeface="Arial" panose="020B0604020202020204" pitchFamily="34" charset="0"/>
              </a:rPr>
              <a:t>R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eview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d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ata </a:t>
            </a:r>
            <a:r>
              <a:rPr lang="en-US" b="1" dirty="0">
                <a:solidFill>
                  <a:srgbClr val="108372"/>
                </a:solidFill>
                <a:latin typeface="Arial" panose="020B0604020202020204" pitchFamily="34" charset="0"/>
              </a:rPr>
              <a:t>C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95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A3551-8A60-4309-98AF-281A5616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309562"/>
            <a:ext cx="102774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93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7929-589C-4BF3-B50B-F2E36263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353" y="27662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70B0E0"/>
                </a:solidFill>
                <a:latin typeface="Arial" panose="020B0604020202020204" pitchFamily="34" charset="0"/>
              </a:rPr>
              <a:t>A</a:t>
            </a:r>
            <a:r>
              <a:rPr lang="en-US" sz="6000" b="1" dirty="0">
                <a:solidFill>
                  <a:srgbClr val="FDC543"/>
                </a:solidFill>
                <a:latin typeface="Arial" panose="020B0604020202020204" pitchFamily="34" charset="0"/>
              </a:rPr>
              <a:t>lgorithm</a:t>
            </a:r>
            <a:r>
              <a:rPr lang="en-US" sz="6000" b="1" dirty="0">
                <a:solidFill>
                  <a:srgbClr val="F15628"/>
                </a:solidFill>
                <a:latin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108372"/>
                </a:solidFill>
                <a:latin typeface="Arial" panose="020B0604020202020204" pitchFamily="34" charset="0"/>
              </a:rPr>
              <a:t>S</a:t>
            </a:r>
            <a:r>
              <a:rPr lang="en-US" sz="6000" b="1" dirty="0">
                <a:solidFill>
                  <a:srgbClr val="FDC543"/>
                </a:solidFill>
                <a:latin typeface="Arial" panose="020B0604020202020204" pitchFamily="34" charset="0"/>
              </a:rPr>
              <a:t>election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14D85-B206-40C4-B9AE-2DE51F6A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334"/>
            <a:ext cx="3871331" cy="387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5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7929-589C-4BF3-B50B-F2E36263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498" y="27662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0B0E0"/>
                </a:solidFill>
                <a:latin typeface="Arial" panose="020B0604020202020204" pitchFamily="34" charset="0"/>
              </a:rPr>
              <a:t>B</a:t>
            </a:r>
            <a:r>
              <a:rPr lang="en-US" sz="4800" b="1" dirty="0">
                <a:solidFill>
                  <a:srgbClr val="FDC543"/>
                </a:solidFill>
                <a:latin typeface="Arial" panose="020B0604020202020204" pitchFamily="34" charset="0"/>
              </a:rPr>
              <a:t>usiness</a:t>
            </a:r>
            <a:r>
              <a:rPr lang="en-US" sz="4800" b="1" dirty="0">
                <a:solidFill>
                  <a:srgbClr val="F15628"/>
                </a:solidFill>
                <a:latin typeface="Arial" panose="020B0604020202020204" pitchFamily="34" charset="0"/>
              </a:rPr>
              <a:t> </a:t>
            </a:r>
            <a:r>
              <a:rPr lang="en-US" sz="4800" b="1" dirty="0">
                <a:solidFill>
                  <a:srgbClr val="108372"/>
                </a:solidFill>
                <a:latin typeface="Arial" panose="020B0604020202020204" pitchFamily="34" charset="0"/>
              </a:rPr>
              <a:t>U</a:t>
            </a:r>
            <a:r>
              <a:rPr lang="en-US" sz="4800" b="1" dirty="0">
                <a:solidFill>
                  <a:srgbClr val="FDC543"/>
                </a:solidFill>
                <a:latin typeface="Arial" panose="020B0604020202020204" pitchFamily="34" charset="0"/>
              </a:rPr>
              <a:t>nderstanding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14D85-B206-40C4-B9AE-2DE51F6A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334"/>
            <a:ext cx="3871331" cy="387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25FA7F0-D170-4C20-928B-F4C53B249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718"/>
            <a:ext cx="12192000" cy="653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887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ADB4749-C389-45B4-9DA8-5C29E163E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813"/>
            <a:ext cx="12192000" cy="655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34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7929-589C-4BF3-B50B-F2E36263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199" y="140481"/>
            <a:ext cx="469174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70B0E0"/>
                </a:solidFill>
                <a:latin typeface="Arial" panose="020B0604020202020204" pitchFamily="34" charset="0"/>
              </a:rPr>
              <a:t>F</a:t>
            </a:r>
            <a:r>
              <a:rPr lang="en-US" sz="4000" b="1" dirty="0">
                <a:solidFill>
                  <a:srgbClr val="FDC543"/>
                </a:solidFill>
                <a:latin typeface="Arial" panose="020B0604020202020204" pitchFamily="34" charset="0"/>
              </a:rPr>
              <a:t>eature</a:t>
            </a:r>
            <a:r>
              <a:rPr lang="en-US" sz="4000" b="1" dirty="0">
                <a:solidFill>
                  <a:srgbClr val="F15628"/>
                </a:solidFill>
                <a:latin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108372"/>
                </a:solidFill>
                <a:latin typeface="Arial" panose="020B0604020202020204" pitchFamily="34" charset="0"/>
              </a:rPr>
              <a:t>S</a:t>
            </a:r>
            <a:r>
              <a:rPr lang="en-US" sz="4000" b="1" dirty="0">
                <a:solidFill>
                  <a:srgbClr val="FDC543"/>
                </a:solidFill>
                <a:latin typeface="Arial" panose="020B0604020202020204" pitchFamily="34" charset="0"/>
              </a:rPr>
              <a:t>election</a:t>
            </a:r>
            <a:endParaRPr lang="en-US" sz="40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D314D85-B206-40C4-B9AE-2DE51F6A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89" y="108831"/>
            <a:ext cx="1665540" cy="1665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72533-DBDC-49DF-B1B2-19B99EA7D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78" y="2448304"/>
            <a:ext cx="6355562" cy="4409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3B65A8-BDE1-4B56-91DA-77B8B9D28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077" y="1774371"/>
            <a:ext cx="5469923" cy="50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05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7929-589C-4BF3-B50B-F2E36263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870" y="107824"/>
            <a:ext cx="546992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70B0E0"/>
                </a:solidFill>
                <a:latin typeface="Arial" panose="020B0604020202020204" pitchFamily="34" charset="0"/>
              </a:rPr>
              <a:t>F</a:t>
            </a:r>
            <a:r>
              <a:rPr lang="en-US" sz="4000" b="1" dirty="0">
                <a:solidFill>
                  <a:srgbClr val="FDC543"/>
                </a:solidFill>
                <a:latin typeface="Arial" panose="020B0604020202020204" pitchFamily="34" charset="0"/>
              </a:rPr>
              <a:t>eature</a:t>
            </a:r>
            <a:r>
              <a:rPr lang="en-US" sz="4000" b="1" dirty="0">
                <a:solidFill>
                  <a:srgbClr val="F15628"/>
                </a:solidFill>
                <a:latin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108372"/>
                </a:solidFill>
                <a:latin typeface="Arial" panose="020B0604020202020204" pitchFamily="34" charset="0"/>
              </a:rPr>
              <a:t>E</a:t>
            </a:r>
            <a:r>
              <a:rPr lang="en-US" sz="4000" b="1" dirty="0">
                <a:solidFill>
                  <a:srgbClr val="FDC543"/>
                </a:solidFill>
                <a:latin typeface="Arial" panose="020B0604020202020204" pitchFamily="34" charset="0"/>
              </a:rPr>
              <a:t>ngineering</a:t>
            </a:r>
            <a:endParaRPr lang="en-US" sz="40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D314D85-B206-40C4-B9AE-2DE51F6A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0" y="0"/>
            <a:ext cx="1665540" cy="1665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E73492-1062-45BA-8CFE-4569DADA7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970" y="15617"/>
            <a:ext cx="4811486" cy="6831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6BD979-2FC6-4222-8BF0-97F2659A2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0" y="1981199"/>
            <a:ext cx="7091394" cy="47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32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1C54-7993-47DB-9C92-9A3D7300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830" y="235304"/>
            <a:ext cx="5715000" cy="1325563"/>
          </a:xfrm>
        </p:spPr>
        <p:txBody>
          <a:bodyPr/>
          <a:lstStyle/>
          <a:p>
            <a:r>
              <a:rPr lang="en-US" sz="4400" b="1" dirty="0">
                <a:solidFill>
                  <a:srgbClr val="70B0E0"/>
                </a:solidFill>
                <a:latin typeface="Arial" panose="020B0604020202020204" pitchFamily="34" charset="0"/>
              </a:rPr>
              <a:t>C</a:t>
            </a:r>
            <a:r>
              <a:rPr lang="en-US" sz="4400" b="1" dirty="0">
                <a:solidFill>
                  <a:srgbClr val="FDC543"/>
                </a:solidFill>
                <a:latin typeface="Arial" panose="020B0604020202020204" pitchFamily="34" charset="0"/>
              </a:rPr>
              <a:t>lustering</a:t>
            </a:r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20B924A-A019-47E3-B69D-B56F41E10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0" y="0"/>
            <a:ext cx="1665540" cy="1665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673D56-0EA0-47D6-AD9E-749C67BF1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1560867"/>
            <a:ext cx="9287556" cy="515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A010E2-7AC8-4129-A214-4A7717C6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243"/>
            <a:ext cx="12192000" cy="35216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921C54-7993-47DB-9C92-9A3D7300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634" y="108203"/>
            <a:ext cx="5715000" cy="1325563"/>
          </a:xfrm>
        </p:spPr>
        <p:txBody>
          <a:bodyPr/>
          <a:lstStyle/>
          <a:p>
            <a:r>
              <a:rPr lang="en-US" sz="4400" b="1" dirty="0">
                <a:solidFill>
                  <a:srgbClr val="70B0E0"/>
                </a:solidFill>
                <a:latin typeface="Arial" panose="020B0604020202020204" pitchFamily="34" charset="0"/>
              </a:rPr>
              <a:t>C</a:t>
            </a:r>
            <a:r>
              <a:rPr lang="en-US" sz="4400" b="1" dirty="0">
                <a:solidFill>
                  <a:srgbClr val="FDC543"/>
                </a:solidFill>
                <a:latin typeface="Arial" panose="020B0604020202020204" pitchFamily="34" charset="0"/>
              </a:rPr>
              <a:t>lustering</a:t>
            </a:r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20B924A-A019-47E3-B69D-B56F41E1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0" y="-61785"/>
            <a:ext cx="1665540" cy="1665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3404A-E66F-4C4D-A119-CB2F12B29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80919"/>
            <a:ext cx="12192000" cy="197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4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5BCF12-1128-476D-8BAC-2F207298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35" y="1272746"/>
            <a:ext cx="10482520" cy="5585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921C54-7993-47DB-9C92-9A3D7300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634" y="108203"/>
            <a:ext cx="5715000" cy="1325563"/>
          </a:xfrm>
        </p:spPr>
        <p:txBody>
          <a:bodyPr/>
          <a:lstStyle/>
          <a:p>
            <a:r>
              <a:rPr lang="en-US" sz="4400" b="1" dirty="0">
                <a:solidFill>
                  <a:srgbClr val="70B0E0"/>
                </a:solidFill>
                <a:latin typeface="Arial" panose="020B0604020202020204" pitchFamily="34" charset="0"/>
              </a:rPr>
              <a:t>V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isualization</a:t>
            </a:r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20B924A-A019-47E3-B69D-B56F41E1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0" y="-61785"/>
            <a:ext cx="1665540" cy="16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8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1ED5F7B-1599-4B3E-BA01-4A7C3F976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" r="3354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81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9BD046-0DC3-4882-8C8F-95FCC048D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395287"/>
            <a:ext cx="111442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97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2AC7D78-8FBD-4496-8EF5-84FE159F4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12192000" cy="656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66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86B9B-35A6-4947-9FFB-0B51863A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</a:rPr>
              <a:t>Business Understanding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A81BB-D141-4B90-AB8C-793B95FDC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3" y="2510020"/>
            <a:ext cx="9708995" cy="627415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002060"/>
                </a:solidFill>
              </a:rPr>
              <a:t>Most important part of the creating a model is to have a sound business knowledge of the problem you are trying to solve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EB1A1-0D5D-42C5-82CB-33B1E15472EB}"/>
              </a:ext>
            </a:extLst>
          </p:cNvPr>
          <p:cNvSpPr txBox="1"/>
          <p:nvPr/>
        </p:nvSpPr>
        <p:spPr>
          <a:xfrm>
            <a:off x="1367623" y="4399811"/>
            <a:ext cx="4252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Types of Research: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54324-86C7-4CBE-8094-1B07B70AE6F9}"/>
              </a:ext>
            </a:extLst>
          </p:cNvPr>
          <p:cNvSpPr txBox="1"/>
          <p:nvPr/>
        </p:nvSpPr>
        <p:spPr>
          <a:xfrm>
            <a:off x="5386045" y="3311916"/>
            <a:ext cx="59770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1. Primary research 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Discussions Ask questions and gather information from the stakeholders 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Dry Run If possible take a dry run of problem you are trying to investigate 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2. Secondary research </a:t>
            </a:r>
          </a:p>
          <a:p>
            <a:pPr marL="342900" indent="-342900">
              <a:buAutoNum type="alphaUcPeriod"/>
            </a:pPr>
            <a:r>
              <a:rPr lang="en-US" dirty="0"/>
              <a:t>Reports and Studies Read reports and studies by government agencies, trade associations or other businesses in your industry </a:t>
            </a:r>
          </a:p>
          <a:p>
            <a:pPr marL="342900" indent="-342900">
              <a:buAutoNum type="alphaUcPeriod"/>
            </a:pPr>
            <a:r>
              <a:rPr lang="en-US" dirty="0"/>
              <a:t>B. Previous works Go through any previous work and findings related to your problem </a:t>
            </a:r>
          </a:p>
        </p:txBody>
      </p:sp>
    </p:spTree>
    <p:extLst>
      <p:ext uri="{BB962C8B-B14F-4D97-AF65-F5344CB8AC3E}">
        <p14:creationId xmlns:p14="http://schemas.microsoft.com/office/powerpoint/2010/main" val="92638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27929-589C-4BF3-B50B-F2E36263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70B0E0"/>
                </a:solidFill>
                <a:latin typeface="Arial" panose="020B0604020202020204" pitchFamily="34" charset="0"/>
              </a:rPr>
              <a:t>F</a:t>
            </a:r>
            <a:r>
              <a:rPr lang="en-US" sz="4000" b="1" dirty="0">
                <a:solidFill>
                  <a:srgbClr val="FDC543"/>
                </a:solidFill>
                <a:latin typeface="Arial" panose="020B0604020202020204" pitchFamily="34" charset="0"/>
              </a:rPr>
              <a:t>eature</a:t>
            </a:r>
            <a:r>
              <a:rPr lang="en-US" sz="4000" b="1" dirty="0">
                <a:solidFill>
                  <a:srgbClr val="F15628"/>
                </a:solidFill>
                <a:latin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108372"/>
                </a:solidFill>
                <a:latin typeface="Arial" panose="020B0604020202020204" pitchFamily="34" charset="0"/>
              </a:rPr>
              <a:t>E</a:t>
            </a:r>
            <a:r>
              <a:rPr lang="en-US" sz="4000" b="1" dirty="0">
                <a:solidFill>
                  <a:srgbClr val="FDC543"/>
                </a:solidFill>
                <a:latin typeface="Arial" panose="020B0604020202020204" pitchFamily="34" charset="0"/>
              </a:rPr>
              <a:t>ngineering</a:t>
            </a: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B9849-296D-4BE2-BA55-6811B9889CD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Label encoder or categorical data and dummy columns as a data scaling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D314D85-B206-40C4-B9AE-2DE51F6A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03" y="3184343"/>
            <a:ext cx="2523004" cy="2523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9BA40F-CA50-4BD4-9EAE-72EA59920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514" y="2676139"/>
            <a:ext cx="8151349" cy="405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52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D73D3C-6D74-4808-9473-E0836A9E2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6" y="1175657"/>
            <a:ext cx="10809515" cy="5856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B27929-589C-4BF3-B50B-F2E36263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76206" cy="12257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70B0E0"/>
                </a:solidFill>
                <a:latin typeface="Arial" panose="020B0604020202020204" pitchFamily="34" charset="0"/>
              </a:rPr>
              <a:t>T</a:t>
            </a:r>
            <a:r>
              <a:rPr lang="en-US" sz="4000" b="1" dirty="0">
                <a:solidFill>
                  <a:srgbClr val="FDC543"/>
                </a:solidFill>
                <a:latin typeface="Arial" panose="020B0604020202020204" pitchFamily="34" charset="0"/>
              </a:rPr>
              <a:t>rain</a:t>
            </a:r>
            <a:r>
              <a:rPr lang="en-US" sz="4000" b="1" dirty="0">
                <a:solidFill>
                  <a:srgbClr val="F15628"/>
                </a:solidFill>
                <a:latin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108372"/>
                </a:solidFill>
                <a:latin typeface="Arial" panose="020B0604020202020204" pitchFamily="34" charset="0"/>
              </a:rPr>
              <a:t>T</a:t>
            </a:r>
            <a:r>
              <a:rPr lang="en-US" sz="4000" b="1" dirty="0">
                <a:solidFill>
                  <a:srgbClr val="FDC543"/>
                </a:solidFill>
                <a:latin typeface="Arial" panose="020B0604020202020204" pitchFamily="34" charset="0"/>
              </a:rPr>
              <a:t>est </a:t>
            </a:r>
            <a:r>
              <a:rPr lang="en-US" sz="4000" b="1" dirty="0">
                <a:solidFill>
                  <a:srgbClr val="F15628"/>
                </a:solidFill>
                <a:latin typeface="Arial" panose="020B0604020202020204" pitchFamily="34" charset="0"/>
              </a:rPr>
              <a:t>S</a:t>
            </a:r>
            <a:r>
              <a:rPr lang="en-US" sz="4000" b="1" dirty="0">
                <a:solidFill>
                  <a:srgbClr val="FDC543"/>
                </a:solidFill>
                <a:latin typeface="Arial" panose="020B0604020202020204" pitchFamily="34" charset="0"/>
              </a:rPr>
              <a:t>plit</a:t>
            </a:r>
            <a:endParaRPr lang="en-US" sz="40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D314D85-B206-40C4-B9AE-2DE51F6AE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3" y="3069864"/>
            <a:ext cx="2068100" cy="20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15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8F8316-1E19-4A64-8484-A5B763E7E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31371"/>
            <a:ext cx="12192000" cy="58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87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D837AC-63B6-4A00-99CC-544CEA41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829" y="0"/>
            <a:ext cx="881742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4FEE20-77F5-4F6A-A0EB-F57D0F0F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61460"/>
            <a:ext cx="3254828" cy="178525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70B0E0"/>
                </a:solidFill>
                <a:latin typeface="Arial" panose="020B0604020202020204" pitchFamily="34" charset="0"/>
              </a:rPr>
              <a:t>L</a:t>
            </a:r>
            <a:r>
              <a:rPr lang="en-US" sz="4400" b="1" dirty="0">
                <a:solidFill>
                  <a:srgbClr val="FDC543"/>
                </a:solidFill>
                <a:latin typeface="Arial" panose="020B0604020202020204" pitchFamily="34" charset="0"/>
              </a:rPr>
              <a:t>inear</a:t>
            </a:r>
            <a:r>
              <a:rPr lang="en-US" sz="4400" b="1" dirty="0">
                <a:solidFill>
                  <a:srgbClr val="F15628"/>
                </a:solidFill>
                <a:latin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108372"/>
                </a:solidFill>
                <a:latin typeface="Arial" panose="020B0604020202020204" pitchFamily="34" charset="0"/>
              </a:rPr>
              <a:t>R</a:t>
            </a:r>
            <a:r>
              <a:rPr lang="en-US" sz="4400" b="1" dirty="0">
                <a:solidFill>
                  <a:srgbClr val="FDC543"/>
                </a:solidFill>
                <a:latin typeface="Arial" panose="020B0604020202020204" pitchFamily="34" charset="0"/>
              </a:rPr>
              <a:t>egression</a:t>
            </a:r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01F7E1E-A939-4E87-AA87-9C028E97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67" y="3429000"/>
            <a:ext cx="1714404" cy="171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41B59-C0F2-4166-9C03-47C9FA934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14" y="781901"/>
            <a:ext cx="10825559" cy="5115076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FA6D89E-5374-4015-A017-DBA1E2F2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127145" y="-102922"/>
            <a:ext cx="1328084" cy="13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083C35-6D17-4C64-8A4E-50B9DA89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142" y="239485"/>
            <a:ext cx="5170714" cy="109149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70B0E0"/>
                </a:solidFill>
                <a:latin typeface="Arial" panose="020B0604020202020204" pitchFamily="34" charset="0"/>
              </a:rPr>
              <a:t>K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-</a:t>
            </a:r>
            <a:r>
              <a:rPr lang="en-US" sz="4400" b="1" dirty="0">
                <a:solidFill>
                  <a:srgbClr val="F15628"/>
                </a:solidFill>
                <a:latin typeface="Arial" panose="020B0604020202020204" pitchFamily="34" charset="0"/>
              </a:rPr>
              <a:t>N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earest</a:t>
            </a:r>
            <a:r>
              <a:rPr lang="en-US" sz="4400" b="1" dirty="0">
                <a:solidFill>
                  <a:srgbClr val="F15628"/>
                </a:solidFill>
                <a:latin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108372"/>
                </a:solidFill>
                <a:latin typeface="Arial" panose="020B0604020202020204" pitchFamily="34" charset="0"/>
              </a:rPr>
              <a:t>Ne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ighbor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84BB8-5C7C-4AB3-9A36-3E84F45A4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512"/>
            <a:ext cx="12192000" cy="542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958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D7983C-10A0-4221-B187-C72F2B20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43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5F18EE-0798-4D19-8745-79BB9B43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343" y="0"/>
            <a:ext cx="9978994" cy="68580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54F06D-0E86-4CD7-B320-4D436C25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734"/>
            <a:ext cx="2253343" cy="1102382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70B0E0"/>
                </a:solidFill>
                <a:latin typeface="Arial" panose="020B0604020202020204" pitchFamily="34" charset="0"/>
              </a:rPr>
              <a:t>R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andom</a:t>
            </a:r>
            <a:r>
              <a:rPr lang="en-US" sz="4400" b="1" dirty="0">
                <a:solidFill>
                  <a:srgbClr val="F15628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08372"/>
                </a:solidFill>
                <a:latin typeface="Arial" panose="020B0604020202020204" pitchFamily="34" charset="0"/>
              </a:rPr>
              <a:t>F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orest</a:t>
            </a:r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C2A1DED-3D89-4AFC-AFDF-916777408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3" y="3439885"/>
            <a:ext cx="1657861" cy="16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0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9901-320E-40B7-AE47-D2095ED1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70B0E0"/>
                </a:solidFill>
                <a:latin typeface="Arial" panose="020B0604020202020204" pitchFamily="34" charset="0"/>
              </a:rPr>
              <a:t>C</a:t>
            </a:r>
            <a:r>
              <a:rPr lang="en-US" b="1" dirty="0">
                <a:solidFill>
                  <a:srgbClr val="FDC543"/>
                </a:solidFill>
                <a:latin typeface="Arial" panose="020B0604020202020204" pitchFamily="34" charset="0"/>
              </a:rPr>
              <a:t>onclusion</a:t>
            </a:r>
            <a:r>
              <a:rPr lang="en-US" b="1" dirty="0">
                <a:solidFill>
                  <a:srgbClr val="F15628"/>
                </a:solidFill>
                <a:latin typeface="Arial" panose="020B0604020202020204" pitchFamily="34" charset="0"/>
              </a:rPr>
              <a:t>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E57B-5007-474B-A319-D709AA73C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Unsupervised Algorithm: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Clustering: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Data has been clustered into three clusters</a:t>
            </a:r>
          </a:p>
        </p:txBody>
      </p:sp>
    </p:spTree>
    <p:extLst>
      <p:ext uri="{BB962C8B-B14F-4D97-AF65-F5344CB8AC3E}">
        <p14:creationId xmlns:p14="http://schemas.microsoft.com/office/powerpoint/2010/main" val="41742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E06A2-1CE4-4158-81F7-16A53CDB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2718"/>
            <a:ext cx="10515600" cy="687970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70B0E0"/>
                </a:solidFill>
                <a:latin typeface="Arial" panose="020B0604020202020204" pitchFamily="34" charset="0"/>
              </a:rPr>
              <a:t>I</a:t>
            </a:r>
            <a:r>
              <a:rPr lang="en-US" sz="5400" b="1" dirty="0">
                <a:solidFill>
                  <a:srgbClr val="FDC543"/>
                </a:solidFill>
                <a:latin typeface="Arial" panose="020B0604020202020204" pitchFamily="34" charset="0"/>
              </a:rPr>
              <a:t>dentify</a:t>
            </a:r>
            <a:r>
              <a:rPr lang="en-US" sz="5400" b="1" dirty="0">
                <a:solidFill>
                  <a:srgbClr val="F15628"/>
                </a:solidFill>
                <a:latin typeface="Arial" panose="020B0604020202020204" pitchFamily="34" charset="0"/>
              </a:rPr>
              <a:t> </a:t>
            </a:r>
            <a:r>
              <a:rPr lang="en-US" sz="5400" b="1" dirty="0">
                <a:solidFill>
                  <a:srgbClr val="108372"/>
                </a:solidFill>
                <a:latin typeface="Arial" panose="020B0604020202020204" pitchFamily="34" charset="0"/>
              </a:rPr>
              <a:t>P</a:t>
            </a:r>
            <a:r>
              <a:rPr lang="en-US" sz="5400" b="1" dirty="0">
                <a:solidFill>
                  <a:srgbClr val="FDC543"/>
                </a:solidFill>
                <a:latin typeface="Arial" panose="020B0604020202020204" pitchFamily="34" charset="0"/>
              </a:rPr>
              <a:t>roject</a:t>
            </a:r>
            <a:r>
              <a:rPr lang="en-US" sz="5400" b="1" dirty="0">
                <a:solidFill>
                  <a:srgbClr val="F15628"/>
                </a:solidFill>
                <a:latin typeface="Arial" panose="020B0604020202020204" pitchFamily="34" charset="0"/>
              </a:rPr>
              <a:t> O</a:t>
            </a:r>
            <a:r>
              <a:rPr lang="en-US" sz="5400" b="1" dirty="0">
                <a:solidFill>
                  <a:srgbClr val="FDC543"/>
                </a:solidFill>
                <a:latin typeface="Arial" panose="020B0604020202020204" pitchFamily="34" charset="0"/>
              </a:rPr>
              <a:t>bjectives:</a:t>
            </a:r>
            <a:endParaRPr lang="en-US" sz="4200" dirty="0"/>
          </a:p>
        </p:txBody>
      </p:sp>
      <p:sp>
        <p:nvSpPr>
          <p:cNvPr id="10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7" name="Content Placeholder 2">
            <a:extLst>
              <a:ext uri="{FF2B5EF4-FFF2-40B4-BE49-F238E27FC236}">
                <a16:creationId xmlns:a16="http://schemas.microsoft.com/office/drawing/2014/main" id="{A9801A11-4F30-4DB9-BB09-61177C4B3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40745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700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graphicEl>
                                              <a:dgm id="{C94F7523-F6B1-4EF6-8F10-8C0F89531C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graphicEl>
                                              <a:dgm id="{66518E3B-7D53-41DD-BB25-991A7F41B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graphicEl>
                                              <a:dgm id="{A6DF4107-202A-4FC3-B90D-527F2F7794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graphicEl>
                                              <a:dgm id="{6269F1B8-8FFB-410F-8524-D71C574B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graphicEl>
                                              <a:dgm id="{7A9713F0-1BF2-45A4-BAF7-77AA74D47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graphicEl>
                                              <a:dgm id="{C2A972F6-B1D9-4410-8E0D-F8963AE9C3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7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7929-589C-4BF3-B50B-F2E36263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665" y="27662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70B0E0"/>
                </a:solidFill>
                <a:latin typeface="Arial" panose="020B0604020202020204" pitchFamily="34" charset="0"/>
              </a:rPr>
              <a:t>D</a:t>
            </a:r>
            <a:r>
              <a:rPr lang="en-US" sz="5400" b="1" dirty="0">
                <a:solidFill>
                  <a:srgbClr val="FDC543"/>
                </a:solidFill>
                <a:latin typeface="Arial" panose="020B0604020202020204" pitchFamily="34" charset="0"/>
              </a:rPr>
              <a:t>ata</a:t>
            </a:r>
            <a:r>
              <a:rPr lang="en-US" sz="5400" b="1" dirty="0">
                <a:solidFill>
                  <a:srgbClr val="F15628"/>
                </a:solidFill>
                <a:latin typeface="Arial" panose="020B0604020202020204" pitchFamily="34" charset="0"/>
              </a:rPr>
              <a:t> </a:t>
            </a:r>
            <a:r>
              <a:rPr lang="en-US" sz="5400" b="1" dirty="0">
                <a:solidFill>
                  <a:srgbClr val="108372"/>
                </a:solidFill>
                <a:latin typeface="Arial" panose="020B0604020202020204" pitchFamily="34" charset="0"/>
              </a:rPr>
              <a:t>U</a:t>
            </a:r>
            <a:r>
              <a:rPr lang="en-US" sz="5400" b="1" dirty="0">
                <a:solidFill>
                  <a:srgbClr val="FDC543"/>
                </a:solidFill>
                <a:latin typeface="Arial" panose="020B0604020202020204" pitchFamily="34" charset="0"/>
              </a:rPr>
              <a:t>nderstanding</a:t>
            </a: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14D85-B206-40C4-B9AE-2DE51F6A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334"/>
            <a:ext cx="3871331" cy="387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4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4D938A4-397D-4F8D-ADFF-E916F0E8C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38FFC-3F8F-4F55-B5AC-78F5E71C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943" y="476635"/>
            <a:ext cx="598961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b="1" dirty="0">
                <a:solidFill>
                  <a:srgbClr val="70B0E0"/>
                </a:solidFill>
                <a:latin typeface="Arial" panose="020B0604020202020204" pitchFamily="34" charset="0"/>
              </a:rPr>
              <a:t>C</a:t>
            </a:r>
            <a:r>
              <a:rPr lang="en-US" sz="4400" b="1" dirty="0">
                <a:solidFill>
                  <a:srgbClr val="FDC543"/>
                </a:solidFill>
                <a:latin typeface="Arial" panose="020B0604020202020204" pitchFamily="34" charset="0"/>
              </a:rPr>
              <a:t>ollect </a:t>
            </a:r>
            <a:r>
              <a:rPr lang="en-US" sz="4400" b="1" dirty="0">
                <a:solidFill>
                  <a:srgbClr val="F15628"/>
                </a:solidFill>
                <a:latin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108372"/>
                </a:solidFill>
                <a:latin typeface="Arial" panose="020B0604020202020204" pitchFamily="34" charset="0"/>
              </a:rPr>
              <a:t>And</a:t>
            </a:r>
            <a:r>
              <a:rPr lang="en-US" sz="4400" b="1" dirty="0">
                <a:solidFill>
                  <a:srgbClr val="F15628"/>
                </a:solidFill>
                <a:latin typeface="Arial" panose="020B0604020202020204" pitchFamily="34" charset="0"/>
              </a:rPr>
              <a:t> R</a:t>
            </a:r>
            <a:r>
              <a:rPr lang="en-US" sz="4400" b="1" dirty="0">
                <a:solidFill>
                  <a:srgbClr val="FDC543"/>
                </a:solidFill>
                <a:latin typeface="Arial" panose="020B0604020202020204" pitchFamily="34" charset="0"/>
              </a:rPr>
              <a:t>eview </a:t>
            </a:r>
            <a:r>
              <a:rPr lang="en-US" sz="4400" b="1" dirty="0">
                <a:solidFill>
                  <a:srgbClr val="108372"/>
                </a:solidFill>
                <a:latin typeface="Arial" panose="020B0604020202020204" pitchFamily="34" charset="0"/>
              </a:rPr>
              <a:t>D</a:t>
            </a:r>
            <a:r>
              <a:rPr lang="en-US" sz="4400" b="1" dirty="0">
                <a:solidFill>
                  <a:srgbClr val="FDC543"/>
                </a:solidFill>
                <a:latin typeface="Arial" panose="020B0604020202020204" pitchFamily="34" charset="0"/>
              </a:rPr>
              <a:t>ata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36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5036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25" descr="Issue Tracking">
            <a:extLst>
              <a:ext uri="{FF2B5EF4-FFF2-40B4-BE49-F238E27FC236}">
                <a16:creationId xmlns:a16="http://schemas.microsoft.com/office/drawing/2014/main" id="{620A5A86-C543-4B16-B351-36F1476BC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0036" y="1109670"/>
            <a:ext cx="2482114" cy="248211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56045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37614" y="2755933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ED371BF1-DD42-4ACF-AF24-6E6F19549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26" y="4626194"/>
            <a:ext cx="2066062" cy="206606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73" name="Arc 72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3204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44FD2C11-998E-4760-8F80-6D24727B0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533657"/>
              </p:ext>
            </p:extLst>
          </p:nvPr>
        </p:nvGraphicFramePr>
        <p:xfrm>
          <a:off x="5997943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3062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graphicEl>
                                              <a:dgm id="{89F128A5-3DE3-44F3-B6B5-189C419C08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graphicEl>
                                              <a:dgm id="{267D3EF1-B0EA-4ED8-8318-D9588B4ED8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Logo, icon&#10;&#10;Description automatically generated">
            <a:extLst>
              <a:ext uri="{FF2B5EF4-FFF2-40B4-BE49-F238E27FC236}">
                <a16:creationId xmlns:a16="http://schemas.microsoft.com/office/drawing/2014/main" id="{FE51467C-1F4D-461E-852D-81776107D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01881" y="-12611"/>
            <a:ext cx="1406513" cy="140651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166FFC-83F0-499E-9DA3-565E3717E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7" y="1403706"/>
            <a:ext cx="10933504" cy="40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0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463E2-57A0-4379-A4F0-5D7EB5656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20" y="1325867"/>
            <a:ext cx="10025060" cy="4709544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4D98F369-0E86-426A-8A56-EB5A0BB3F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92743" y="-59790"/>
            <a:ext cx="1406513" cy="140651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019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347</Words>
  <Application>Microsoft Office PowerPoint</Application>
  <PresentationFormat>Widescreen</PresentationFormat>
  <Paragraphs>68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Microsoft Sans Serif</vt:lpstr>
      <vt:lpstr>Office Theme</vt:lpstr>
      <vt:lpstr>Google Play Store</vt:lpstr>
      <vt:lpstr>PowerPoint Presentation</vt:lpstr>
      <vt:lpstr>Business Understanding</vt:lpstr>
      <vt:lpstr>Business Understanding</vt:lpstr>
      <vt:lpstr>Identify Project Objectives:</vt:lpstr>
      <vt:lpstr>Data Understanding</vt:lpstr>
      <vt:lpstr>Collect  And Review Data</vt:lpstr>
      <vt:lpstr>PowerPoint Presentation</vt:lpstr>
      <vt:lpstr>PowerPoint Presentation</vt:lpstr>
      <vt:lpstr>PowerPoint Presentation</vt:lpstr>
      <vt:lpstr>Data Preparation</vt:lpstr>
      <vt:lpstr>Missing Value Imputation</vt:lpstr>
      <vt:lpstr>Google Play Store 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data Cleaning</vt:lpstr>
      <vt:lpstr>PowerPoint Presentation</vt:lpstr>
      <vt:lpstr>Algorithm Selection</vt:lpstr>
      <vt:lpstr>PowerPoint Presentation</vt:lpstr>
      <vt:lpstr>PowerPoint Presentation</vt:lpstr>
      <vt:lpstr>Feature Selection</vt:lpstr>
      <vt:lpstr>Feature Engineering</vt:lpstr>
      <vt:lpstr>Clustering</vt:lpstr>
      <vt:lpstr>Clustering</vt:lpstr>
      <vt:lpstr>Visualization</vt:lpstr>
      <vt:lpstr>PowerPoint Presentation</vt:lpstr>
      <vt:lpstr>PowerPoint Presentation</vt:lpstr>
      <vt:lpstr>PowerPoint Presentation</vt:lpstr>
      <vt:lpstr>Feature Engineering</vt:lpstr>
      <vt:lpstr>Train Test Split</vt:lpstr>
      <vt:lpstr>PowerPoint Presentation</vt:lpstr>
      <vt:lpstr>Linear Regression</vt:lpstr>
      <vt:lpstr>PowerPoint Presentation</vt:lpstr>
      <vt:lpstr>K-Nearest Neighbor</vt:lpstr>
      <vt:lpstr>PowerPoint Presentation</vt:lpstr>
      <vt:lpstr>Random Forest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</dc:title>
  <dc:creator>Dyab, Amany</dc:creator>
  <cp:lastModifiedBy>Dyab, Amany</cp:lastModifiedBy>
  <cp:revision>7</cp:revision>
  <dcterms:created xsi:type="dcterms:W3CDTF">2021-08-11T11:16:00Z</dcterms:created>
  <dcterms:modified xsi:type="dcterms:W3CDTF">2022-04-30T11:54:02Z</dcterms:modified>
</cp:coreProperties>
</file>