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6" r:id="rId19"/>
    <p:sldId id="274" r:id="rId20"/>
    <p:sldId id="275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F331-175F-10AA-86C7-4346E407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4F883-3914-B2DE-2954-4AC9449B5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89521-6DBF-CF4E-4960-E59A590D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7010-641D-166A-0443-A79F7BB7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6A46-FE0D-9EEF-2ABB-E37A6E3E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7961-A53C-30B7-D50B-9E44D725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96F9A-7CD7-8C3C-A79E-CEC69ED2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8614E-EE7A-44E6-03A9-5216760E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BAF29-3D83-1766-81C9-7B0999DB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F094-312C-8C6D-3CF2-DE8E8459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4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93891-C0E6-BA87-5B2A-4185B0D9F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75D00-8248-1119-4A51-8CC2F273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68D7-2DD4-D147-1C90-0C4D5DE4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CAF49-930C-4DED-A72D-7AC5FC28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DBD3-A340-FED0-D8A4-CCFDF50B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3357-5D17-EAF0-BAD6-05D88856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E281-DFB4-431B-33F8-36F73C7B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6A77-5C6F-DEBE-7E74-A53DBF8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B11CB-BDE8-05F2-7B43-7793B49A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E926-6D6F-32F1-901B-3C5D987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6405-EEB6-1F91-64B1-5FCC711C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2B38-2711-75DD-D926-F8F5F126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D659-3C54-1907-6CA9-8B58EAFD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4932-1FD3-2825-F44B-E54949C0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6CF3-54E6-D3A3-E391-B9514485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2E61-05C7-5AA4-702D-D17B4762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0CA4-3561-7112-05FB-99D9E0E7E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8C3D7-F7AA-2679-C4DE-CE7CC4E8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5983D-A2FD-C769-1423-058D8236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5A085-4248-F259-2076-D1ABF4BE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3B7B-D112-0A59-EB76-CC66A159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5DD7-0685-8044-333F-BFF1EF6C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FF9F0-8559-932D-0721-AA961763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6C05A-58DD-00D7-7D40-262882AC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2DF6D-E439-FDDE-2655-455C93A8A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11DFF-A039-7206-4A6B-4B3604EA5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A1817-66E7-A476-B76A-685D012D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0BAAA-B544-7070-25B5-20376946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A9DC9-A3FA-134B-3C96-3DF24190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1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692C-3C87-FD5B-7488-87DA2CDC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B8E70-5773-DC50-B1BE-937478DB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8523-B43D-B0FB-1F5A-5627697B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9E44-B411-6B3E-AA58-B4DF59C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F2EDB-B941-8AE3-5352-DA897232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DD817-E72B-B4AD-BBCA-2054E594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040E3-9999-0C3E-1F75-CE2DC912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4610-4924-07E2-224D-EF9CF05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0DE2-B133-6FAF-09BF-4A59536B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F99C-431F-989D-9A15-A3827F849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E6B0-25E7-FB0B-49F7-D12FFF75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119F4-3DA7-CE14-A12B-D0915BE1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4EDA9-621C-58CF-F2DA-6B179D11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4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32EA-8C2E-E5F2-2907-69EA8EBF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99DFF-A7AD-D2D1-498E-2A07CA3B6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99EC-02D5-023B-0945-D41071FE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B096-BFDA-F725-0344-FF788091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C78F0-AC01-E3C3-6C76-A66FA477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07829-46CA-FE81-14DD-0E03520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0285F-6D66-511A-7568-E080DF2E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3F766-99B9-0306-4270-31C04FF8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52FF-6EB8-6456-01FF-919AAD6A2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A5C2-319B-46CC-AAB7-D5827F5DC3C9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9081-8AF2-C7E1-D03A-071B15566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4214-4DA4-9B86-A566-80422588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0DC4-BA16-406F-97DB-1FB6116C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DF2622-1B9E-1438-B5C9-B5F8D9C9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5" y="841248"/>
            <a:ext cx="51296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E091D-129C-E32F-E999-54C350254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4410" y="841247"/>
            <a:ext cx="4484536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Alaa Mohammed </a:t>
            </a:r>
            <a:r>
              <a:rPr lang="en-US" b="1" dirty="0" err="1">
                <a:solidFill>
                  <a:schemeClr val="tx2"/>
                </a:solidFill>
              </a:rPr>
              <a:t>Abdelaal</a:t>
            </a:r>
            <a:endParaRPr lang="en-US" b="1" dirty="0">
              <a:solidFill>
                <a:schemeClr val="tx2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Asmaa Hamed </a:t>
            </a:r>
            <a:r>
              <a:rPr lang="en-US" b="1" dirty="0" err="1">
                <a:solidFill>
                  <a:schemeClr val="tx2"/>
                </a:solidFill>
              </a:rPr>
              <a:t>Fargaly</a:t>
            </a:r>
            <a:endParaRPr lang="en-US" b="1" dirty="0">
              <a:solidFill>
                <a:schemeClr val="tx2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Alaa Ayman </a:t>
            </a:r>
            <a:r>
              <a:rPr lang="en-US" b="1" dirty="0" err="1">
                <a:solidFill>
                  <a:schemeClr val="tx2"/>
                </a:solidFill>
              </a:rPr>
              <a:t>Abdelgany</a:t>
            </a:r>
            <a:endParaRPr lang="en-US" b="1" dirty="0">
              <a:solidFill>
                <a:schemeClr val="tx2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Alaa Mohammed </a:t>
            </a:r>
            <a:r>
              <a:rPr lang="en-US" b="1" dirty="0" err="1">
                <a:solidFill>
                  <a:schemeClr val="tx2"/>
                </a:solidFill>
              </a:rPr>
              <a:t>Thabet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4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B9067A-09BA-02A0-95A2-74BA09A8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0"/>
            <a:ext cx="8110330" cy="396460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C4F00-A3C8-BBC3-CF7A-9EB922B8E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26" y="3964603"/>
            <a:ext cx="5954381" cy="28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55389D-9029-43D2-3276-D02A3B35D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97148" cy="3508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01C52-3CAD-F9E0-FB5F-53176FCEA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71" y="2972576"/>
            <a:ext cx="8205893" cy="38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4B0BE-5158-F3C9-049C-8036174D7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421217" cy="31015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B624-2C1A-B496-B425-D8657BC0D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22" y="2578214"/>
            <a:ext cx="7421217" cy="37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8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C06F2-24F1-399C-4281-B4A309320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" y="122631"/>
            <a:ext cx="5592418" cy="28437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33D53-2DE0-243E-5097-9D6D9F794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48" y="0"/>
            <a:ext cx="4776095" cy="3147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B9F163-80C7-25FD-FC31-98B635201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63" y="3283079"/>
            <a:ext cx="7080667" cy="33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1055D-43EA-377A-1496-F4A8F33D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2-Yeast(SaccharomycesCerevisiaeS)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output of the code: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7593D-5914-367F-641B-F7568792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EB9824"/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A708785-A41F-C284-F01C-3D05DDB9A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86638"/>
            <a:ext cx="5455917" cy="28779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3F0B1CF-CF35-2E21-1EE4-2B7E91F71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170775"/>
            <a:ext cx="5455917" cy="25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3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E300AF4-4518-577C-AA90-572705720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r="3" b="3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EC7C4C6-714F-11C7-9984-D39126A7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8586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1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FC45-15C2-5A05-E45E-1F2CAA35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-102032"/>
            <a:ext cx="10515600" cy="1325563"/>
          </a:xfrm>
        </p:spPr>
        <p:txBody>
          <a:bodyPr/>
          <a:lstStyle/>
          <a:p>
            <a:r>
              <a:rPr lang="en-US" dirty="0"/>
              <a:t>Result of DAVID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8653132-3D90-F0C3-5800-E5D5CE7CD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8" y="859713"/>
            <a:ext cx="8110118" cy="202926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0D8A65-356F-47A5-B619-6A47CEB94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17" y="2838793"/>
            <a:ext cx="9328835" cy="40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ABFD9-EE0D-B009-A4C3-C59C09281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766"/>
            <a:ext cx="7151427" cy="3494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46DE8-54DC-020C-0CEE-9ADEE3EE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84" y="3154444"/>
            <a:ext cx="8951026" cy="37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3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BF9374-3336-E9BE-CD10-CCA9AE671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0" y="460651"/>
            <a:ext cx="9478698" cy="46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3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28666-9C0B-C222-75B2-41AD74487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07757" cy="6884285"/>
          </a:xfrm>
        </p:spPr>
      </p:pic>
    </p:spTree>
    <p:extLst>
      <p:ext uri="{BB962C8B-B14F-4D97-AF65-F5344CB8AC3E}">
        <p14:creationId xmlns:p14="http://schemas.microsoft.com/office/powerpoint/2010/main" val="230510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37DC-6B4B-38C2-5FE1-BD2425C3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21"/>
            <a:ext cx="11353800" cy="1160426"/>
          </a:xfrm>
        </p:spPr>
        <p:txBody>
          <a:bodyPr/>
          <a:lstStyle/>
          <a:p>
            <a:r>
              <a:rPr lang="en-US" dirty="0"/>
              <a:t>1-EscherichiaColiK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6D93-E16A-FFA3-9AE7-C5EBFFB3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253331"/>
            <a:ext cx="10515600" cy="4351338"/>
          </a:xfrm>
        </p:spPr>
        <p:txBody>
          <a:bodyPr/>
          <a:lstStyle/>
          <a:p>
            <a:r>
              <a:rPr lang="en-US" dirty="0"/>
              <a:t>Output of the code:-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26041-3FE3-5377-B135-6F6C0DFAE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69" y="1133062"/>
            <a:ext cx="6877878" cy="57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A5A5D-E1FF-96E9-BE02-8218AC191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2" y="355942"/>
            <a:ext cx="10002646" cy="6468378"/>
          </a:xfrm>
        </p:spPr>
      </p:pic>
    </p:spTree>
    <p:extLst>
      <p:ext uri="{BB962C8B-B14F-4D97-AF65-F5344CB8AC3E}">
        <p14:creationId xmlns:p14="http://schemas.microsoft.com/office/powerpoint/2010/main" val="161389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85E9A-3B0B-F040-1EA1-66F0332C7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" y="261868"/>
            <a:ext cx="9273807" cy="5701610"/>
          </a:xfrm>
        </p:spPr>
      </p:pic>
    </p:spTree>
    <p:extLst>
      <p:ext uri="{BB962C8B-B14F-4D97-AF65-F5344CB8AC3E}">
        <p14:creationId xmlns:p14="http://schemas.microsoft.com/office/powerpoint/2010/main" val="10912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6EB2-CB2C-BFF5-7AB7-B660CE42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A4EA7-F899-DC6C-5CB8-860BF4F8F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365125"/>
            <a:ext cx="9695683" cy="6127750"/>
          </a:xfrm>
        </p:spPr>
      </p:pic>
    </p:spTree>
    <p:extLst>
      <p:ext uri="{BB962C8B-B14F-4D97-AF65-F5344CB8AC3E}">
        <p14:creationId xmlns:p14="http://schemas.microsoft.com/office/powerpoint/2010/main" val="385386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6EB2-CB2C-BFF5-7AB7-B660CE42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F9316-DAFE-D119-7EF6-42F7CB8F4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2" y="156949"/>
            <a:ext cx="9850225" cy="30674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17E89-04F6-89D6-9BD8-3FEB8B44F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02" y="3141708"/>
            <a:ext cx="8302553" cy="35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8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8438-B225-884B-8AFC-2B2D0B18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B05D7-A573-198A-7C48-7DDB40046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2143" cy="30638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86ECB-BBF3-3EF0-29A8-E8281A62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96" y="-1"/>
            <a:ext cx="6204350" cy="306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7409BD-3E53-5C73-11BC-B3624907C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22" y="3285892"/>
            <a:ext cx="926911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42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05CBF-892C-69A8-450F-58EAF045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/>
              <a:t>David (</a:t>
            </a:r>
            <a:r>
              <a:rPr lang="en-US" sz="2000" dirty="0"/>
              <a:t>SaccharomycesCerevisiaeS288C_htb_hq</a:t>
            </a:r>
            <a:r>
              <a:rPr lang="en-US" sz="4200" dirty="0"/>
              <a:t>) 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C4F07E-B145-DD8F-7227-F1FF22B32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269402"/>
            <a:ext cx="5586942" cy="273760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76D266D0-AD9E-AC28-4B96-25482618C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3582789"/>
            <a:ext cx="5402169" cy="3025214"/>
          </a:xfrm>
          <a:prstGeom prst="rect">
            <a:avLst/>
          </a:prstGeom>
        </p:spPr>
      </p:pic>
      <p:pic>
        <p:nvPicPr>
          <p:cNvPr id="24" name="Picture 2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CE1AA27-708C-35E7-89B5-7EA37EE8F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610" y="3615396"/>
            <a:ext cx="5402169" cy="29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9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AEC89FD-FD97-D69F-BBC4-B14BC4636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93" y="436098"/>
            <a:ext cx="7326020" cy="2335237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1EADDC2-0130-F27E-2630-C9632BADF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3250906"/>
            <a:ext cx="7186613" cy="3065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8BE735-A36F-5429-F0DB-A5889E92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of David:</a:t>
            </a:r>
          </a:p>
        </p:txBody>
      </p:sp>
    </p:spTree>
    <p:extLst>
      <p:ext uri="{BB962C8B-B14F-4D97-AF65-F5344CB8AC3E}">
        <p14:creationId xmlns:p14="http://schemas.microsoft.com/office/powerpoint/2010/main" val="4170607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FFD4-5CAF-6241-5F74-0FB13010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5AFD274-B7AE-D60B-5E5D-A34B2681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667472"/>
            <a:ext cx="5586942" cy="194146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30163E1-4FC4-505B-61B1-713EB975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787507"/>
            <a:ext cx="5586942" cy="561797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EB246AA6-5835-9DF6-E348-146E9D755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884369"/>
            <a:ext cx="5586942" cy="23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9023-56F1-859B-5B97-5E9F4192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77A4D7B-9F25-6AC3-D616-DC436DDF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2" y="593662"/>
            <a:ext cx="5409487" cy="45551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BCD05-F7A5-901E-4331-05D3DA359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97" y="1491175"/>
            <a:ext cx="5920451" cy="51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99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05F6-AC88-8CA2-E232-86D0D62D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8D684A1-2D34-D9FC-E094-6B6C7322F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920110" cy="3756074"/>
          </a:xfr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4417FB9-9E92-2E19-C622-7CBDD2337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26" y="3756075"/>
            <a:ext cx="9139311" cy="31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2DCDA-54D6-918A-E06F-D72208172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6" y="537748"/>
            <a:ext cx="6192114" cy="52269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8D02B-D2EF-09F9-958D-47644CAC6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1" y="940904"/>
            <a:ext cx="4735896" cy="53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98C2-67F9-4AC0-42CD-906A69A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C811A4F-B2B1-D905-88C2-65B1392E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2204"/>
            <a:ext cx="6921305" cy="29660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60673-D6FA-C28A-7855-C8796B0FC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61" y="3193366"/>
            <a:ext cx="9420248" cy="32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F7499-D8FF-FB07-F851-60165AFF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endParaRPr lang="ar-EG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1B2E60-FF0D-1253-80A1-E146E504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EBF9351B-5896-63C6-0E7E-81E9D1A31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254243"/>
            <a:ext cx="5222631" cy="3290256"/>
          </a:xfrm>
          <a:prstGeom prst="rect">
            <a:avLst/>
          </a:prstGeom>
        </p:spPr>
      </p:pic>
      <p:pic>
        <p:nvPicPr>
          <p:cNvPr id="11" name="Picture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B2ADDF4-746F-AAD5-AE32-F567C8DD9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9" y="343416"/>
            <a:ext cx="6179956" cy="2224783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77E16E-7297-842A-C1C8-D96FEC626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3861586"/>
            <a:ext cx="6159093" cy="2417443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7A5E5B40-AE75-8A17-4906-282866115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20" y="3162324"/>
            <a:ext cx="5234784" cy="28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71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F0295-A046-A386-52A0-E9D30F2C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3-Human(HomoSapiens_htb_hq)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output of the code: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58C7132-D31F-4FC0-1ECC-6A74344E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116217"/>
            <a:ext cx="5455917" cy="26188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5332ECF7-322E-7658-EF75-D57861A53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348093"/>
            <a:ext cx="5455917" cy="21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4782-B53D-F1FA-DF8C-E75A592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8B9554A-A0AF-2F47-C1DA-60D8B2366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5" y="365125"/>
            <a:ext cx="6554114" cy="2953162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1E2EB28-0DDF-0EF1-FE0F-24FB62CBA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02" y="3577818"/>
            <a:ext cx="655411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22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33FB04-8E25-7169-F43B-6C21D0A1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2559090"/>
            <a:ext cx="5561428" cy="3954253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E83701-E6B9-4BB4-A7A3-01302F2D0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6" y="2658793"/>
            <a:ext cx="5115951" cy="3954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9553D-C705-319B-27A3-EE46F6EC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David(HomoSapiens_htb_hq):</a:t>
            </a:r>
            <a:endParaRPr lang="ar-EG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78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56E2-C46B-E70B-0C2F-9DC1ADDD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6F8CB-C0E6-0FAF-0493-8BD909509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" y="365125"/>
            <a:ext cx="10805160" cy="5472333"/>
          </a:xfrm>
        </p:spPr>
      </p:pic>
    </p:spTree>
    <p:extLst>
      <p:ext uri="{BB962C8B-B14F-4D97-AF65-F5344CB8AC3E}">
        <p14:creationId xmlns:p14="http://schemas.microsoft.com/office/powerpoint/2010/main" val="1416206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6EB-9FBC-FC77-10BD-784FC3C2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David:</a:t>
            </a:r>
            <a:endParaRPr lang="ar-EG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CBF21B1-EBA7-D425-EEB3-2B3C5ACA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0" y="1564951"/>
            <a:ext cx="5379988" cy="3541620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2CEDFD4-2AA6-98EC-F7AA-8D1B1C89A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44" y="3191363"/>
            <a:ext cx="6257213" cy="3434520"/>
          </a:xfrm>
          <a:prstGeom prst="rect">
            <a:avLst/>
          </a:prstGeom>
        </p:spPr>
      </p:pic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B3E5163-5F13-3103-A241-4A09E9E68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44" y="365125"/>
            <a:ext cx="6099790" cy="27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69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0AAC-5B01-5F62-35E6-AC064B53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19FC9-2684-1675-D846-F0CDE9FC2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9" y="88264"/>
            <a:ext cx="7084853" cy="33653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82391-1C72-C1F5-62ED-14BBBD6F1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79" y="3322515"/>
            <a:ext cx="7345521" cy="35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33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14FBC-8C1E-578A-46D4-909F127E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3FCEBC5-81D8-AD8F-7A0E-AF14773D7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9" y="717452"/>
            <a:ext cx="5828261" cy="4452545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026A0D-CE1A-0993-F10E-638C9915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717452"/>
            <a:ext cx="5828261" cy="4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49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9B355-1A22-A711-C1F7-26006DBA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FD3528B-D9AB-D046-4CF5-989F73508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r="2300" b="1"/>
          <a:stretch/>
        </p:blipFill>
        <p:spPr>
          <a:xfrm>
            <a:off x="198741" y="647114"/>
            <a:ext cx="5803323" cy="5653691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643D29A-0151-FACF-FDD7-1E3A28948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3389" b="2"/>
          <a:stretch/>
        </p:blipFill>
        <p:spPr>
          <a:xfrm>
            <a:off x="6189934" y="647114"/>
            <a:ext cx="5803323" cy="56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B7157-ED88-61EF-64D2-340B46DD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477078"/>
            <a:ext cx="5174377" cy="49695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546A6-B52D-6DE3-896D-CE52DB346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6" y="967409"/>
            <a:ext cx="5817704" cy="52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87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D331F-BF87-6C50-6DBE-51B38107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76BE63C-C755-F3DB-2EF6-7B2E40D55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3" y="686738"/>
            <a:ext cx="5467909" cy="548452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923810F-F113-615D-3983-E5D3B076F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7" y="763876"/>
            <a:ext cx="5800522" cy="54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83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B0C2E-EA0A-8E19-99C5-69C77F21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5"/>
            <a:ext cx="4284420" cy="1455528"/>
          </a:xfrm>
        </p:spPr>
        <p:txBody>
          <a:bodyPr anchor="t">
            <a:normAutofit/>
          </a:bodyPr>
          <a:lstStyle/>
          <a:p>
            <a:endParaRPr lang="ar-EG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2857176-9E47-7469-3D8A-D31D557F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57" y="842111"/>
            <a:ext cx="4328296" cy="1263091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7FC1D162-EA8E-85E8-A868-7CB5B02A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239151"/>
            <a:ext cx="5359792" cy="5866227"/>
          </a:xfrm>
          <a:prstGeom prst="rect">
            <a:avLst/>
          </a:prstGeom>
        </p:spPr>
      </p:pic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28AD55-AC37-F825-B75D-E389FC094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44" y="211532"/>
            <a:ext cx="5552061" cy="3437973"/>
          </a:xfrm>
          <a:prstGeom prst="rect">
            <a:avLst/>
          </a:prstGeom>
        </p:spPr>
      </p:pic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FA9B0C3-4516-D997-366E-2E8AAB444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45" y="4080724"/>
            <a:ext cx="5772444" cy="25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84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0F222-EFCB-C7F3-DB67-97CF0315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8870BA21-B5D4-4CF6-3CC2-C3921ADA4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" y="422031"/>
            <a:ext cx="5686406" cy="588201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E1FB27FA-3F89-DBB8-A449-06CC595F0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37" y="422031"/>
            <a:ext cx="5872557" cy="58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54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52311-ED57-0C3F-E1DD-D6A8F39B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8F428CB6-2352-66BE-FBEF-D959DEC5C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46" y="73152"/>
            <a:ext cx="5586942" cy="323398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B839143-162D-FC87-53BF-2600F9D0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1" y="439323"/>
            <a:ext cx="5586942" cy="529860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F2AE003-70F5-D58B-3B8D-6B4254CD1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85" y="3380287"/>
            <a:ext cx="5586942" cy="32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5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E1FB-0767-6F37-148A-9A77CC66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61035" cy="1325563"/>
          </a:xfrm>
        </p:spPr>
        <p:txBody>
          <a:bodyPr/>
          <a:lstStyle/>
          <a:p>
            <a:r>
              <a:rPr lang="en-US" dirty="0"/>
              <a:t>DAVID(</a:t>
            </a:r>
            <a:r>
              <a:rPr lang="en-US" sz="2800" dirty="0"/>
              <a:t>EscherichiaColiK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FE539-09A7-9BBA-ED3F-994B308A4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134097"/>
            <a:ext cx="6407869" cy="32102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EA039-093D-2B79-19F7-666D255BA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11" y="3600588"/>
            <a:ext cx="679227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057C0-13DF-091E-F1AF-F666B9034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44"/>
            <a:ext cx="5971584" cy="39582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9FE37-F0AD-2E34-CD7A-B20C76BB6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17" y="1257145"/>
            <a:ext cx="558363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0F7E-9C36-F2A9-64C3-3612CF27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725"/>
            <a:ext cx="11353800" cy="1325563"/>
          </a:xfrm>
        </p:spPr>
        <p:txBody>
          <a:bodyPr/>
          <a:lstStyle/>
          <a:p>
            <a:r>
              <a:rPr lang="en-US" dirty="0"/>
              <a:t>Result of DAVID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2F815-0A82-A052-2905-AB67ECA1B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288"/>
            <a:ext cx="5307040" cy="44583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7AF64-0DB8-A824-F143-5472153D5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91" y="1768057"/>
            <a:ext cx="561560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8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EBEF2-2D57-759A-6F4E-2C823F4E7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9" y="153569"/>
            <a:ext cx="8465045" cy="30402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25562-54B6-1932-067C-5D28E7806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3" y="3153629"/>
            <a:ext cx="8741738" cy="35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D2D4F-2444-F566-2D23-F36FEF5E3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3" y="277643"/>
            <a:ext cx="9144682" cy="2732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7D51D-DA36-8D59-9C90-F07CCC1E4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1" y="3136460"/>
            <a:ext cx="8203396" cy="33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1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79</Words>
  <Application>Microsoft Office PowerPoint</Application>
  <PresentationFormat>Widescreen</PresentationFormat>
  <Paragraphs>17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NetworkX</vt:lpstr>
      <vt:lpstr>1-EscherichiaColiK </vt:lpstr>
      <vt:lpstr>PowerPoint Presentation</vt:lpstr>
      <vt:lpstr>PowerPoint Presentation</vt:lpstr>
      <vt:lpstr>DAVID(EscherichiaColiK)</vt:lpstr>
      <vt:lpstr>PowerPoint Presentation</vt:lpstr>
      <vt:lpstr>Result of DAVID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2-Yeast(SaccharomycesCerevisiaeS) output of the code:</vt:lpstr>
      <vt:lpstr>PowerPoint Presentation</vt:lpstr>
      <vt:lpstr>Result of DAVID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David (SaccharomycesCerevisiaeS288C_htb_hq) :</vt:lpstr>
      <vt:lpstr>Results of David: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3-Human(HomoSapiens_htb_hq) output of the code:</vt:lpstr>
      <vt:lpstr>PowerPoint Presentation</vt:lpstr>
      <vt:lpstr>David(HomoSapiens_htb_hq):</vt:lpstr>
      <vt:lpstr>PowerPoint Presentation</vt:lpstr>
      <vt:lpstr>Results of David: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NetworkX</dc:title>
  <dc:creator>TheGenius</dc:creator>
  <cp:lastModifiedBy>Asmaa 18332656</cp:lastModifiedBy>
  <cp:revision>6</cp:revision>
  <dcterms:created xsi:type="dcterms:W3CDTF">2022-06-05T22:43:37Z</dcterms:created>
  <dcterms:modified xsi:type="dcterms:W3CDTF">2022-06-06T19:48:41Z</dcterms:modified>
</cp:coreProperties>
</file>