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7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0A961C9-B8B6-44F0-AC27-03E2AFB52776}" type="datetimeFigureOut">
              <a:rPr lang="he-IL" smtClean="0"/>
              <a:t>ה'/אדר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A5C8DAB-AA1A-4C0A-927E-03F458F8AE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5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C8DAB-AA1A-4C0A-927E-03F458F8AE2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47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D179-652A-4287-90CD-243572073E50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9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65591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5306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00224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44709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38372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76365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4F2E-4927-4620-8AD7-4EA5EB1672C5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316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DAA-C822-4FAC-A885-89155F6D403D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13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28C-40EC-4D53-804A-A56B83197E03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8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5759-C647-4497-9969-190442A51D7E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72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2FA6-A380-4CDE-8E59-DD70E5DB7860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6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8290-2CC7-4763-9AF8-1F167BA30B5D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63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2F3-110B-4A8A-A345-07E248BF9DC2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03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C9-647A-4619-A7BA-2AF79DA19EF5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BCF-0296-4E20-B90B-39EE7B5BB298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98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7249-2287-4743-A21E-CD30C36CB7FD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8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B35753-9B43-4609-92E6-7BFEC0A3D84B}" type="datetime8">
              <a:rPr lang="he-IL" smtClean="0"/>
              <a:t>14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Copyright © Niv Baruch, Alaa Halumi, Arel Gindos.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66ED-70EA-4FAA-BB35-B4090E22B9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822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783" y="1991882"/>
            <a:ext cx="6644640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000" dirty="0" smtClean="0"/>
              <a:t>אתר בוגרים – תשע"ו</a:t>
            </a:r>
            <a:endParaRPr lang="he-IL" sz="500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874365" y="6113417"/>
            <a:ext cx="5348011" cy="246968"/>
          </a:xfrm>
        </p:spPr>
        <p:txBody>
          <a:bodyPr/>
          <a:lstStyle/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685052" y="2238103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874365" y="6113417"/>
            <a:ext cx="5348011" cy="246968"/>
          </a:xfrm>
        </p:spPr>
        <p:txBody>
          <a:bodyPr/>
          <a:lstStyle/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423987"/>
            <a:ext cx="4943475" cy="4010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0080" y="609600"/>
            <a:ext cx="41176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 </a:t>
            </a:r>
            <a:r>
              <a:rPr lang="he-IL" dirty="0" smtClean="0"/>
              <a:t>עמוד רשימת סטודנטים ע"פ התמחות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997234" y="5608320"/>
            <a:ext cx="4570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הרשימה מגיעה דינאמית וממקור חיצוני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874365" y="6113417"/>
            <a:ext cx="5348011" cy="246968"/>
          </a:xfrm>
        </p:spPr>
        <p:txBody>
          <a:bodyPr/>
          <a:lstStyle/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450080" y="609600"/>
            <a:ext cx="41176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 </a:t>
            </a:r>
            <a:r>
              <a:rPr lang="he-IL" dirty="0" smtClean="0"/>
              <a:t>עמוד כל הסטודנטים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997234" y="5608320"/>
            <a:ext cx="4570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הרשימה מגיעה דינאמית וממקור חיצוני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504" y="1462752"/>
            <a:ext cx="5351961" cy="40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 txBox="1">
            <a:spLocks/>
          </p:cNvSpPr>
          <p:nvPr/>
        </p:nvSpPr>
        <p:spPr>
          <a:xfrm>
            <a:off x="3874365" y="6113417"/>
            <a:ext cx="5348011" cy="246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marL="0" algn="l" defTabSz="914400" rtl="1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1456532"/>
            <a:ext cx="4998312" cy="4087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4365" y="566057"/>
            <a:ext cx="46339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לחיצה על סטודנט 1 =&gt; עוברים לעמוד הסטודנט שבו מוצגים הפרטים של סטודנט 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69965" y="1593668"/>
            <a:ext cx="3048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מתקבל: פרמטר של מספר המוצר שלחצו עליו: </a:t>
            </a:r>
            <a:r>
              <a:rPr lang="en-US" sz="1600" dirty="0" err="1" smtClean="0"/>
              <a:t>studentPage?id</a:t>
            </a:r>
            <a:r>
              <a:rPr lang="en-US" sz="1600" dirty="0" smtClean="0"/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מתקבל: מידע על הסטודנט מתוך ה</a:t>
            </a:r>
            <a:r>
              <a:rPr lang="en-US" sz="1600" dirty="0" smtClean="0"/>
              <a:t>DB</a:t>
            </a:r>
            <a:r>
              <a:rPr lang="he-IL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3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843087"/>
            <a:ext cx="9048750" cy="3171825"/>
          </a:xfrm>
          <a:prstGeom prst="rect">
            <a:avLst/>
          </a:prstGeom>
        </p:spPr>
      </p:pic>
      <p:sp>
        <p:nvSpPr>
          <p:cNvPr id="6" name="מציין מיקום של כותרת תחתונה 4"/>
          <p:cNvSpPr txBox="1">
            <a:spLocks/>
          </p:cNvSpPr>
          <p:nvPr/>
        </p:nvSpPr>
        <p:spPr>
          <a:xfrm>
            <a:off x="3874365" y="6113417"/>
            <a:ext cx="5348011" cy="246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marL="0" algn="l" defTabSz="914400" rtl="1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77394" y="296091"/>
            <a:ext cx="163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Flow</a:t>
            </a:r>
            <a:r>
              <a:rPr lang="he-IL" dirty="0" smtClean="0"/>
              <a:t> מחשבים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502331" y="940526"/>
            <a:ext cx="48855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לקוח -&gt; שרת -&gt; לקוח – </a:t>
            </a:r>
            <a:r>
              <a:rPr lang="en-US" dirty="0" smtClean="0"/>
              <a:t>request, response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89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4"/>
          <p:cNvSpPr txBox="1">
            <a:spLocks/>
          </p:cNvSpPr>
          <p:nvPr/>
        </p:nvSpPr>
        <p:spPr>
          <a:xfrm>
            <a:off x="3874365" y="6113417"/>
            <a:ext cx="5348011" cy="246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marL="0" algn="l" defTabSz="914400" rtl="1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185987"/>
            <a:ext cx="7572375" cy="2486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2754" y="940526"/>
            <a:ext cx="3187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כאשר עמוד המוצר הוא </a:t>
            </a:r>
            <a:r>
              <a:rPr lang="en-US" dirty="0" err="1" smtClean="0"/>
              <a:t>php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4"/>
          <p:cNvSpPr txBox="1">
            <a:spLocks/>
          </p:cNvSpPr>
          <p:nvPr/>
        </p:nvSpPr>
        <p:spPr>
          <a:xfrm>
            <a:off x="3874365" y="6113417"/>
            <a:ext cx="5348011" cy="246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marL="0" algn="l" defTabSz="914400" rtl="1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Copyright © </a:t>
            </a:r>
            <a:r>
              <a:rPr lang="en-US" sz="1000" dirty="0" err="1" smtClean="0"/>
              <a:t>Niv</a:t>
            </a:r>
            <a:r>
              <a:rPr lang="en-US" sz="1000" dirty="0" smtClean="0"/>
              <a:t> Baruch, </a:t>
            </a:r>
            <a:r>
              <a:rPr lang="en-US" sz="1000" dirty="0" err="1" smtClean="0"/>
              <a:t>Alaa</a:t>
            </a:r>
            <a:r>
              <a:rPr lang="en-US" sz="1000" dirty="0" smtClean="0"/>
              <a:t> </a:t>
            </a:r>
            <a:r>
              <a:rPr lang="en-US" sz="1000" dirty="0" err="1" smtClean="0"/>
              <a:t>Halumi</a:t>
            </a:r>
            <a:r>
              <a:rPr lang="en-US" sz="1000" dirty="0" smtClean="0"/>
              <a:t>, Arel Gindos. All rights reserved.</a:t>
            </a:r>
            <a:endParaRPr lang="he-IL" sz="1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33" y="1532709"/>
            <a:ext cx="5664648" cy="4184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4309" y="592183"/>
            <a:ext cx="218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Flow </a:t>
            </a:r>
            <a:r>
              <a:rPr lang="en-US" dirty="0"/>
              <a:t> </a:t>
            </a:r>
            <a:r>
              <a:rPr lang="he-IL" dirty="0" smtClean="0"/>
              <a:t> מלא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26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182</Words>
  <Application>Microsoft Office PowerPoint</Application>
  <PresentationFormat>מסך רחב</PresentationFormat>
  <Paragraphs>20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יונים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Arel</dc:creator>
  <cp:lastModifiedBy>Arel</cp:lastModifiedBy>
  <cp:revision>9</cp:revision>
  <dcterms:created xsi:type="dcterms:W3CDTF">2016-02-14T12:06:52Z</dcterms:created>
  <dcterms:modified xsi:type="dcterms:W3CDTF">2016-02-14T13:45:20Z</dcterms:modified>
</cp:coreProperties>
</file>