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308" r:id="rId3"/>
    <p:sldId id="309" r:id="rId4"/>
    <p:sldId id="310" r:id="rId5"/>
    <p:sldId id="311" r:id="rId6"/>
    <p:sldId id="312" r:id="rId7"/>
    <p:sldId id="313" r:id="rId8"/>
    <p:sldId id="314" r:id="rId9"/>
    <p:sldId id="315" r:id="rId10"/>
    <p:sldId id="279" r:id="rId11"/>
  </p:sldIdLst>
  <p:sldSz cx="9144000" cy="5143500" type="screen16x9"/>
  <p:notesSz cx="6858000" cy="9144000"/>
  <p:embeddedFontLst>
    <p:embeddedFont>
      <p:font typeface="Raleway" pitchFamily="2" charset="0"/>
      <p:regular r:id="rId13"/>
      <p:bold r:id="rId14"/>
      <p:italic r:id="rId15"/>
      <p:boldItalic r:id="rId16"/>
    </p:embeddedFont>
    <p:embeddedFont>
      <p:font typeface="Karl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53A11B-EDF2-45A1-90E4-8504DDCF06D4}">
  <a:tblStyle styleId="{0053A11B-EDF2-45A1-90E4-8504DDCF06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32" autoAdjust="0"/>
  </p:normalViewPr>
  <p:slideViewPr>
    <p:cSldViewPr>
      <p:cViewPr>
        <p:scale>
          <a:sx n="104" d="100"/>
          <a:sy n="104" d="100"/>
        </p:scale>
        <p:origin x="-17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645571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fontawesome.com/v5.15/how-to-use/on-the-desktop/setup/getting-started" TargetMode="External"/><Relationship Id="rId4" Type="http://schemas.openxmlformats.org/officeDocument/2006/relationships/hyperlink" Target="https://fontawesome.com/v5.15/icons?d=gallery&amp;p=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p>
            <a:pPr fontAlgn="base"/>
            <a:r>
              <a:rPr lang="en-US" sz="4400" b="0" dirty="0"/>
              <a:t>HTML5&amp;CSS3</a:t>
            </a:r>
            <a:r>
              <a:rPr lang="en-US" b="0" dirty="0"/>
              <a:t>  </a:t>
            </a:r>
            <a:r>
              <a:rPr lang="en-US" b="0" dirty="0" smtClean="0"/>
              <a:t>Day2</a:t>
            </a:r>
            <a:br>
              <a:rPr lang="en-US" b="0" dirty="0" smtClean="0"/>
            </a:br>
            <a:r>
              <a:rPr lang="en-US" sz="2400" dirty="0" smtClean="0">
                <a:solidFill>
                  <a:schemeClr val="tx1"/>
                </a:solidFill>
              </a:rPr>
              <a:t>presented by: Asmaa Ahmed</a:t>
            </a: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ABE33F"/>
                </a:solidFill>
              </a:rPr>
              <a:t>Thanks!</a:t>
            </a:r>
            <a:endParaRPr sz="6000" dirty="0">
              <a:solidFill>
                <a:srgbClr val="ABE33F"/>
              </a:solidFill>
            </a:endParaRPr>
          </a:p>
        </p:txBody>
      </p:sp>
      <p:sp>
        <p:nvSpPr>
          <p:cNvPr id="305" name="Google Shape;305;p34"/>
          <p:cNvSpPr txBox="1">
            <a:spLocks noGrp="1"/>
          </p:cNvSpPr>
          <p:nvPr>
            <p:ph type="subTitle" idx="4294967295"/>
          </p:nvPr>
        </p:nvSpPr>
        <p:spPr>
          <a:xfrm>
            <a:off x="3064700" y="2636358"/>
            <a:ext cx="5533800" cy="21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r>
              <a:rPr lang="en" sz="3600" b="1" dirty="0" smtClean="0"/>
              <a:t>?</a:t>
            </a:r>
            <a:endParaRPr sz="3600" b="1" dirty="0"/>
          </a:p>
        </p:txBody>
      </p:sp>
      <p:grpSp>
        <p:nvGrpSpPr>
          <p:cNvPr id="306" name="Google Shape;306;p34"/>
          <p:cNvGrpSpPr/>
          <p:nvPr/>
        </p:nvGrpSpPr>
        <p:grpSpPr>
          <a:xfrm>
            <a:off x="685795" y="1814227"/>
            <a:ext cx="1681779" cy="1179949"/>
            <a:chOff x="559275" y="1683950"/>
            <a:chExt cx="466500" cy="327300"/>
          </a:xfrm>
        </p:grpSpPr>
        <p:sp>
          <p:nvSpPr>
            <p:cNvPr id="307" name="Google Shape;307;p34"/>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4"/>
          <p:cNvSpPr/>
          <p:nvPr/>
        </p:nvSpPr>
        <p:spPr>
          <a:xfrm>
            <a:off x="1681875" y="2683100"/>
            <a:ext cx="1274938" cy="115980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a:t>
            </a:r>
            <a:r>
              <a:rPr lang="en-US" dirty="0" smtClean="0"/>
              <a:t>CSS 3</a:t>
            </a:r>
            <a:r>
              <a:rPr lang="en-US" dirty="0"/>
              <a:t>?</a:t>
            </a:r>
            <a:endParaRPr lang="en-US" b="0" dirty="0"/>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a:t>CSS3 is completely backwards compatible, so you will not have to change existing designs. Browsers will always support CSS2. </a:t>
            </a:r>
            <a:endParaRPr lang="en-US" sz="1800" dirty="0" smtClean="0"/>
          </a:p>
          <a:p>
            <a:r>
              <a:rPr lang="en-US" sz="1800" dirty="0" smtClean="0"/>
              <a:t> </a:t>
            </a:r>
            <a:r>
              <a:rPr lang="en-US" sz="1800" dirty="0"/>
              <a:t>The CSS3 specification is still under development by W3C, However, many of the new CSS3 properties have been implemented in modern browsers.</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a:t>
            </a:fld>
            <a:endParaRPr sz="1800" dirty="0"/>
          </a:p>
        </p:txBody>
      </p:sp>
    </p:spTree>
    <p:extLst>
      <p:ext uri="{BB962C8B-B14F-4D97-AF65-F5344CB8AC3E}">
        <p14:creationId xmlns:p14="http://schemas.microsoft.com/office/powerpoint/2010/main" val="2949491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a:t>
            </a:r>
            <a:r>
              <a:rPr lang="en-US" dirty="0" smtClean="0"/>
              <a:t>CSS 3</a:t>
            </a:r>
            <a:r>
              <a:rPr lang="en-US" dirty="0"/>
              <a:t>?</a:t>
            </a:r>
            <a:endParaRPr lang="en-US" b="0" dirty="0"/>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b="1" dirty="0"/>
              <a:t>CSS3 Modules: </a:t>
            </a:r>
            <a:endParaRPr lang="en-US" sz="1800" b="1" dirty="0" smtClean="0"/>
          </a:p>
          <a:p>
            <a:r>
              <a:rPr lang="en-US" sz="1800" dirty="0" smtClean="0"/>
              <a:t> </a:t>
            </a:r>
            <a:r>
              <a:rPr lang="en-US" sz="1800" dirty="0"/>
              <a:t>CSS3 is split up into "modules</a:t>
            </a:r>
            <a:r>
              <a:rPr lang="en-US" sz="1800" dirty="0" smtClean="0"/>
              <a:t>".</a:t>
            </a:r>
          </a:p>
          <a:p>
            <a:r>
              <a:rPr lang="en-US" sz="1800" dirty="0" smtClean="0"/>
              <a:t> </a:t>
            </a:r>
            <a:r>
              <a:rPr lang="en-US" sz="1800" dirty="0"/>
              <a:t>The old specification has been split into smaller pieces, and new ones are also added. </a:t>
            </a:r>
            <a:endParaRPr lang="en-US" sz="1800" dirty="0" smtClean="0"/>
          </a:p>
          <a:p>
            <a:r>
              <a:rPr lang="en-US" sz="1800" dirty="0" smtClean="0"/>
              <a:t> </a:t>
            </a:r>
            <a:r>
              <a:rPr lang="en-US" sz="1800" dirty="0"/>
              <a:t>Some of the most important CSS3 modules are: </a:t>
            </a:r>
            <a:r>
              <a:rPr lang="en-US" sz="1800" dirty="0" smtClean="0"/>
              <a:t> </a:t>
            </a:r>
            <a:r>
              <a:rPr lang="en-US" sz="1800" dirty="0"/>
              <a:t>Selectors ,</a:t>
            </a:r>
            <a:r>
              <a:rPr lang="en-US" sz="1800" dirty="0" smtClean="0"/>
              <a:t>Box </a:t>
            </a:r>
            <a:r>
              <a:rPr lang="en-US" sz="1800" dirty="0"/>
              <a:t>Model </a:t>
            </a:r>
            <a:r>
              <a:rPr lang="en-US" sz="1800" dirty="0" smtClean="0"/>
              <a:t>, Backgrounds </a:t>
            </a:r>
            <a:r>
              <a:rPr lang="en-US" sz="1800" dirty="0"/>
              <a:t>and Borders </a:t>
            </a:r>
            <a:r>
              <a:rPr lang="en-US" sz="1800" dirty="0" smtClean="0"/>
              <a:t>, </a:t>
            </a:r>
            <a:r>
              <a:rPr lang="en-US" sz="1800" dirty="0"/>
              <a:t>Text Effects </a:t>
            </a:r>
            <a:r>
              <a:rPr lang="en-US" sz="1800" dirty="0" smtClean="0"/>
              <a:t>, </a:t>
            </a:r>
            <a:r>
              <a:rPr lang="en-US" sz="1800" dirty="0"/>
              <a:t>2D/3D </a:t>
            </a:r>
            <a:r>
              <a:rPr lang="en-US" sz="1800" dirty="0" smtClean="0"/>
              <a:t>Transformations , Animations , </a:t>
            </a:r>
            <a:r>
              <a:rPr lang="en-US" sz="1800" dirty="0"/>
              <a:t>Multiple Column Layout </a:t>
            </a:r>
            <a:r>
              <a:rPr lang="en-US" sz="1800" dirty="0" smtClean="0"/>
              <a:t>, </a:t>
            </a:r>
            <a:r>
              <a:rPr lang="en-US" sz="1800" dirty="0"/>
              <a:t>User Interface </a:t>
            </a:r>
            <a:r>
              <a:rPr lang="en-US" sz="1800" dirty="0" smtClean="0"/>
              <a:t>.</a:t>
            </a:r>
            <a:endParaRPr lang="en-US"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3</a:t>
            </a:fld>
            <a:endParaRPr sz="1800" dirty="0"/>
          </a:p>
        </p:txBody>
      </p:sp>
    </p:spTree>
    <p:extLst>
      <p:ext uri="{BB962C8B-B14F-4D97-AF65-F5344CB8AC3E}">
        <p14:creationId xmlns:p14="http://schemas.microsoft.com/office/powerpoint/2010/main" val="1649498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Vendor </a:t>
            </a:r>
            <a:r>
              <a:rPr lang="en-US" dirty="0" smtClean="0"/>
              <a:t>Prefix </a:t>
            </a:r>
            <a:endParaRPr lang="en-US" dirty="0"/>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smtClean="0"/>
              <a:t>Browser </a:t>
            </a:r>
            <a:r>
              <a:rPr lang="en-US" sz="1800" dirty="0"/>
              <a:t>vendors are working to stop using vendor prefixes for experimental features. Web developers have been using them on production Web sites, despite their experimental nature. This has made it more difficult for browser vendors to ensure compatibility and to work on new </a:t>
            </a:r>
            <a:r>
              <a:rPr lang="en-US" sz="1800" dirty="0" smtClean="0"/>
              <a:t>features.</a:t>
            </a:r>
          </a:p>
          <a:p>
            <a:r>
              <a:rPr lang="en-US" sz="1800" b="1" dirty="0" smtClean="0"/>
              <a:t>Read More:</a:t>
            </a:r>
          </a:p>
          <a:p>
            <a:pPr marL="76200" indent="0">
              <a:buNone/>
            </a:pPr>
            <a:r>
              <a:rPr lang="en-US" sz="1800" dirty="0"/>
              <a:t> </a:t>
            </a:r>
            <a:r>
              <a:rPr lang="en-US" sz="1800" dirty="0" smtClean="0"/>
              <a:t>     https</a:t>
            </a:r>
            <a:r>
              <a:rPr lang="en-US" sz="1800" dirty="0"/>
              <a:t>://developer.mozilla.org/en-US/docs/Glossary/Vendor_Prefix</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4</a:t>
            </a:fld>
            <a:endParaRPr sz="1800" dirty="0"/>
          </a:p>
        </p:txBody>
      </p:sp>
    </p:spTree>
    <p:extLst>
      <p:ext uri="{BB962C8B-B14F-4D97-AF65-F5344CB8AC3E}">
        <p14:creationId xmlns:p14="http://schemas.microsoft.com/office/powerpoint/2010/main" val="1681574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Box Model</a:t>
            </a:r>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a:t>All HTML elements can be considered as boxes.  </a:t>
            </a:r>
            <a:endParaRPr lang="en-US" sz="1800" dirty="0" smtClean="0"/>
          </a:p>
          <a:p>
            <a:r>
              <a:rPr lang="en-US" sz="1800" dirty="0" smtClean="0"/>
              <a:t>The </a:t>
            </a:r>
            <a:r>
              <a:rPr lang="en-US" sz="1800" dirty="0"/>
              <a:t>Box Model allows us to place a border around elements and space elements in relation to other elements. </a:t>
            </a:r>
            <a:endParaRPr lang="en-US" sz="1800" dirty="0" smtClean="0"/>
          </a:p>
          <a:p>
            <a:r>
              <a:rPr lang="en-US" sz="1800" dirty="0" smtClean="0"/>
              <a:t>The </a:t>
            </a:r>
            <a:r>
              <a:rPr lang="en-US" sz="1800" dirty="0"/>
              <a:t>Box Model consists of: </a:t>
            </a:r>
            <a:endParaRPr lang="en-US" sz="1800" dirty="0" smtClean="0"/>
          </a:p>
          <a:p>
            <a:pPr>
              <a:buFont typeface="+mj-lt"/>
              <a:buAutoNum type="arabicPeriod"/>
            </a:pPr>
            <a:r>
              <a:rPr lang="en-US" sz="1800" dirty="0" smtClean="0"/>
              <a:t> margins</a:t>
            </a:r>
            <a:endParaRPr lang="en-US" sz="1800" dirty="0"/>
          </a:p>
          <a:p>
            <a:pPr>
              <a:buFont typeface="+mj-lt"/>
              <a:buAutoNum type="arabicPeriod"/>
            </a:pPr>
            <a:r>
              <a:rPr lang="en-US" sz="1800" dirty="0" smtClean="0"/>
              <a:t> borders</a:t>
            </a:r>
            <a:endParaRPr lang="en-US" sz="1800" dirty="0"/>
          </a:p>
          <a:p>
            <a:pPr>
              <a:buFont typeface="+mj-lt"/>
              <a:buAutoNum type="arabicPeriod"/>
            </a:pPr>
            <a:r>
              <a:rPr lang="en-US" sz="1800" dirty="0" smtClean="0"/>
              <a:t> padding</a:t>
            </a:r>
          </a:p>
          <a:p>
            <a:pPr>
              <a:buFont typeface="+mj-lt"/>
              <a:buAutoNum type="arabicPeriod"/>
            </a:pPr>
            <a:r>
              <a:rPr lang="en-US" sz="1800" dirty="0" smtClean="0"/>
              <a:t> </a:t>
            </a:r>
            <a:r>
              <a:rPr lang="en-US" sz="1800" dirty="0"/>
              <a:t>and </a:t>
            </a:r>
            <a:r>
              <a:rPr lang="en-US" sz="1800" dirty="0" smtClean="0"/>
              <a:t> </a:t>
            </a:r>
            <a:r>
              <a:rPr lang="en-US" sz="1800" dirty="0"/>
              <a:t>the actual content. </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5</a:t>
            </a:fld>
            <a:endParaRPr sz="1800" dirty="0"/>
          </a:p>
        </p:txBody>
      </p:sp>
    </p:spTree>
    <p:extLst>
      <p:ext uri="{BB962C8B-B14F-4D97-AF65-F5344CB8AC3E}">
        <p14:creationId xmlns:p14="http://schemas.microsoft.com/office/powerpoint/2010/main" val="1984252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Box Model</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6</a:t>
            </a:fld>
            <a:endParaRPr sz="1800" dirty="0"/>
          </a:p>
        </p:txBody>
      </p:sp>
      <p:pic>
        <p:nvPicPr>
          <p:cNvPr id="6" name="Picture 2" descr="C:\Users\20112\Desktop\css-box-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4" y="1428750"/>
            <a:ext cx="650557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09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smtClean="0"/>
              <a:t>CSS 3 </a:t>
            </a:r>
            <a:r>
              <a:rPr lang="en-US" dirty="0"/>
              <a:t>Fonts</a:t>
            </a:r>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smtClean="0"/>
              <a:t>Font family</a:t>
            </a:r>
            <a:r>
              <a:rPr lang="en-US" sz="1800" dirty="0"/>
              <a:t>: https://www.w3schools.com/css/css_font.asp</a:t>
            </a:r>
            <a:endParaRPr lang="en-US" sz="1800" dirty="0" smtClean="0"/>
          </a:p>
          <a:p>
            <a:r>
              <a:rPr lang="en-US" sz="1800" dirty="0" smtClean="0"/>
              <a:t>Web </a:t>
            </a:r>
            <a:r>
              <a:rPr lang="en-US" sz="1800" dirty="0" smtClean="0"/>
              <a:t>safe </a:t>
            </a:r>
            <a:r>
              <a:rPr lang="en-US" sz="1800" dirty="0" smtClean="0"/>
              <a:t>fonts :  </a:t>
            </a:r>
          </a:p>
          <a:p>
            <a:pPr marL="76200" indent="0">
              <a:buNone/>
            </a:pPr>
            <a:r>
              <a:rPr lang="en-US" sz="1800" dirty="0"/>
              <a:t> </a:t>
            </a:r>
            <a:r>
              <a:rPr lang="en-US" sz="1800" dirty="0" smtClean="0"/>
              <a:t>   https</a:t>
            </a:r>
            <a:r>
              <a:rPr lang="en-US" sz="1800" dirty="0"/>
              <a:t>://www.w3schools.com/cssref/css_websafe_fonts.asp</a:t>
            </a:r>
            <a:endParaRPr lang="en-US"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7</a:t>
            </a:fld>
            <a:endParaRPr sz="1800" dirty="0"/>
          </a:p>
        </p:txBody>
      </p:sp>
    </p:spTree>
    <p:extLst>
      <p:ext uri="{BB962C8B-B14F-4D97-AF65-F5344CB8AC3E}">
        <p14:creationId xmlns:p14="http://schemas.microsoft.com/office/powerpoint/2010/main" val="776018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smtClean="0"/>
              <a:t>CSS 3 </a:t>
            </a:r>
            <a:r>
              <a:rPr lang="en-US" dirty="0"/>
              <a:t>Fonts</a:t>
            </a:r>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smtClean="0"/>
              <a:t>Custom </a:t>
            </a:r>
            <a:r>
              <a:rPr lang="en-US" sz="1800" dirty="0"/>
              <a:t>fonts  : https://www.fontspace.com/category/custom</a:t>
            </a:r>
            <a:endParaRPr lang="en-US" sz="1800" dirty="0" smtClean="0"/>
          </a:p>
          <a:p>
            <a:r>
              <a:rPr lang="en-US" sz="1800" dirty="0" smtClean="0"/>
              <a:t>Web </a:t>
            </a:r>
            <a:r>
              <a:rPr lang="en-US" sz="1800" dirty="0"/>
              <a:t>fonts : </a:t>
            </a:r>
            <a:r>
              <a:rPr lang="en-US" sz="1800" dirty="0">
                <a:hlinkClick r:id="rId3"/>
              </a:rPr>
              <a:t>https://fonts.google.com</a:t>
            </a:r>
            <a:r>
              <a:rPr lang="en-US" sz="1800" dirty="0" smtClean="0">
                <a:hlinkClick r:id="rId3"/>
              </a:rPr>
              <a:t>/</a:t>
            </a:r>
            <a:endParaRPr lang="en-US" sz="1800" dirty="0" smtClean="0"/>
          </a:p>
          <a:p>
            <a:r>
              <a:rPr lang="en-US" sz="1800" dirty="0"/>
              <a:t>Font Icons: </a:t>
            </a:r>
            <a:r>
              <a:rPr lang="en-US" sz="1800" dirty="0">
                <a:hlinkClick r:id="rId4"/>
              </a:rPr>
              <a:t>https://</a:t>
            </a:r>
            <a:r>
              <a:rPr lang="en-US" sz="1800" dirty="0" smtClean="0">
                <a:hlinkClick r:id="rId4"/>
              </a:rPr>
              <a:t>fontawesome.com/v5.15/icons?d=gallery&amp;p=2</a:t>
            </a:r>
            <a:endParaRPr lang="en-US" sz="1800" dirty="0" smtClean="0"/>
          </a:p>
          <a:p>
            <a:r>
              <a:rPr lang="en-US" sz="1800" dirty="0" smtClean="0"/>
              <a:t>Font awesome download link:</a:t>
            </a:r>
          </a:p>
          <a:p>
            <a:pPr marL="76200" indent="0">
              <a:buNone/>
            </a:pPr>
            <a:r>
              <a:rPr lang="en-US" sz="1800" dirty="0" smtClean="0"/>
              <a:t>   </a:t>
            </a:r>
            <a:r>
              <a:rPr lang="en-US" sz="1800" dirty="0" smtClean="0">
                <a:hlinkClick r:id="rId5"/>
              </a:rPr>
              <a:t>https</a:t>
            </a:r>
            <a:r>
              <a:rPr lang="en-US" sz="1800" dirty="0">
                <a:hlinkClick r:id="rId5"/>
              </a:rPr>
              <a:t>://</a:t>
            </a:r>
            <a:r>
              <a:rPr lang="en-US" sz="1800" dirty="0" smtClean="0">
                <a:hlinkClick r:id="rId5"/>
              </a:rPr>
              <a:t>fontawesome.com/v5.15/how-to-use/on-the-desktop/setup/getting-started</a:t>
            </a:r>
            <a:endParaRPr lang="en-US" sz="1800" dirty="0" smtClean="0"/>
          </a:p>
          <a:p>
            <a:pPr marL="76200" indent="0">
              <a:buNone/>
            </a:pPr>
            <a:endParaRPr lang="en-US" sz="1800" dirty="0"/>
          </a:p>
          <a:p>
            <a:endParaRPr lang="en-US"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8</a:t>
            </a:fld>
            <a:endParaRPr sz="1800" dirty="0"/>
          </a:p>
        </p:txBody>
      </p:sp>
    </p:spTree>
    <p:extLst>
      <p:ext uri="{BB962C8B-B14F-4D97-AF65-F5344CB8AC3E}">
        <p14:creationId xmlns:p14="http://schemas.microsoft.com/office/powerpoint/2010/main" val="3381943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smtClean="0"/>
              <a:t>CSS 3 </a:t>
            </a:r>
            <a:r>
              <a:rPr lang="en-US" dirty="0"/>
              <a:t>Fonts</a:t>
            </a:r>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a:t>Font awesome </a:t>
            </a:r>
            <a:r>
              <a:rPr lang="en-US" sz="1800" dirty="0" err="1"/>
              <a:t>cdn</a:t>
            </a:r>
            <a:r>
              <a:rPr lang="en-US" sz="1800" dirty="0"/>
              <a:t>: </a:t>
            </a:r>
          </a:p>
          <a:p>
            <a:pPr marL="76200" indent="0">
              <a:buNone/>
            </a:pPr>
            <a:r>
              <a:rPr lang="en-US" sz="1800" dirty="0"/>
              <a:t>&lt;link </a:t>
            </a:r>
            <a:r>
              <a:rPr lang="en-US" sz="1800" dirty="0" err="1"/>
              <a:t>rel</a:t>
            </a:r>
            <a:r>
              <a:rPr lang="en-US" sz="1800" dirty="0"/>
              <a:t>="stylesheet" </a:t>
            </a:r>
            <a:r>
              <a:rPr lang="en-US" sz="1800" dirty="0" err="1"/>
              <a:t>href</a:t>
            </a:r>
            <a:r>
              <a:rPr lang="en-US" sz="1800" dirty="0"/>
              <a:t>="https://pro.fontawesome.com/releases/v5.10.0/</a:t>
            </a:r>
            <a:r>
              <a:rPr lang="en-US" sz="1800" dirty="0" err="1"/>
              <a:t>css</a:t>
            </a:r>
            <a:r>
              <a:rPr lang="en-US" sz="1800" dirty="0"/>
              <a:t>/all.css" integrity="sha384-AYmEC3Yw5cVb3ZcuHtOA93w35dYTsvhLPVnYs9eStHfGJvOvKxVfELGroGkvsg+p" </a:t>
            </a:r>
            <a:r>
              <a:rPr lang="en-US" sz="1800" dirty="0" err="1"/>
              <a:t>crossorigin</a:t>
            </a:r>
            <a:r>
              <a:rPr lang="en-US" sz="1800" dirty="0"/>
              <a:t>="anonymous"/&gt;</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9</a:t>
            </a:fld>
            <a:endParaRPr sz="1800" dirty="0"/>
          </a:p>
        </p:txBody>
      </p:sp>
    </p:spTree>
    <p:extLst>
      <p:ext uri="{BB962C8B-B14F-4D97-AF65-F5344CB8AC3E}">
        <p14:creationId xmlns:p14="http://schemas.microsoft.com/office/powerpoint/2010/main" val="1801112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D7EEEC"/>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825A42A99A94583313FC259C0E928" ma:contentTypeVersion="11" ma:contentTypeDescription="Create a new document." ma:contentTypeScope="" ma:versionID="4c7a40e84319e00e644232271598f1e6">
  <xsd:schema xmlns:xsd="http://www.w3.org/2001/XMLSchema" xmlns:xs="http://www.w3.org/2001/XMLSchema" xmlns:p="http://schemas.microsoft.com/office/2006/metadata/properties" xmlns:ns2="d4ae5158-8512-411f-ad7a-bad360e33de7" xmlns:ns3="42f4e853-6ef2-4e13-8e45-17094c3c06d2" targetNamespace="http://schemas.microsoft.com/office/2006/metadata/properties" ma:root="true" ma:fieldsID="3efcdfa97f80df1cc5f35f934dc6a0b7" ns2:_="" ns3:_="">
    <xsd:import namespace="d4ae5158-8512-411f-ad7a-bad360e33de7"/>
    <xsd:import namespace="42f4e853-6ef2-4e13-8e45-17094c3c06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ae5158-8512-411f-ad7a-bad360e33d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f4e853-6ef2-4e13-8e45-17094c3c06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ce140040-2b06-4262-8751-9f30de8f9681}" ma:internalName="TaxCatchAll" ma:showField="CatchAllData" ma:web="42f4e853-6ef2-4e13-8e45-17094c3c06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2f4e853-6ef2-4e13-8e45-17094c3c06d2" xsi:nil="true"/>
    <lcf76f155ced4ddcb4097134ff3c332f xmlns="d4ae5158-8512-411f-ad7a-bad360e33d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BE8F6C-94B1-4180-957B-FE25E5589012}"/>
</file>

<file path=customXml/itemProps2.xml><?xml version="1.0" encoding="utf-8"?>
<ds:datastoreItem xmlns:ds="http://schemas.openxmlformats.org/officeDocument/2006/customXml" ds:itemID="{3EF650C0-E0D6-4E45-84AE-5BEE3E1AAA75}"/>
</file>

<file path=customXml/itemProps3.xml><?xml version="1.0" encoding="utf-8"?>
<ds:datastoreItem xmlns:ds="http://schemas.openxmlformats.org/officeDocument/2006/customXml" ds:itemID="{D0A66510-F67F-4138-B108-ADB0CA12318D}"/>
</file>

<file path=docProps/app.xml><?xml version="1.0" encoding="utf-8"?>
<Properties xmlns="http://schemas.openxmlformats.org/officeDocument/2006/extended-properties" xmlns:vt="http://schemas.openxmlformats.org/officeDocument/2006/docPropsVTypes">
  <TotalTime>3204</TotalTime>
  <Words>320</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Karla</vt:lpstr>
      <vt:lpstr>Escalus template</vt:lpstr>
      <vt:lpstr>HTML5&amp;CSS3  Day2 presented by: Asmaa Ahmed</vt:lpstr>
      <vt:lpstr>What’s CSS 3?</vt:lpstr>
      <vt:lpstr>What’s CSS 3?</vt:lpstr>
      <vt:lpstr>Vendor Prefix </vt:lpstr>
      <vt:lpstr>Box Model</vt:lpstr>
      <vt:lpstr>Box Model</vt:lpstr>
      <vt:lpstr>CSS 3 Fonts</vt:lpstr>
      <vt:lpstr>CSS 3 Fonts</vt:lpstr>
      <vt:lpstr>CSS 3 Fonts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Guards</dc:title>
  <cp:lastModifiedBy>201129650520</cp:lastModifiedBy>
  <cp:revision>596</cp:revision>
  <dcterms:modified xsi:type="dcterms:W3CDTF">2021-09-27T11:59:35Z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0x010100F13825A42A99A94583313FC259C0E928</vt:lpwstr>
  </property>
</Properties>
</file>