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330" r:id="rId3"/>
    <p:sldId id="331" r:id="rId4"/>
    <p:sldId id="332" r:id="rId5"/>
    <p:sldId id="333" r:id="rId6"/>
    <p:sldId id="334" r:id="rId7"/>
    <p:sldId id="279" r:id="rId8"/>
  </p:sldIdLst>
  <p:sldSz cx="9144000" cy="5143500" type="screen16x9"/>
  <p:notesSz cx="6858000" cy="9144000"/>
  <p:embeddedFontLst>
    <p:embeddedFont>
      <p:font typeface="Karla" panose="020B060402020202020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53A11B-EDF2-45A1-90E4-8504DDCF06D4}">
  <a:tblStyle styleId="{0053A11B-EDF2-45A1-90E4-8504DDCF0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2" autoAdjust="0"/>
  </p:normalViewPr>
  <p:slideViewPr>
    <p:cSldViewPr>
      <p:cViewPr>
        <p:scale>
          <a:sx n="104" d="100"/>
          <a:sy n="104" d="100"/>
        </p:scale>
        <p:origin x="-17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customXml" Target="../customXml/item2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557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0" dirty="0" smtClean="0"/>
              <a:t>RWD Day3</a:t>
            </a:r>
            <a:br>
              <a:rPr lang="en-US" b="0" dirty="0" smtClean="0"/>
            </a:br>
            <a:r>
              <a:rPr lang="en-US" sz="2400" dirty="0">
                <a:solidFill>
                  <a:schemeClr val="tx1"/>
                </a:solidFill>
              </a:rPr>
              <a:t>presented by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Asmaa Ahmed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BEM 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M</a:t>
            </a:r>
            <a:r>
              <a:rPr lang="en-US" sz="1600" b="1" dirty="0" smtClean="0"/>
              <a:t>ethodology</a:t>
            </a:r>
            <a:r>
              <a:rPr lang="en-US" sz="1600" b="1" dirty="0"/>
              <a:t> BEM was invented at Yandex to develop sites which should be launched fast and supported for a long time. It helps to create extendable and reusable interface components.</a:t>
            </a:r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072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BEM 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BEM (Block, Element, Modifier) is a component-based approach to web development. The idea behind it is to divide the user interface into independent blocks. This makes interface development easy and fast even with a complex UI, and it allows reuse of existing code without copying and pasting.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726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BEM 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/* Block component */</a:t>
            </a:r>
          </a:p>
          <a:p>
            <a:pPr marL="76200" indent="0">
              <a:buNone/>
            </a:pPr>
            <a:r>
              <a:rPr lang="en-US" sz="1600" dirty="0"/>
              <a:t>.card {}</a:t>
            </a:r>
          </a:p>
          <a:p>
            <a:pPr marL="76200" indent="0">
              <a:buNone/>
            </a:pPr>
            <a:r>
              <a:rPr lang="en-US" sz="1600" dirty="0"/>
              <a:t>/* Elements are dependent on their parent block */ </a:t>
            </a:r>
          </a:p>
          <a:p>
            <a:pPr marL="76200" indent="0">
              <a:buNone/>
            </a:pPr>
            <a:r>
              <a:rPr lang="en-US" sz="1600" dirty="0"/>
              <a:t>.card__</a:t>
            </a:r>
            <a:r>
              <a:rPr lang="en-US" sz="1600" dirty="0" err="1"/>
              <a:t>img</a:t>
            </a:r>
            <a:r>
              <a:rPr lang="en-US" sz="1600" dirty="0"/>
              <a:t> {}</a:t>
            </a:r>
          </a:p>
          <a:p>
            <a:pPr marL="76200" indent="0">
              <a:buNone/>
            </a:pPr>
            <a:r>
              <a:rPr lang="en-US" sz="1600" dirty="0"/>
              <a:t>/* Modifiers are for incremental style changes */</a:t>
            </a:r>
          </a:p>
          <a:p>
            <a:pPr marL="76200" indent="0">
              <a:buNone/>
            </a:pPr>
            <a:r>
              <a:rPr lang="en-US" sz="1600" dirty="0"/>
              <a:t>.card--dark {} </a:t>
            </a:r>
          </a:p>
          <a:p>
            <a:pPr marL="76200" indent="0">
              <a:buNone/>
            </a:pPr>
            <a:r>
              <a:rPr lang="en-US" sz="1600" dirty="0"/>
              <a:t>.card__</a:t>
            </a:r>
            <a:r>
              <a:rPr lang="en-US" sz="1600" dirty="0" err="1"/>
              <a:t>img</a:t>
            </a:r>
            <a:r>
              <a:rPr lang="en-US" sz="1600" dirty="0"/>
              <a:t>--large {}</a:t>
            </a:r>
          </a:p>
          <a:p>
            <a:pPr marL="762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08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BEM 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Block:</a:t>
            </a:r>
            <a:r>
              <a:rPr lang="en-US" sz="1600" dirty="0"/>
              <a:t> an independent component that can be reused (e.g. with class name .</a:t>
            </a:r>
            <a:r>
              <a:rPr lang="en-US" sz="1600" dirty="0" err="1"/>
              <a:t>nav</a:t>
            </a:r>
            <a:r>
              <a:rPr lang="en-US" sz="1600" dirty="0"/>
              <a:t>)</a:t>
            </a:r>
          </a:p>
          <a:p>
            <a:r>
              <a:rPr lang="en-US" sz="1600" b="1" dirty="0"/>
              <a:t>Element:</a:t>
            </a:r>
            <a:r>
              <a:rPr lang="en-US" sz="1600" dirty="0"/>
              <a:t> a child within a block that cannot be used separately from that block (e.g. with class name .</a:t>
            </a:r>
            <a:r>
              <a:rPr lang="en-US" sz="1600" dirty="0" err="1"/>
              <a:t>nav</a:t>
            </a:r>
            <a:r>
              <a:rPr lang="en-US" sz="1600" dirty="0"/>
              <a:t>__item)</a:t>
            </a:r>
          </a:p>
          <a:p>
            <a:r>
              <a:rPr lang="en-US" sz="1600" b="1" dirty="0"/>
              <a:t>Modifier:</a:t>
            </a:r>
            <a:r>
              <a:rPr lang="en-US" sz="1600" dirty="0"/>
              <a:t> a variation in the style of either a block or modifier (e.g. with class name .</a:t>
            </a:r>
            <a:r>
              <a:rPr lang="en-US" sz="1600" dirty="0" err="1"/>
              <a:t>nav</a:t>
            </a:r>
            <a:r>
              <a:rPr lang="en-US" sz="1600" dirty="0"/>
              <a:t>--dark)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4468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Why should we consider BEM?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83058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If </a:t>
            </a:r>
            <a:r>
              <a:rPr lang="en-US" sz="1600" dirty="0"/>
              <a:t>we want to make a new style of a component, we can easily see which modifiers and children already exist. We might even realize we don’t need to write any CSS in the first place because there is a pre-existing modifier that does what we need.</a:t>
            </a:r>
          </a:p>
          <a:p>
            <a:r>
              <a:rPr lang="en-US" sz="1600" dirty="0"/>
              <a:t>If we are reading the markup instead of CSS, we should be able to quickly get an idea of which element depends on another (in the previous example we can see that .</a:t>
            </a:r>
            <a:r>
              <a:rPr lang="en-US" sz="1600" dirty="0" err="1"/>
              <a:t>btn</a:t>
            </a:r>
            <a:r>
              <a:rPr lang="en-US" sz="1600" dirty="0"/>
              <a:t>__price depends on .</a:t>
            </a:r>
            <a:r>
              <a:rPr lang="en-US" sz="1600" dirty="0" err="1"/>
              <a:t>btn</a:t>
            </a:r>
            <a:r>
              <a:rPr lang="en-US" sz="1600" dirty="0"/>
              <a:t>, even if we don’t know what that does just yet.)</a:t>
            </a:r>
          </a:p>
          <a:p>
            <a:r>
              <a:rPr lang="en-US" sz="1600" dirty="0"/>
              <a:t>Designers and developers can consistently name components for easier communication between team members. In other words, BEM gives everyone on a project a declarative syntax that they can share so that they’re on the same page.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6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7812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</a:rPr>
              <a:t>Thanks!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D7EEEC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825A42A99A94583313FC259C0E928" ma:contentTypeVersion="11" ma:contentTypeDescription="Create a new document." ma:contentTypeScope="" ma:versionID="4c7a40e84319e00e644232271598f1e6">
  <xsd:schema xmlns:xsd="http://www.w3.org/2001/XMLSchema" xmlns:xs="http://www.w3.org/2001/XMLSchema" xmlns:p="http://schemas.microsoft.com/office/2006/metadata/properties" xmlns:ns2="d4ae5158-8512-411f-ad7a-bad360e33de7" xmlns:ns3="42f4e853-6ef2-4e13-8e45-17094c3c06d2" targetNamespace="http://schemas.microsoft.com/office/2006/metadata/properties" ma:root="true" ma:fieldsID="3efcdfa97f80df1cc5f35f934dc6a0b7" ns2:_="" ns3:_="">
    <xsd:import namespace="d4ae5158-8512-411f-ad7a-bad360e33de7"/>
    <xsd:import namespace="42f4e853-6ef2-4e13-8e45-17094c3c06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ae5158-8512-411f-ad7a-bad360e33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4e853-6ef2-4e13-8e45-17094c3c06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e140040-2b06-4262-8751-9f30de8f9681}" ma:internalName="TaxCatchAll" ma:showField="CatchAllData" ma:web="42f4e853-6ef2-4e13-8e45-17094c3c06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2f4e853-6ef2-4e13-8e45-17094c3c06d2" xsi:nil="true"/>
    <lcf76f155ced4ddcb4097134ff3c332f xmlns="d4ae5158-8512-411f-ad7a-bad360e33de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7E49B2B-ADCD-436C-89DC-141A5F486227}"/>
</file>

<file path=customXml/itemProps2.xml><?xml version="1.0" encoding="utf-8"?>
<ds:datastoreItem xmlns:ds="http://schemas.openxmlformats.org/officeDocument/2006/customXml" ds:itemID="{38092A49-F34A-403F-A484-CC697E1ADE61}"/>
</file>

<file path=customXml/itemProps3.xml><?xml version="1.0" encoding="utf-8"?>
<ds:datastoreItem xmlns:ds="http://schemas.openxmlformats.org/officeDocument/2006/customXml" ds:itemID="{53B8BD4A-22A5-44F2-BDE2-51D6514C6DD2}"/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206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Karla</vt:lpstr>
      <vt:lpstr>Raleway</vt:lpstr>
      <vt:lpstr>Escalus template</vt:lpstr>
      <vt:lpstr>RWD Day3 presented by: Asmaa Ahmed</vt:lpstr>
      <vt:lpstr>BEM </vt:lpstr>
      <vt:lpstr>BEM </vt:lpstr>
      <vt:lpstr>BEM </vt:lpstr>
      <vt:lpstr>BEM </vt:lpstr>
      <vt:lpstr>Why should we consider BEM?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Guards</dc:title>
  <cp:lastModifiedBy>201129650520</cp:lastModifiedBy>
  <cp:revision>420</cp:revision>
  <dcterms:modified xsi:type="dcterms:W3CDTF">2021-06-27T19:56:34Z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0x010100F13825A42A99A94583313FC259C0E928</vt:lpwstr>
  </property>
</Properties>
</file>